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59" r:id="rId4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3" d="100"/>
          <a:sy n="63" d="100"/>
        </p:scale>
        <p:origin x="22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6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746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4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358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69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082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955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7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134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328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09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AF3FB-9418-40B7-8B85-45FDFD98E65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49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904182" cy="9906000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5513008" y="9179328"/>
            <a:ext cx="178840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mercredi, 7 avril 2021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 Il 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12:13:20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57922" y="9243860"/>
            <a:ext cx="15982906" cy="60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338" b="1" dirty="0">
                <a:solidFill>
                  <a:schemeClr val="bg1">
                    <a:lumMod val="95000"/>
                  </a:schemeClr>
                </a:solidFill>
              </a:rPr>
              <a:t>    </a:t>
            </a:r>
            <a:r>
              <a:rPr lang="fr-FR" sz="1400" b="1" dirty="0">
                <a:solidFill>
                  <a:schemeClr val="bg1">
                    <a:lumMod val="95000"/>
                  </a:schemeClr>
                </a:solidFill>
              </a:rPr>
              <a:t>Fond musical : </a:t>
            </a:r>
            <a:r>
              <a:rPr lang="fr-FR" sz="1400" b="1" dirty="0" smtClean="0">
                <a:solidFill>
                  <a:schemeClr val="bg1">
                    <a:lumMod val="95000"/>
                  </a:schemeClr>
                </a:solidFill>
              </a:rPr>
              <a:t>Marianne FAITHFULL The </a:t>
            </a:r>
            <a:r>
              <a:rPr lang="fr-FR" sz="1400" b="1" dirty="0" err="1" smtClean="0">
                <a:solidFill>
                  <a:schemeClr val="bg1">
                    <a:lumMod val="95000"/>
                  </a:schemeClr>
                </a:solidFill>
              </a:rPr>
              <a:t>Ballad</a:t>
            </a:r>
            <a:r>
              <a:rPr lang="fr-FR" sz="1400" b="1" dirty="0" smtClean="0">
                <a:solidFill>
                  <a:schemeClr val="bg1">
                    <a:lumMod val="95000"/>
                  </a:schemeClr>
                </a:solidFill>
              </a:rPr>
              <a:t> of Lucy Jordan</a:t>
            </a:r>
            <a:endParaRPr lang="fr-FR" sz="1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" y="9499415"/>
            <a:ext cx="764069" cy="271165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405" y="9235354"/>
            <a:ext cx="546403" cy="543930"/>
          </a:xfrm>
          <a:prstGeom prst="rect">
            <a:avLst/>
          </a:prstGeom>
        </p:spPr>
      </p:pic>
      <p:pic>
        <p:nvPicPr>
          <p:cNvPr id="2" name="Marianne Faithfull -- The Ballad Of Lucy Jordan H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67473" y="8939060"/>
            <a:ext cx="609600" cy="6096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5233" y="580677"/>
            <a:ext cx="5753716" cy="849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                         FÉE  </a:t>
            </a:r>
            <a:r>
              <a:rPr lang="fr-FR" sz="2400" b="1" dirty="0">
                <a:solidFill>
                  <a:srgbClr val="FFFF00"/>
                </a:solidFill>
              </a:rPr>
              <a:t>FAIS PHÉ</a:t>
            </a:r>
            <a:r>
              <a:rPr lang="fr-FR" sz="2400" b="1" dirty="0" smtClean="0">
                <a:solidFill>
                  <a:srgbClr val="FFFF00"/>
                </a:solidFill>
              </a:rPr>
              <a:t>.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</a:t>
            </a:r>
            <a:r>
              <a:rPr lang="fr-FR" b="1" dirty="0" err="1" smtClean="0">
                <a:solidFill>
                  <a:srgbClr val="FFFF00"/>
                </a:solidFill>
              </a:rPr>
              <a:t>FÉEre</a:t>
            </a:r>
            <a:r>
              <a:rPr lang="fr-FR" b="1" dirty="0" smtClean="0">
                <a:solidFill>
                  <a:srgbClr val="FFFF00"/>
                </a:solidFill>
              </a:rPr>
              <a:t>  </a:t>
            </a:r>
            <a:r>
              <a:rPr lang="fr-FR" b="1" dirty="0">
                <a:solidFill>
                  <a:srgbClr val="FFFF00"/>
                </a:solidFill>
              </a:rPr>
              <a:t>et  </a:t>
            </a:r>
            <a:r>
              <a:rPr lang="fr-FR" b="1" dirty="0" err="1">
                <a:solidFill>
                  <a:srgbClr val="FFFF00"/>
                </a:solidFill>
              </a:rPr>
              <a:t>déFÉEe</a:t>
            </a:r>
            <a:r>
              <a:rPr lang="fr-FR" b="1" dirty="0">
                <a:solidFill>
                  <a:srgbClr val="FFFF00"/>
                </a:solidFill>
              </a:rPr>
              <a:t>,  c’est  toujours  travailler. Et  je  FÉE  ce  que  je  peux  en  vue  de  vous  </a:t>
            </a:r>
            <a:r>
              <a:rPr lang="fr-FR" b="1" dirty="0" err="1">
                <a:solidFill>
                  <a:srgbClr val="FFFF00"/>
                </a:solidFill>
              </a:rPr>
              <a:t>FÉEre</a:t>
            </a:r>
            <a:r>
              <a:rPr lang="fr-FR" b="1" dirty="0">
                <a:solidFill>
                  <a:srgbClr val="FFFF00"/>
                </a:solidFill>
              </a:rPr>
              <a:t>  rire. Vous  </a:t>
            </a:r>
            <a:r>
              <a:rPr lang="fr-FR" b="1" dirty="0" err="1">
                <a:solidFill>
                  <a:srgbClr val="FFFF00"/>
                </a:solidFill>
              </a:rPr>
              <a:t>FÉEdérer</a:t>
            </a:r>
            <a:r>
              <a:rPr lang="fr-FR" b="1" dirty="0">
                <a:solidFill>
                  <a:srgbClr val="FFFF00"/>
                </a:solidFill>
              </a:rPr>
              <a:t>  n’est  pas  mon  but.  Quel  </a:t>
            </a:r>
            <a:r>
              <a:rPr lang="fr-FR" b="1" dirty="0" err="1">
                <a:solidFill>
                  <a:srgbClr val="FFFF00"/>
                </a:solidFill>
              </a:rPr>
              <a:t>FÉEr-play</a:t>
            </a:r>
            <a:r>
              <a:rPr lang="fr-FR" b="1" dirty="0">
                <a:solidFill>
                  <a:srgbClr val="FFFF00"/>
                </a:solidFill>
              </a:rPr>
              <a:t>.</a:t>
            </a:r>
            <a:endParaRPr lang="fr-FR" dirty="0">
              <a:solidFill>
                <a:srgbClr val="FFFF00"/>
              </a:solidFill>
            </a:endParaRPr>
          </a:p>
          <a:p>
            <a:pPr algn="just"/>
            <a:endParaRPr lang="fr-FR" b="1" dirty="0" smtClean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La  </a:t>
            </a:r>
            <a:r>
              <a:rPr lang="fr-FR" b="1" dirty="0">
                <a:solidFill>
                  <a:srgbClr val="FFFF00"/>
                </a:solidFill>
              </a:rPr>
              <a:t>FÉE  Carabosse  active  la  </a:t>
            </a:r>
            <a:r>
              <a:rPr lang="fr-FR" b="1" dirty="0" err="1">
                <a:solidFill>
                  <a:srgbClr val="FFFF00"/>
                </a:solidFill>
              </a:rPr>
              <a:t>FÉEllation</a:t>
            </a:r>
            <a:r>
              <a:rPr lang="fr-FR" b="1" dirty="0">
                <a:solidFill>
                  <a:srgbClr val="FFFF00"/>
                </a:solidFill>
              </a:rPr>
              <a:t>  qui  évite  la  </a:t>
            </a:r>
            <a:r>
              <a:rPr lang="fr-FR" b="1" dirty="0" err="1">
                <a:solidFill>
                  <a:srgbClr val="FFFF00"/>
                </a:solidFill>
              </a:rPr>
              <a:t>FÉEcondation</a:t>
            </a:r>
            <a:r>
              <a:rPr lang="fr-FR" b="1" dirty="0">
                <a:solidFill>
                  <a:srgbClr val="FFFF00"/>
                </a:solidFill>
              </a:rPr>
              <a:t>  in  vitro.  J’éviterai  la  </a:t>
            </a:r>
            <a:r>
              <a:rPr lang="fr-FR" b="1" dirty="0" err="1">
                <a:solidFill>
                  <a:srgbClr val="FFFF00"/>
                </a:solidFill>
              </a:rPr>
              <a:t>FÉEseuse</a:t>
            </a:r>
            <a:r>
              <a:rPr lang="fr-FR" b="1" dirty="0">
                <a:solidFill>
                  <a:srgbClr val="FFFF00"/>
                </a:solidFill>
              </a:rPr>
              <a:t>  de   bonne  aventure  et  n’</a:t>
            </a:r>
            <a:r>
              <a:rPr lang="fr-FR" b="1" dirty="0" err="1">
                <a:solidFill>
                  <a:srgbClr val="FFFF00"/>
                </a:solidFill>
              </a:rPr>
              <a:t>interFÉErerai</a:t>
            </a:r>
            <a:r>
              <a:rPr lang="fr-FR" b="1" dirty="0">
                <a:solidFill>
                  <a:srgbClr val="FFFF00"/>
                </a:solidFill>
              </a:rPr>
              <a:t>  pas  dans  vos  choix .  Je  </a:t>
            </a:r>
            <a:r>
              <a:rPr lang="fr-FR" b="1" dirty="0" err="1">
                <a:solidFill>
                  <a:srgbClr val="FFFF00"/>
                </a:solidFill>
              </a:rPr>
              <a:t>préFÉErais</a:t>
            </a:r>
            <a:r>
              <a:rPr lang="fr-FR" b="1" dirty="0">
                <a:solidFill>
                  <a:srgbClr val="FFFF00"/>
                </a:solidFill>
              </a:rPr>
              <a:t>  vous  le dire  d’entrée.  Je  ne  suis  pas  </a:t>
            </a:r>
            <a:r>
              <a:rPr lang="fr-FR" b="1" dirty="0" err="1">
                <a:solidFill>
                  <a:srgbClr val="FFFF00"/>
                </a:solidFill>
              </a:rPr>
              <a:t>réFÉErencé</a:t>
            </a:r>
            <a:r>
              <a:rPr lang="fr-FR" b="1" dirty="0">
                <a:solidFill>
                  <a:srgbClr val="FFFF00"/>
                </a:solidFill>
              </a:rPr>
              <a:t>.</a:t>
            </a:r>
            <a:endParaRPr lang="fr-FR" dirty="0">
              <a:solidFill>
                <a:srgbClr val="FFFF00"/>
              </a:solidFill>
            </a:endParaRPr>
          </a:p>
          <a:p>
            <a:pPr algn="just"/>
            <a:endParaRPr lang="fr-FR" b="1" dirty="0" smtClean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N’étant  </a:t>
            </a:r>
            <a:r>
              <a:rPr lang="fr-FR" b="1" dirty="0">
                <a:solidFill>
                  <a:srgbClr val="FFFF00"/>
                </a:solidFill>
              </a:rPr>
              <a:t>pas  </a:t>
            </a:r>
            <a:r>
              <a:rPr lang="fr-FR" b="1" dirty="0" err="1">
                <a:solidFill>
                  <a:srgbClr val="FFFF00"/>
                </a:solidFill>
              </a:rPr>
              <a:t>FÉEminine</a:t>
            </a:r>
            <a:r>
              <a:rPr lang="fr-FR" b="1" dirty="0">
                <a:solidFill>
                  <a:srgbClr val="FFFF00"/>
                </a:solidFill>
              </a:rPr>
              <a:t>  pour  un  rond,  je  me  </a:t>
            </a:r>
            <a:r>
              <a:rPr lang="fr-FR" b="1" dirty="0" err="1">
                <a:solidFill>
                  <a:srgbClr val="FFFF00"/>
                </a:solidFill>
              </a:rPr>
              <a:t>FÉEminise</a:t>
            </a:r>
            <a:r>
              <a:rPr lang="fr-FR" b="1" dirty="0">
                <a:solidFill>
                  <a:srgbClr val="FFFF00"/>
                </a:solidFill>
              </a:rPr>
              <a:t>.  Juste  un  peu  </a:t>
            </a:r>
            <a:r>
              <a:rPr lang="fr-FR" b="1" dirty="0" err="1">
                <a:solidFill>
                  <a:srgbClr val="FFFF00"/>
                </a:solidFill>
              </a:rPr>
              <a:t>FÉEtichiste</a:t>
            </a:r>
            <a:r>
              <a:rPr lang="fr-FR" b="1" dirty="0">
                <a:solidFill>
                  <a:srgbClr val="FFFF00"/>
                </a:solidFill>
              </a:rPr>
              <a:t>.  Quelle  </a:t>
            </a:r>
            <a:r>
              <a:rPr lang="fr-FR" b="1" dirty="0" err="1">
                <a:solidFill>
                  <a:srgbClr val="FFFF00"/>
                </a:solidFill>
              </a:rPr>
              <a:t>FÉElicité</a:t>
            </a:r>
            <a:r>
              <a:rPr lang="fr-FR" b="1" dirty="0">
                <a:solidFill>
                  <a:srgbClr val="FFFF00"/>
                </a:solidFill>
              </a:rPr>
              <a:t>  qui  me  rend  </a:t>
            </a:r>
            <a:r>
              <a:rPr lang="fr-FR" b="1" dirty="0" err="1">
                <a:solidFill>
                  <a:srgbClr val="FFFF00"/>
                </a:solidFill>
              </a:rPr>
              <a:t>FÉEbrile</a:t>
            </a:r>
            <a:r>
              <a:rPr lang="fr-FR" b="1" dirty="0">
                <a:solidFill>
                  <a:srgbClr val="FFFF00"/>
                </a:solidFill>
              </a:rPr>
              <a:t>.  C’est  </a:t>
            </a:r>
            <a:r>
              <a:rPr lang="fr-FR" b="1" dirty="0" err="1">
                <a:solidFill>
                  <a:srgbClr val="FFFF00"/>
                </a:solidFill>
              </a:rPr>
              <a:t>FÉEerique</a:t>
            </a:r>
            <a:r>
              <a:rPr lang="fr-FR" b="1" dirty="0">
                <a:solidFill>
                  <a:srgbClr val="FFFF00"/>
                </a:solidFill>
              </a:rPr>
              <a:t>. </a:t>
            </a:r>
            <a:endParaRPr lang="fr-FR" b="1" dirty="0" smtClean="0">
              <a:solidFill>
                <a:srgbClr val="FFFF00"/>
              </a:solidFill>
            </a:endParaRPr>
          </a:p>
          <a:p>
            <a:pPr algn="just"/>
            <a:endParaRPr lang="fr-FR" b="1" dirty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Je  </a:t>
            </a:r>
            <a:r>
              <a:rPr lang="fr-FR" b="1" dirty="0" err="1">
                <a:solidFill>
                  <a:srgbClr val="FFFF00"/>
                </a:solidFill>
              </a:rPr>
              <a:t>préFÉEre</a:t>
            </a:r>
            <a:r>
              <a:rPr lang="fr-FR" b="1" dirty="0">
                <a:solidFill>
                  <a:srgbClr val="FFFF00"/>
                </a:solidFill>
              </a:rPr>
              <a:t>  vous  en  </a:t>
            </a:r>
            <a:r>
              <a:rPr lang="fr-FR" b="1" dirty="0" err="1">
                <a:solidFill>
                  <a:srgbClr val="FFFF00"/>
                </a:solidFill>
              </a:rPr>
              <a:t>FÉEre</a:t>
            </a:r>
            <a:r>
              <a:rPr lang="fr-FR" b="1" dirty="0">
                <a:solidFill>
                  <a:srgbClr val="FFFF00"/>
                </a:solidFill>
              </a:rPr>
              <a:t>-part  par  avance.  Et  n’allez  pas  </a:t>
            </a:r>
            <a:r>
              <a:rPr lang="fr-FR" b="1" dirty="0" err="1">
                <a:solidFill>
                  <a:srgbClr val="FFFF00"/>
                </a:solidFill>
              </a:rPr>
              <a:t>poufFÉEr</a:t>
            </a:r>
            <a:r>
              <a:rPr lang="fr-FR" b="1" dirty="0">
                <a:solidFill>
                  <a:srgbClr val="FFFF00"/>
                </a:solidFill>
              </a:rPr>
              <a:t>  de  rire  s’il  vous  plait  ni  </a:t>
            </a:r>
            <a:r>
              <a:rPr lang="fr-FR" b="1" dirty="0" err="1">
                <a:solidFill>
                  <a:srgbClr val="FFFF00"/>
                </a:solidFill>
              </a:rPr>
              <a:t>proliFÉErer</a:t>
            </a:r>
            <a:r>
              <a:rPr lang="fr-FR" b="1" dirty="0">
                <a:solidFill>
                  <a:srgbClr val="FFFF00"/>
                </a:solidFill>
              </a:rPr>
              <a:t>  vos  menaces. </a:t>
            </a:r>
            <a:endParaRPr lang="fr-FR" b="1" dirty="0" smtClean="0">
              <a:solidFill>
                <a:srgbClr val="FFFF00"/>
              </a:solidFill>
            </a:endParaRPr>
          </a:p>
          <a:p>
            <a:pPr algn="just"/>
            <a:endParaRPr lang="fr-FR" b="1" dirty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Je  </a:t>
            </a:r>
            <a:r>
              <a:rPr lang="fr-FR" b="1" dirty="0">
                <a:solidFill>
                  <a:srgbClr val="FFFF00"/>
                </a:solidFill>
              </a:rPr>
              <a:t>ne  suis  sous  la  </a:t>
            </a:r>
            <a:r>
              <a:rPr lang="fr-FR" b="1" dirty="0" err="1">
                <a:solidFill>
                  <a:srgbClr val="FFFF00"/>
                </a:solidFill>
              </a:rPr>
              <a:t>FÉErule</a:t>
            </a:r>
            <a:r>
              <a:rPr lang="fr-FR" b="1" dirty="0">
                <a:solidFill>
                  <a:srgbClr val="FFFF00"/>
                </a:solidFill>
              </a:rPr>
              <a:t>  de  personne.  Ce  sont  mes  </a:t>
            </a:r>
            <a:r>
              <a:rPr lang="fr-FR" b="1" dirty="0" err="1">
                <a:solidFill>
                  <a:srgbClr val="FFFF00"/>
                </a:solidFill>
              </a:rPr>
              <a:t>afFÉEires</a:t>
            </a:r>
            <a:r>
              <a:rPr lang="fr-FR" b="1" dirty="0">
                <a:solidFill>
                  <a:srgbClr val="FFFF00"/>
                </a:solidFill>
              </a:rPr>
              <a:t>  et  je  ne  suis  pas  </a:t>
            </a:r>
            <a:r>
              <a:rPr lang="fr-FR" b="1" dirty="0" err="1">
                <a:solidFill>
                  <a:srgbClr val="FFFF00"/>
                </a:solidFill>
              </a:rPr>
              <a:t>FÉElé</a:t>
            </a:r>
            <a:r>
              <a:rPr lang="fr-FR" b="1" dirty="0">
                <a:solidFill>
                  <a:srgbClr val="FFFF00"/>
                </a:solidFill>
              </a:rPr>
              <a:t>  ni  </a:t>
            </a:r>
            <a:r>
              <a:rPr lang="fr-FR" b="1" dirty="0" err="1">
                <a:solidFill>
                  <a:srgbClr val="FFFF00"/>
                </a:solidFill>
              </a:rPr>
              <a:t>FÉEroce</a:t>
            </a:r>
            <a:r>
              <a:rPr lang="fr-FR" b="1" dirty="0">
                <a:solidFill>
                  <a:srgbClr val="FFFF00"/>
                </a:solidFill>
              </a:rPr>
              <a:t>,  seulement  </a:t>
            </a:r>
            <a:r>
              <a:rPr lang="fr-FR" b="1" dirty="0" err="1">
                <a:solidFill>
                  <a:srgbClr val="FFFF00"/>
                </a:solidFill>
              </a:rPr>
              <a:t>efFÉEminé</a:t>
            </a:r>
            <a:r>
              <a:rPr lang="fr-FR" b="1" dirty="0">
                <a:solidFill>
                  <a:srgbClr val="FFFF00"/>
                </a:solidFill>
              </a:rPr>
              <a:t>  et  je  m’en  </a:t>
            </a:r>
            <a:r>
              <a:rPr lang="fr-FR" b="1" dirty="0" err="1">
                <a:solidFill>
                  <a:srgbClr val="FFFF00"/>
                </a:solidFill>
              </a:rPr>
              <a:t>FÉElicite</a:t>
            </a:r>
            <a:r>
              <a:rPr lang="fr-FR" b="1" dirty="0">
                <a:solidFill>
                  <a:srgbClr val="FFFF00"/>
                </a:solidFill>
              </a:rPr>
              <a:t>.  Me  voilà  bien  </a:t>
            </a:r>
            <a:r>
              <a:rPr lang="fr-FR" b="1" dirty="0" err="1">
                <a:solidFill>
                  <a:srgbClr val="FFFF00"/>
                </a:solidFill>
              </a:rPr>
              <a:t>attiFÉE</a:t>
            </a:r>
            <a:r>
              <a:rPr lang="fr-FR" b="1" dirty="0">
                <a:solidFill>
                  <a:srgbClr val="FFFF00"/>
                </a:solidFill>
              </a:rPr>
              <a:t>.</a:t>
            </a:r>
            <a:endParaRPr lang="fr-FR" dirty="0">
              <a:solidFill>
                <a:srgbClr val="FFFF00"/>
              </a:solidFill>
            </a:endParaRPr>
          </a:p>
          <a:p>
            <a:pPr algn="just"/>
            <a:endParaRPr lang="fr-FR" b="1" dirty="0" smtClean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Habitant  </a:t>
            </a:r>
            <a:r>
              <a:rPr lang="fr-FR" b="1" dirty="0">
                <a:solidFill>
                  <a:srgbClr val="FFFF00"/>
                </a:solidFill>
              </a:rPr>
              <a:t>à  </a:t>
            </a:r>
            <a:r>
              <a:rPr lang="fr-FR" b="1" dirty="0" err="1">
                <a:solidFill>
                  <a:srgbClr val="FFFF00"/>
                </a:solidFill>
              </a:rPr>
              <a:t>FÉEcamp</a:t>
            </a:r>
            <a:r>
              <a:rPr lang="fr-FR" b="1" dirty="0">
                <a:solidFill>
                  <a:srgbClr val="FFFF00"/>
                </a:solidFill>
              </a:rPr>
              <a:t>  dans  la  demeure  </a:t>
            </a:r>
            <a:r>
              <a:rPr lang="fr-FR" b="1" dirty="0" err="1">
                <a:solidFill>
                  <a:srgbClr val="FFFF00"/>
                </a:solidFill>
              </a:rPr>
              <a:t>FÉEodale</a:t>
            </a:r>
            <a:r>
              <a:rPr lang="fr-FR" b="1" dirty="0">
                <a:solidFill>
                  <a:srgbClr val="FFFF00"/>
                </a:solidFill>
              </a:rPr>
              <a:t>  de  </a:t>
            </a:r>
            <a:r>
              <a:rPr lang="fr-FR" b="1" dirty="0" err="1">
                <a:solidFill>
                  <a:srgbClr val="FFFF00"/>
                </a:solidFill>
              </a:rPr>
              <a:t>FÉEnelon</a:t>
            </a:r>
            <a:r>
              <a:rPr lang="fr-FR" b="1" dirty="0">
                <a:solidFill>
                  <a:srgbClr val="FFFF00"/>
                </a:solidFill>
              </a:rPr>
              <a:t>  transformée  en  </a:t>
            </a:r>
            <a:r>
              <a:rPr lang="fr-FR" b="1" dirty="0" err="1">
                <a:solidFill>
                  <a:srgbClr val="FFFF00"/>
                </a:solidFill>
              </a:rPr>
              <a:t>FÉEculerie</a:t>
            </a:r>
            <a:r>
              <a:rPr lang="fr-FR" b="1" dirty="0">
                <a:solidFill>
                  <a:srgbClr val="FFFF00"/>
                </a:solidFill>
              </a:rPr>
              <a:t>,  avec  </a:t>
            </a:r>
            <a:r>
              <a:rPr lang="fr-FR" b="1" dirty="0" err="1">
                <a:solidFill>
                  <a:srgbClr val="FFFF00"/>
                </a:solidFill>
              </a:rPr>
              <a:t>FÉElix</a:t>
            </a:r>
            <a:r>
              <a:rPr lang="fr-FR" b="1" dirty="0">
                <a:solidFill>
                  <a:srgbClr val="FFFF00"/>
                </a:solidFill>
              </a:rPr>
              <a:t>  </a:t>
            </a:r>
            <a:r>
              <a:rPr lang="fr-FR" b="1" dirty="0" err="1">
                <a:solidFill>
                  <a:srgbClr val="FFFF00"/>
                </a:solidFill>
              </a:rPr>
              <a:t>efFÉEminé</a:t>
            </a:r>
            <a:r>
              <a:rPr lang="fr-FR" b="1" dirty="0">
                <a:solidFill>
                  <a:srgbClr val="FFFF00"/>
                </a:solidFill>
              </a:rPr>
              <a:t>  à  ses  heures,  </a:t>
            </a:r>
            <a:r>
              <a:rPr lang="fr-FR" b="1" dirty="0" err="1">
                <a:solidFill>
                  <a:srgbClr val="FFFF00"/>
                </a:solidFill>
              </a:rPr>
              <a:t>FÉElicie</a:t>
            </a:r>
            <a:r>
              <a:rPr lang="fr-FR" b="1" dirty="0">
                <a:solidFill>
                  <a:srgbClr val="FFFF00"/>
                </a:solidFill>
              </a:rPr>
              <a:t>  aussi.  </a:t>
            </a:r>
            <a:r>
              <a:rPr lang="fr-FR" b="1" dirty="0" err="1">
                <a:solidFill>
                  <a:srgbClr val="FFFF00"/>
                </a:solidFill>
              </a:rPr>
              <a:t>OFÉElie</a:t>
            </a:r>
            <a:r>
              <a:rPr lang="fr-FR" b="1" dirty="0">
                <a:solidFill>
                  <a:srgbClr val="FFFF00"/>
                </a:solidFill>
              </a:rPr>
              <a:t>  est  présente  aussi,  </a:t>
            </a:r>
            <a:r>
              <a:rPr lang="fr-FR" b="1" dirty="0" err="1">
                <a:solidFill>
                  <a:srgbClr val="FFFF00"/>
                </a:solidFill>
              </a:rPr>
              <a:t>OrFÉEe</a:t>
            </a:r>
            <a:r>
              <a:rPr lang="fr-FR" b="1" dirty="0">
                <a:solidFill>
                  <a:srgbClr val="FFFF00"/>
                </a:solidFill>
              </a:rPr>
              <a:t>  aux  enfers</a:t>
            </a:r>
            <a:r>
              <a:rPr lang="fr-FR" b="1" dirty="0" smtClean="0">
                <a:solidFill>
                  <a:srgbClr val="FFFF00"/>
                </a:solidFill>
              </a:rPr>
              <a:t>.  </a:t>
            </a:r>
            <a:r>
              <a:rPr lang="fr-FR" b="1" dirty="0" err="1">
                <a:solidFill>
                  <a:srgbClr val="FFFF00"/>
                </a:solidFill>
              </a:rPr>
              <a:t>MéphistoFÉElès</a:t>
            </a:r>
            <a:r>
              <a:rPr lang="fr-FR" b="1" dirty="0">
                <a:solidFill>
                  <a:srgbClr val="FFFF00"/>
                </a:solidFill>
              </a:rPr>
              <a:t>  œuvre  dans  ce  lieu  </a:t>
            </a:r>
            <a:r>
              <a:rPr lang="fr-FR" b="1" dirty="0" err="1">
                <a:solidFill>
                  <a:srgbClr val="FFFF00"/>
                </a:solidFill>
              </a:rPr>
              <a:t>hémisFÉErique</a:t>
            </a:r>
            <a:r>
              <a:rPr lang="fr-FR" b="1" dirty="0" smtClean="0">
                <a:solidFill>
                  <a:srgbClr val="FFFF00"/>
                </a:solidFill>
              </a:rPr>
              <a:t>.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652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utoUpdateAnimBg="0"/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904182" cy="9906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494004" y="1855313"/>
            <a:ext cx="5985174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Dans  </a:t>
            </a:r>
            <a:r>
              <a:rPr lang="fr-FR" b="1" dirty="0">
                <a:solidFill>
                  <a:srgbClr val="FFFF00"/>
                </a:solidFill>
              </a:rPr>
              <a:t>un  FÉE-tout,  je  prépare  ma  </a:t>
            </a:r>
            <a:r>
              <a:rPr lang="fr-FR" b="1" dirty="0" err="1">
                <a:solidFill>
                  <a:srgbClr val="FFFF00"/>
                </a:solidFill>
              </a:rPr>
              <a:t>FÉEsselle</a:t>
            </a:r>
            <a:r>
              <a:rPr lang="fr-FR" b="1" dirty="0">
                <a:solidFill>
                  <a:srgbClr val="FFFF00"/>
                </a:solidFill>
              </a:rPr>
              <a:t>.  Je  cultive  des  </a:t>
            </a:r>
            <a:r>
              <a:rPr lang="fr-FR" b="1" dirty="0" err="1">
                <a:solidFill>
                  <a:srgbClr val="FFFF00"/>
                </a:solidFill>
              </a:rPr>
              <a:t>FÉEveroles</a:t>
            </a:r>
            <a:r>
              <a:rPr lang="fr-FR" b="1" dirty="0">
                <a:solidFill>
                  <a:srgbClr val="FFFF00"/>
                </a:solidFill>
              </a:rPr>
              <a:t>  et  de  la  </a:t>
            </a:r>
            <a:r>
              <a:rPr lang="fr-FR" b="1" dirty="0" err="1">
                <a:solidFill>
                  <a:srgbClr val="FFFF00"/>
                </a:solidFill>
              </a:rPr>
              <a:t>FÉEtuque</a:t>
            </a:r>
            <a:r>
              <a:rPr lang="fr-FR" b="1" dirty="0">
                <a:solidFill>
                  <a:srgbClr val="FFFF00"/>
                </a:solidFill>
              </a:rPr>
              <a:t>  et  ramasse  des  </a:t>
            </a:r>
            <a:r>
              <a:rPr lang="fr-FR" b="1" dirty="0" err="1">
                <a:solidFill>
                  <a:srgbClr val="FFFF00"/>
                </a:solidFill>
              </a:rPr>
              <a:t>FÉEnes</a:t>
            </a:r>
            <a:r>
              <a:rPr lang="fr-FR" b="1" dirty="0">
                <a:solidFill>
                  <a:srgbClr val="FFFF00"/>
                </a:solidFill>
              </a:rPr>
              <a:t>,  j’élève  des  poules  </a:t>
            </a:r>
            <a:r>
              <a:rPr lang="fr-FR" b="1" dirty="0" err="1">
                <a:solidFill>
                  <a:srgbClr val="FFFF00"/>
                </a:solidFill>
              </a:rPr>
              <a:t>FÉEsanes</a:t>
            </a:r>
            <a:r>
              <a:rPr lang="fr-FR" b="1" dirty="0">
                <a:solidFill>
                  <a:srgbClr val="FFFF00"/>
                </a:solidFill>
              </a:rPr>
              <a:t>  et  de  </a:t>
            </a:r>
            <a:r>
              <a:rPr lang="fr-FR" b="1" dirty="0" err="1">
                <a:solidFill>
                  <a:srgbClr val="FFFF00"/>
                </a:solidFill>
              </a:rPr>
              <a:t>FÉEsans</a:t>
            </a:r>
            <a:r>
              <a:rPr lang="fr-FR" b="1" dirty="0">
                <a:solidFill>
                  <a:srgbClr val="FFFF00"/>
                </a:solidFill>
              </a:rPr>
              <a:t>  sur  des  </a:t>
            </a:r>
            <a:r>
              <a:rPr lang="fr-FR" b="1" dirty="0" err="1">
                <a:solidFill>
                  <a:srgbClr val="FFFF00"/>
                </a:solidFill>
              </a:rPr>
              <a:t>FÉEtus</a:t>
            </a:r>
            <a:r>
              <a:rPr lang="fr-FR" b="1" dirty="0">
                <a:solidFill>
                  <a:srgbClr val="FFFF00"/>
                </a:solidFill>
              </a:rPr>
              <a:t>  de  paille,  des </a:t>
            </a:r>
            <a:r>
              <a:rPr lang="fr-FR" b="1" dirty="0" err="1">
                <a:solidFill>
                  <a:srgbClr val="FFFF00"/>
                </a:solidFill>
              </a:rPr>
              <a:t>FÉElidés</a:t>
            </a:r>
            <a:r>
              <a:rPr lang="fr-FR" b="1" dirty="0">
                <a:solidFill>
                  <a:srgbClr val="FFFF00"/>
                </a:solidFill>
              </a:rPr>
              <a:t>  point  du tout  </a:t>
            </a:r>
            <a:r>
              <a:rPr lang="fr-FR" b="1" dirty="0" err="1">
                <a:solidFill>
                  <a:srgbClr val="FFFF00"/>
                </a:solidFill>
              </a:rPr>
              <a:t>FÉEroces</a:t>
            </a:r>
            <a:r>
              <a:rPr lang="fr-FR" b="1" dirty="0">
                <a:solidFill>
                  <a:srgbClr val="FFFF00"/>
                </a:solidFill>
              </a:rPr>
              <a:t>. </a:t>
            </a:r>
            <a:endParaRPr lang="fr-FR" b="1" dirty="0" smtClean="0">
              <a:solidFill>
                <a:srgbClr val="FFFF00"/>
              </a:solidFill>
            </a:endParaRPr>
          </a:p>
          <a:p>
            <a:pPr algn="just"/>
            <a:endParaRPr lang="fr-FR" b="1" dirty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 Il  </a:t>
            </a:r>
            <a:r>
              <a:rPr lang="fr-FR" b="1" dirty="0">
                <a:solidFill>
                  <a:srgbClr val="FFFF00"/>
                </a:solidFill>
              </a:rPr>
              <a:t>ne  faut  pas  être  </a:t>
            </a:r>
            <a:r>
              <a:rPr lang="fr-FR" b="1" dirty="0" err="1">
                <a:solidFill>
                  <a:srgbClr val="FFFF00"/>
                </a:solidFill>
              </a:rPr>
              <a:t>FÉEnéant</a:t>
            </a:r>
            <a:r>
              <a:rPr lang="fr-FR" b="1" dirty="0">
                <a:solidFill>
                  <a:srgbClr val="FFFF00"/>
                </a:solidFill>
              </a:rPr>
              <a:t>  ni  être  faible,  c’est  </a:t>
            </a:r>
            <a:r>
              <a:rPr lang="fr-FR" b="1" dirty="0" err="1">
                <a:solidFill>
                  <a:srgbClr val="FFFF00"/>
                </a:solidFill>
              </a:rPr>
              <a:t>préFÉErable</a:t>
            </a:r>
            <a:r>
              <a:rPr lang="fr-FR" b="1" dirty="0">
                <a:solidFill>
                  <a:srgbClr val="FFFF00"/>
                </a:solidFill>
              </a:rPr>
              <a:t>  croyez-moi.</a:t>
            </a:r>
            <a:endParaRPr lang="fr-FR" dirty="0">
              <a:solidFill>
                <a:srgbClr val="FFFF00"/>
              </a:solidFill>
            </a:endParaRPr>
          </a:p>
          <a:p>
            <a:pPr algn="just"/>
            <a:endParaRPr lang="fr-FR" b="1" dirty="0" smtClean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 Pas  </a:t>
            </a:r>
            <a:r>
              <a:rPr lang="fr-FR" b="1" dirty="0">
                <a:solidFill>
                  <a:srgbClr val="FFFF00"/>
                </a:solidFill>
              </a:rPr>
              <a:t>de  </a:t>
            </a:r>
            <a:r>
              <a:rPr lang="fr-FR" b="1" dirty="0" err="1">
                <a:solidFill>
                  <a:srgbClr val="FFFF00"/>
                </a:solidFill>
              </a:rPr>
              <a:t>téléFÉErique</a:t>
            </a:r>
            <a:r>
              <a:rPr lang="fr-FR" b="1" dirty="0">
                <a:solidFill>
                  <a:srgbClr val="FFFF00"/>
                </a:solidFill>
              </a:rPr>
              <a:t>  depuis  </a:t>
            </a:r>
            <a:r>
              <a:rPr lang="fr-FR" b="1" dirty="0" err="1">
                <a:solidFill>
                  <a:srgbClr val="FFFF00"/>
                </a:solidFill>
              </a:rPr>
              <a:t>FÉEvrier</a:t>
            </a:r>
            <a:r>
              <a:rPr lang="fr-FR" b="1" dirty="0">
                <a:solidFill>
                  <a:srgbClr val="FFFF00"/>
                </a:solidFill>
              </a:rPr>
              <a:t>  dernier  pour  monter  chez  moi.  Juste  un  </a:t>
            </a:r>
            <a:r>
              <a:rPr lang="fr-FR" b="1" dirty="0" err="1">
                <a:solidFill>
                  <a:srgbClr val="FFFF00"/>
                </a:solidFill>
              </a:rPr>
              <a:t>FÉEisceau</a:t>
            </a:r>
            <a:r>
              <a:rPr lang="fr-FR" b="1" dirty="0">
                <a:solidFill>
                  <a:srgbClr val="FFFF00"/>
                </a:solidFill>
              </a:rPr>
              <a:t>  de  lumière.  Pas  de  </a:t>
            </a:r>
            <a:r>
              <a:rPr lang="fr-FR" b="1" dirty="0" err="1">
                <a:solidFill>
                  <a:srgbClr val="FFFF00"/>
                </a:solidFill>
              </a:rPr>
              <a:t>FÉErias</a:t>
            </a:r>
            <a:r>
              <a:rPr lang="fr-FR" b="1" dirty="0">
                <a:solidFill>
                  <a:srgbClr val="FFFF00"/>
                </a:solidFill>
              </a:rPr>
              <a:t>  chez  moi,  c’est  toute  la  </a:t>
            </a:r>
            <a:r>
              <a:rPr lang="fr-FR" b="1" dirty="0" err="1">
                <a:solidFill>
                  <a:srgbClr val="FFFF00"/>
                </a:solidFill>
              </a:rPr>
              <a:t>difFÉErence</a:t>
            </a:r>
            <a:r>
              <a:rPr lang="fr-FR" b="1" dirty="0">
                <a:solidFill>
                  <a:srgbClr val="FFFF00"/>
                </a:solidFill>
              </a:rPr>
              <a:t>. </a:t>
            </a:r>
            <a:endParaRPr lang="fr-FR" b="1" dirty="0" smtClean="0">
              <a:solidFill>
                <a:srgbClr val="FFFF00"/>
              </a:solidFill>
            </a:endParaRPr>
          </a:p>
          <a:p>
            <a:pPr algn="just"/>
            <a:endParaRPr lang="fr-FR" b="1" dirty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 Je  </a:t>
            </a:r>
            <a:r>
              <a:rPr lang="fr-FR" b="1" dirty="0">
                <a:solidFill>
                  <a:srgbClr val="FFFF00"/>
                </a:solidFill>
              </a:rPr>
              <a:t>fais  des  </a:t>
            </a:r>
            <a:r>
              <a:rPr lang="fr-FR" b="1" dirty="0" err="1">
                <a:solidFill>
                  <a:srgbClr val="FFFF00"/>
                </a:solidFill>
              </a:rPr>
              <a:t>conFÉErences</a:t>
            </a:r>
            <a:r>
              <a:rPr lang="fr-FR" b="1" dirty="0">
                <a:solidFill>
                  <a:srgbClr val="FFFF00"/>
                </a:solidFill>
              </a:rPr>
              <a:t>  au  </a:t>
            </a:r>
            <a:r>
              <a:rPr lang="fr-FR" b="1" dirty="0" err="1">
                <a:solidFill>
                  <a:srgbClr val="FFFF00"/>
                </a:solidFill>
              </a:rPr>
              <a:t>caFÉE-théâtre</a:t>
            </a:r>
            <a:r>
              <a:rPr lang="fr-FR" b="1" dirty="0">
                <a:solidFill>
                  <a:srgbClr val="FFFF00"/>
                </a:solidFill>
              </a:rPr>
              <a:t>,  parfois  des  </a:t>
            </a:r>
            <a:r>
              <a:rPr lang="fr-FR" b="1" dirty="0" err="1">
                <a:solidFill>
                  <a:srgbClr val="FFFF00"/>
                </a:solidFill>
              </a:rPr>
              <a:t>vidéo-conFÉErences</a:t>
            </a:r>
            <a:r>
              <a:rPr lang="fr-FR" b="1" dirty="0">
                <a:solidFill>
                  <a:srgbClr val="FFFF00"/>
                </a:solidFill>
              </a:rPr>
              <a:t>  au  cyber  </a:t>
            </a:r>
            <a:r>
              <a:rPr lang="fr-FR" b="1" dirty="0" err="1">
                <a:solidFill>
                  <a:srgbClr val="FFFF00"/>
                </a:solidFill>
              </a:rPr>
              <a:t>caFÉE</a:t>
            </a:r>
            <a:r>
              <a:rPr lang="fr-FR" b="1" dirty="0">
                <a:solidFill>
                  <a:srgbClr val="FFFF00"/>
                </a:solidFill>
              </a:rPr>
              <a:t>.</a:t>
            </a:r>
            <a:endParaRPr lang="fr-FR" dirty="0">
              <a:solidFill>
                <a:srgbClr val="FFFF00"/>
              </a:solidFill>
            </a:endParaRPr>
          </a:p>
          <a:p>
            <a:pPr algn="just"/>
            <a:endParaRPr lang="fr-FR" b="1" dirty="0" smtClean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Sorti  </a:t>
            </a:r>
            <a:r>
              <a:rPr lang="fr-FR" b="1" dirty="0">
                <a:solidFill>
                  <a:srgbClr val="FFFF00"/>
                </a:solidFill>
              </a:rPr>
              <a:t>des  bras  de  </a:t>
            </a:r>
            <a:r>
              <a:rPr lang="fr-FR" b="1" dirty="0" err="1">
                <a:solidFill>
                  <a:srgbClr val="FFFF00"/>
                </a:solidFill>
              </a:rPr>
              <a:t>MorFÉEe</a:t>
            </a:r>
            <a:r>
              <a:rPr lang="fr-FR" b="1" dirty="0">
                <a:solidFill>
                  <a:srgbClr val="FFFF00"/>
                </a:solidFill>
              </a:rPr>
              <a:t>,  </a:t>
            </a:r>
            <a:r>
              <a:rPr lang="fr-FR" b="1" dirty="0" err="1">
                <a:solidFill>
                  <a:srgbClr val="FFFF00"/>
                </a:solidFill>
              </a:rPr>
              <a:t>afFÉEbli</a:t>
            </a:r>
            <a:r>
              <a:rPr lang="fr-FR" b="1" dirty="0">
                <a:solidFill>
                  <a:srgbClr val="FFFF00"/>
                </a:solidFill>
              </a:rPr>
              <a:t>  au  sortir  du  lit,  encore  </a:t>
            </a:r>
            <a:r>
              <a:rPr lang="fr-FR" b="1" dirty="0" err="1">
                <a:solidFill>
                  <a:srgbClr val="FFFF00"/>
                </a:solidFill>
              </a:rPr>
              <a:t>FÉEible</a:t>
            </a:r>
            <a:r>
              <a:rPr lang="fr-FR" b="1" dirty="0">
                <a:solidFill>
                  <a:srgbClr val="FFFF00"/>
                </a:solidFill>
              </a:rPr>
              <a:t>,  </a:t>
            </a:r>
            <a:r>
              <a:rPr lang="fr-FR" b="1" dirty="0" err="1">
                <a:solidFill>
                  <a:srgbClr val="FFFF00"/>
                </a:solidFill>
              </a:rPr>
              <a:t>décoifFÉE</a:t>
            </a:r>
            <a:r>
              <a:rPr lang="fr-FR" b="1" dirty="0">
                <a:solidFill>
                  <a:srgbClr val="FFFF00"/>
                </a:solidFill>
              </a:rPr>
              <a:t>,  cheveux  </a:t>
            </a:r>
            <a:r>
              <a:rPr lang="fr-FR" b="1" dirty="0" err="1">
                <a:solidFill>
                  <a:srgbClr val="FFFF00"/>
                </a:solidFill>
              </a:rPr>
              <a:t>ébourifFÉEs</a:t>
            </a:r>
            <a:r>
              <a:rPr lang="fr-FR" b="1" dirty="0">
                <a:solidFill>
                  <a:srgbClr val="FFFF00"/>
                </a:solidFill>
              </a:rPr>
              <a:t>  dans  mon  pyjama  </a:t>
            </a:r>
            <a:r>
              <a:rPr lang="fr-FR" b="1" dirty="0" err="1">
                <a:solidFill>
                  <a:srgbClr val="FFFF00"/>
                </a:solidFill>
              </a:rPr>
              <a:t>dégrifFÉE</a:t>
            </a:r>
            <a:r>
              <a:rPr lang="fr-FR" b="1" dirty="0">
                <a:solidFill>
                  <a:srgbClr val="FFFF00"/>
                </a:solidFill>
              </a:rPr>
              <a:t>.  Juste  le  temps  de  me  </a:t>
            </a:r>
            <a:r>
              <a:rPr lang="fr-FR" b="1" dirty="0" err="1">
                <a:solidFill>
                  <a:srgbClr val="FFFF00"/>
                </a:solidFill>
              </a:rPr>
              <a:t>recoifFÉE</a:t>
            </a:r>
            <a:r>
              <a:rPr lang="fr-FR" b="1" dirty="0">
                <a:solidFill>
                  <a:srgbClr val="FFFF00"/>
                </a:solidFill>
              </a:rPr>
              <a:t>  et  me  </a:t>
            </a:r>
            <a:r>
              <a:rPr lang="fr-FR" b="1" dirty="0" err="1">
                <a:solidFill>
                  <a:srgbClr val="FFFF00"/>
                </a:solidFill>
              </a:rPr>
              <a:t>réchaufFÉEr</a:t>
            </a:r>
            <a:r>
              <a:rPr lang="fr-FR" b="1" dirty="0">
                <a:solidFill>
                  <a:srgbClr val="FFFF00"/>
                </a:solidFill>
              </a:rPr>
              <a:t>.  J’ai  bien  </a:t>
            </a:r>
            <a:r>
              <a:rPr lang="fr-FR" b="1" dirty="0" err="1">
                <a:solidFill>
                  <a:srgbClr val="FFFF00"/>
                </a:solidFill>
              </a:rPr>
              <a:t>philosoFÉE</a:t>
            </a:r>
            <a:r>
              <a:rPr lang="fr-FR" b="1" dirty="0">
                <a:solidFill>
                  <a:srgbClr val="FFFF00"/>
                </a:solidFill>
              </a:rPr>
              <a:t>  cette  nuit.</a:t>
            </a:r>
            <a:endParaRPr lang="fr-FR" dirty="0">
              <a:solidFill>
                <a:srgbClr val="FFFF00"/>
              </a:solidFill>
            </a:endParaRPr>
          </a:p>
          <a:p>
            <a:pPr algn="just"/>
            <a:endParaRPr lang="fr-FR" b="1" dirty="0" smtClean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En  </a:t>
            </a:r>
            <a:r>
              <a:rPr lang="fr-FR" b="1" dirty="0">
                <a:solidFill>
                  <a:srgbClr val="FFFF00"/>
                </a:solidFill>
              </a:rPr>
              <a:t>guise  de  </a:t>
            </a:r>
            <a:r>
              <a:rPr lang="fr-FR" b="1" dirty="0" err="1">
                <a:solidFill>
                  <a:srgbClr val="FFFF00"/>
                </a:solidFill>
              </a:rPr>
              <a:t>pause-caFÉE</a:t>
            </a:r>
            <a:r>
              <a:rPr lang="fr-FR" b="1" dirty="0">
                <a:solidFill>
                  <a:srgbClr val="FFFF00"/>
                </a:solidFill>
              </a:rPr>
              <a:t>  :  </a:t>
            </a:r>
            <a:r>
              <a:rPr lang="fr-FR" b="1" dirty="0" err="1">
                <a:solidFill>
                  <a:srgbClr val="FFFF00"/>
                </a:solidFill>
              </a:rPr>
              <a:t>NescaFÉE</a:t>
            </a:r>
            <a:r>
              <a:rPr lang="fr-FR" b="1" dirty="0">
                <a:solidFill>
                  <a:srgbClr val="FFFF00"/>
                </a:solidFill>
              </a:rPr>
              <a:t>  et  </a:t>
            </a:r>
            <a:r>
              <a:rPr lang="fr-FR" b="1" dirty="0" err="1">
                <a:solidFill>
                  <a:srgbClr val="FFFF00"/>
                </a:solidFill>
              </a:rPr>
              <a:t>pousse-caFÉE</a:t>
            </a:r>
            <a:r>
              <a:rPr lang="fr-FR" b="1" dirty="0">
                <a:solidFill>
                  <a:srgbClr val="FFFF00"/>
                </a:solidFill>
              </a:rPr>
              <a:t>  ensuite  dans  la  </a:t>
            </a:r>
            <a:r>
              <a:rPr lang="fr-FR" b="1" dirty="0" err="1">
                <a:solidFill>
                  <a:srgbClr val="FFFF00"/>
                </a:solidFill>
              </a:rPr>
              <a:t>caFÉEtéria</a:t>
            </a:r>
            <a:r>
              <a:rPr lang="fr-FR" b="1" dirty="0">
                <a:solidFill>
                  <a:srgbClr val="FFFF00"/>
                </a:solidFill>
              </a:rPr>
              <a:t>.  Hé  non,  je  n’ai  pas </a:t>
            </a:r>
            <a:r>
              <a:rPr lang="fr-FR" b="1" dirty="0" err="1">
                <a:solidFill>
                  <a:srgbClr val="FFFF00"/>
                </a:solidFill>
              </a:rPr>
              <a:t>sniffFÉE</a:t>
            </a:r>
            <a:r>
              <a:rPr lang="fr-FR" b="1" dirty="0">
                <a:solidFill>
                  <a:srgbClr val="FFFF00"/>
                </a:solidFill>
              </a:rPr>
              <a:t>.  Juste  la  </a:t>
            </a:r>
            <a:r>
              <a:rPr lang="fr-FR" b="1" dirty="0" err="1">
                <a:solidFill>
                  <a:srgbClr val="FFFF00"/>
                </a:solidFill>
              </a:rPr>
              <a:t>caFÉEine</a:t>
            </a:r>
            <a:r>
              <a:rPr lang="fr-FR" b="1" dirty="0">
                <a:solidFill>
                  <a:srgbClr val="FFFF00"/>
                </a:solidFill>
              </a:rPr>
              <a:t>  déposée  dans  la  </a:t>
            </a:r>
            <a:r>
              <a:rPr lang="fr-FR" b="1" dirty="0" err="1">
                <a:solidFill>
                  <a:srgbClr val="FFFF00"/>
                </a:solidFill>
              </a:rPr>
              <a:t>caFÉEière</a:t>
            </a:r>
            <a:r>
              <a:rPr lang="fr-FR" b="1" dirty="0">
                <a:solidFill>
                  <a:srgbClr val="FFFF00"/>
                </a:solidFill>
              </a:rPr>
              <a:t>  lavée  au  </a:t>
            </a:r>
            <a:r>
              <a:rPr lang="fr-FR" b="1" dirty="0" err="1">
                <a:solidFill>
                  <a:srgbClr val="FFFF00"/>
                </a:solidFill>
              </a:rPr>
              <a:t>FÉEnol</a:t>
            </a:r>
            <a:r>
              <a:rPr lang="fr-FR" b="1" dirty="0">
                <a:solidFill>
                  <a:srgbClr val="FFFF00"/>
                </a:solidFill>
              </a:rPr>
              <a:t>.</a:t>
            </a:r>
            <a:endParaRPr lang="fr-FR" dirty="0">
              <a:solidFill>
                <a:srgbClr val="FFFF00"/>
              </a:solidFill>
            </a:endParaRPr>
          </a:p>
          <a:p>
            <a:endParaRPr lang="fr-FR" b="1" dirty="0" smtClean="0">
              <a:solidFill>
                <a:srgbClr val="FFFF00"/>
              </a:solidFill>
            </a:endParaRPr>
          </a:p>
          <a:p>
            <a:endParaRPr lang="fr-FR" b="1" dirty="0" smtClean="0">
              <a:solidFill>
                <a:srgbClr val="FFFF0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405" y="9235354"/>
            <a:ext cx="546403" cy="54393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60105" y="9063882"/>
            <a:ext cx="6077976" cy="60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338" b="1" dirty="0">
                <a:solidFill>
                  <a:schemeClr val="bg1">
                    <a:lumMod val="95000"/>
                  </a:schemeClr>
                </a:solidFill>
              </a:rPr>
              <a:t>    </a:t>
            </a:r>
            <a:r>
              <a:rPr lang="fr-FR" sz="1400" b="1" dirty="0">
                <a:solidFill>
                  <a:schemeClr val="bg1">
                    <a:lumMod val="95000"/>
                  </a:schemeClr>
                </a:solidFill>
              </a:rPr>
              <a:t>Fond musical : </a:t>
            </a:r>
            <a:r>
              <a:rPr lang="fr-FR" sz="1400" b="1" dirty="0" smtClean="0">
                <a:solidFill>
                  <a:schemeClr val="bg1">
                    <a:lumMod val="95000"/>
                  </a:schemeClr>
                </a:solidFill>
              </a:rPr>
              <a:t>Marianne FAITHFULL The </a:t>
            </a:r>
            <a:r>
              <a:rPr lang="fr-FR" sz="1400" b="1" dirty="0" err="1" smtClean="0">
                <a:solidFill>
                  <a:schemeClr val="bg1">
                    <a:lumMod val="95000"/>
                  </a:schemeClr>
                </a:solidFill>
              </a:rPr>
              <a:t>Ballad</a:t>
            </a:r>
            <a:r>
              <a:rPr lang="fr-FR" sz="1400" b="1" dirty="0" smtClean="0">
                <a:solidFill>
                  <a:schemeClr val="bg1">
                    <a:lumMod val="95000"/>
                  </a:schemeClr>
                </a:solidFill>
              </a:rPr>
              <a:t> of Lucy Jordan</a:t>
            </a:r>
            <a:endParaRPr lang="fr-FR" sz="1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" y="9499415"/>
            <a:ext cx="764069" cy="27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02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904182" cy="9906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47751" y="1528631"/>
            <a:ext cx="5884855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Sur  </a:t>
            </a:r>
            <a:r>
              <a:rPr lang="fr-FR" b="1" dirty="0">
                <a:solidFill>
                  <a:srgbClr val="FFFF00"/>
                </a:solidFill>
              </a:rPr>
              <a:t>ces  </a:t>
            </a:r>
            <a:r>
              <a:rPr lang="fr-FR" b="1" dirty="0" err="1">
                <a:solidFill>
                  <a:srgbClr val="FFFF00"/>
                </a:solidFill>
              </a:rPr>
              <a:t>entreFÉEtes</a:t>
            </a:r>
            <a:r>
              <a:rPr lang="fr-FR" b="1" dirty="0">
                <a:solidFill>
                  <a:srgbClr val="FFFF00"/>
                </a:solidFill>
              </a:rPr>
              <a:t>,  je  vous  quitte,  </a:t>
            </a:r>
            <a:r>
              <a:rPr lang="fr-FR" b="1" dirty="0" err="1">
                <a:solidFill>
                  <a:srgbClr val="FFFF00"/>
                </a:solidFill>
              </a:rPr>
              <a:t>assoifFÉE</a:t>
            </a:r>
            <a:r>
              <a:rPr lang="fr-FR" b="1" dirty="0">
                <a:solidFill>
                  <a:srgbClr val="FFFF00"/>
                </a:solidFill>
              </a:rPr>
              <a:t>  et  </a:t>
            </a:r>
            <a:r>
              <a:rPr lang="fr-FR" b="1" dirty="0" err="1">
                <a:solidFill>
                  <a:srgbClr val="FFFF00"/>
                </a:solidFill>
              </a:rPr>
              <a:t>afFÉEbli</a:t>
            </a:r>
            <a:r>
              <a:rPr lang="fr-FR" b="1" dirty="0">
                <a:solidFill>
                  <a:srgbClr val="FFFF00"/>
                </a:solidFill>
              </a:rPr>
              <a:t>,  en  souhaitant  vous  avoir  </a:t>
            </a:r>
            <a:r>
              <a:rPr lang="fr-FR" b="1" dirty="0" err="1">
                <a:solidFill>
                  <a:srgbClr val="FFFF00"/>
                </a:solidFill>
              </a:rPr>
              <a:t>blufFÉE</a:t>
            </a:r>
            <a:r>
              <a:rPr lang="fr-FR" b="1" dirty="0">
                <a:solidFill>
                  <a:srgbClr val="FFFF00"/>
                </a:solidFill>
              </a:rPr>
              <a:t>  avec  mon  histoire  </a:t>
            </a:r>
            <a:r>
              <a:rPr lang="fr-FR" b="1" dirty="0" err="1">
                <a:solidFill>
                  <a:srgbClr val="FFFF00"/>
                </a:solidFill>
              </a:rPr>
              <a:t>imparFÉEte</a:t>
            </a:r>
            <a:r>
              <a:rPr lang="fr-FR" b="1" dirty="0">
                <a:solidFill>
                  <a:srgbClr val="FFFF00"/>
                </a:solidFill>
              </a:rPr>
              <a:t>  non  sans  </a:t>
            </a:r>
            <a:r>
              <a:rPr lang="fr-FR" b="1" dirty="0" err="1">
                <a:solidFill>
                  <a:srgbClr val="FFFF00"/>
                </a:solidFill>
              </a:rPr>
              <a:t>indifFÉErence</a:t>
            </a:r>
            <a:r>
              <a:rPr lang="fr-FR" b="1" dirty="0">
                <a:solidFill>
                  <a:srgbClr val="FFFF00"/>
                </a:solidFill>
              </a:rPr>
              <a:t>.  Dur  </a:t>
            </a:r>
            <a:r>
              <a:rPr lang="fr-FR" b="1" dirty="0" err="1">
                <a:solidFill>
                  <a:srgbClr val="FFFF00"/>
                </a:solidFill>
              </a:rPr>
              <a:t>d’étofFÉE</a:t>
            </a:r>
            <a:r>
              <a:rPr lang="fr-FR" b="1" dirty="0">
                <a:solidFill>
                  <a:srgbClr val="FFFF00"/>
                </a:solidFill>
              </a:rPr>
              <a:t>  une  histoire  avec  cette  syllabe.</a:t>
            </a:r>
            <a:endParaRPr lang="fr-FR" dirty="0">
              <a:solidFill>
                <a:srgbClr val="FFFF00"/>
              </a:solidFill>
            </a:endParaRPr>
          </a:p>
          <a:p>
            <a:pPr algn="just"/>
            <a:endParaRPr lang="fr-FR" b="1" dirty="0" smtClean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Je  </a:t>
            </a:r>
            <a:r>
              <a:rPr lang="fr-FR" b="1" dirty="0">
                <a:solidFill>
                  <a:srgbClr val="FFFF00"/>
                </a:solidFill>
              </a:rPr>
              <a:t>n’attends  pas  de  </a:t>
            </a:r>
            <a:r>
              <a:rPr lang="fr-FR" b="1" dirty="0" err="1">
                <a:solidFill>
                  <a:srgbClr val="FFFF00"/>
                </a:solidFill>
              </a:rPr>
              <a:t>FÉElicitations</a:t>
            </a:r>
            <a:r>
              <a:rPr lang="fr-FR" b="1" dirty="0">
                <a:solidFill>
                  <a:srgbClr val="FFFF00"/>
                </a:solidFill>
              </a:rPr>
              <a:t>  et  ne  suis  non  plus  une  </a:t>
            </a:r>
            <a:r>
              <a:rPr lang="fr-FR" b="1" dirty="0" err="1">
                <a:solidFill>
                  <a:srgbClr val="FFFF00"/>
                </a:solidFill>
              </a:rPr>
              <a:t>réFÉErence</a:t>
            </a:r>
            <a:r>
              <a:rPr lang="fr-FR" b="1" dirty="0">
                <a:solidFill>
                  <a:srgbClr val="FFFF00"/>
                </a:solidFill>
              </a:rPr>
              <a:t>.  Je  me  suis  fait plaisir  étant </a:t>
            </a:r>
            <a:r>
              <a:rPr lang="fr-FR" b="1" dirty="0" err="1">
                <a:solidFill>
                  <a:srgbClr val="FFFF00"/>
                </a:solidFill>
              </a:rPr>
              <a:t>FÉEru</a:t>
            </a:r>
            <a:r>
              <a:rPr lang="fr-FR" b="1" dirty="0">
                <a:solidFill>
                  <a:srgbClr val="FFFF00"/>
                </a:solidFill>
              </a:rPr>
              <a:t>  de  bons  mots.  Ma  plume  reste  </a:t>
            </a:r>
            <a:r>
              <a:rPr lang="fr-FR" b="1" dirty="0" err="1">
                <a:solidFill>
                  <a:srgbClr val="FFFF00"/>
                </a:solidFill>
              </a:rPr>
              <a:t>FÉEconde</a:t>
            </a:r>
            <a:r>
              <a:rPr lang="fr-FR" b="1" dirty="0">
                <a:solidFill>
                  <a:srgbClr val="FFFF00"/>
                </a:solidFill>
              </a:rPr>
              <a:t>,  parfois  </a:t>
            </a:r>
            <a:r>
              <a:rPr lang="fr-FR" b="1" dirty="0" err="1">
                <a:solidFill>
                  <a:srgbClr val="FFFF00"/>
                </a:solidFill>
              </a:rPr>
              <a:t>inFÉEconde</a:t>
            </a:r>
            <a:r>
              <a:rPr lang="fr-FR" b="1" dirty="0">
                <a:solidFill>
                  <a:srgbClr val="FFFF00"/>
                </a:solidFill>
              </a:rPr>
              <a:t>. </a:t>
            </a:r>
            <a:endParaRPr lang="fr-FR" b="1" dirty="0" smtClean="0">
              <a:solidFill>
                <a:srgbClr val="FFFF00"/>
              </a:solidFill>
            </a:endParaRPr>
          </a:p>
          <a:p>
            <a:endParaRPr lang="fr-FR" b="1" dirty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C’est  </a:t>
            </a:r>
            <a:r>
              <a:rPr lang="fr-FR" b="1" dirty="0">
                <a:solidFill>
                  <a:srgbClr val="FFFF00"/>
                </a:solidFill>
              </a:rPr>
              <a:t>mon  </a:t>
            </a:r>
            <a:r>
              <a:rPr lang="fr-FR" b="1" dirty="0" err="1">
                <a:solidFill>
                  <a:srgbClr val="FFFF00"/>
                </a:solidFill>
              </a:rPr>
              <a:t>FÉEire</a:t>
            </a:r>
            <a:r>
              <a:rPr lang="fr-FR" b="1" dirty="0">
                <a:solidFill>
                  <a:srgbClr val="FFFF00"/>
                </a:solidFill>
              </a:rPr>
              <a:t>-valoir.  Aucun complexe  d’</a:t>
            </a:r>
            <a:r>
              <a:rPr lang="fr-FR" b="1" dirty="0" err="1">
                <a:solidFill>
                  <a:srgbClr val="FFFF00"/>
                </a:solidFill>
              </a:rPr>
              <a:t>inFÉEriorité</a:t>
            </a:r>
            <a:r>
              <a:rPr lang="fr-FR" b="1" dirty="0">
                <a:solidFill>
                  <a:srgbClr val="FFFF00"/>
                </a:solidFill>
              </a:rPr>
              <a:t>.  Ne  cherchez  pas  en  moi  un  </a:t>
            </a:r>
            <a:r>
              <a:rPr lang="fr-FR" b="1" dirty="0" err="1">
                <a:solidFill>
                  <a:srgbClr val="FFFF00"/>
                </a:solidFill>
              </a:rPr>
              <a:t>conFÉErencier</a:t>
            </a:r>
            <a:r>
              <a:rPr lang="fr-FR" b="1" dirty="0">
                <a:solidFill>
                  <a:srgbClr val="FFFF00"/>
                </a:solidFill>
              </a:rPr>
              <a:t>  ni  un  </a:t>
            </a:r>
            <a:r>
              <a:rPr lang="fr-FR" b="1" dirty="0" err="1">
                <a:solidFill>
                  <a:srgbClr val="FFFF00"/>
                </a:solidFill>
              </a:rPr>
              <a:t>pestiFÉEré</a:t>
            </a:r>
            <a:r>
              <a:rPr lang="fr-FR" b="1" dirty="0">
                <a:solidFill>
                  <a:srgbClr val="FFFF00"/>
                </a:solidFill>
              </a:rPr>
              <a:t>. </a:t>
            </a:r>
            <a:endParaRPr lang="fr-FR" dirty="0">
              <a:solidFill>
                <a:srgbClr val="FFFF00"/>
              </a:solidFill>
            </a:endParaRPr>
          </a:p>
          <a:p>
            <a:pPr algn="just"/>
            <a:endParaRPr lang="fr-FR" b="1" dirty="0" smtClean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Je  </a:t>
            </a:r>
            <a:r>
              <a:rPr lang="fr-FR" b="1" dirty="0">
                <a:solidFill>
                  <a:srgbClr val="FFFF00"/>
                </a:solidFill>
              </a:rPr>
              <a:t>déclare  </a:t>
            </a:r>
            <a:r>
              <a:rPr lang="fr-FR" b="1" dirty="0" err="1">
                <a:solidFill>
                  <a:srgbClr val="FFFF00"/>
                </a:solidFill>
              </a:rPr>
              <a:t>forFÉE</a:t>
            </a:r>
            <a:r>
              <a:rPr lang="fr-FR" b="1" dirty="0">
                <a:solidFill>
                  <a:srgbClr val="FFFF00"/>
                </a:solidFill>
              </a:rPr>
              <a:t>,  tout  juste  </a:t>
            </a:r>
            <a:r>
              <a:rPr lang="fr-FR" b="1" dirty="0" err="1">
                <a:solidFill>
                  <a:srgbClr val="FFFF00"/>
                </a:solidFill>
              </a:rPr>
              <a:t>satisFÉE</a:t>
            </a:r>
            <a:r>
              <a:rPr lang="fr-FR" b="1" dirty="0">
                <a:solidFill>
                  <a:srgbClr val="FFFF00"/>
                </a:solidFill>
              </a:rPr>
              <a:t>, c’est  un  jour  avec  </a:t>
            </a:r>
            <a:r>
              <a:rPr lang="fr-FR" b="1" dirty="0" err="1">
                <a:solidFill>
                  <a:srgbClr val="FFFF00"/>
                </a:solidFill>
              </a:rPr>
              <a:t>FÉEblesse</a:t>
            </a:r>
            <a:r>
              <a:rPr lang="fr-FR" b="1" dirty="0">
                <a:solidFill>
                  <a:srgbClr val="FFFF00"/>
                </a:solidFill>
              </a:rPr>
              <a:t>  </a:t>
            </a:r>
            <a:r>
              <a:rPr lang="fr-FR" b="1" dirty="0" err="1">
                <a:solidFill>
                  <a:srgbClr val="FFFF00"/>
                </a:solidFill>
              </a:rPr>
              <a:t>bicause</a:t>
            </a:r>
            <a:r>
              <a:rPr lang="fr-FR" b="1" dirty="0">
                <a:solidFill>
                  <a:srgbClr val="FFFF00"/>
                </a:solidFill>
              </a:rPr>
              <a:t>  </a:t>
            </a:r>
            <a:r>
              <a:rPr lang="fr-FR" b="1" dirty="0" err="1">
                <a:solidFill>
                  <a:srgbClr val="FFFF00"/>
                </a:solidFill>
              </a:rPr>
              <a:t>FÉEbricule</a:t>
            </a:r>
            <a:r>
              <a:rPr lang="fr-FR" b="1" dirty="0">
                <a:solidFill>
                  <a:srgbClr val="FFFF00"/>
                </a:solidFill>
              </a:rPr>
              <a:t>.  Aurais-je  </a:t>
            </a:r>
            <a:r>
              <a:rPr lang="fr-FR" b="1" dirty="0" err="1">
                <a:solidFill>
                  <a:srgbClr val="FFFF00"/>
                </a:solidFill>
              </a:rPr>
              <a:t>gafFÉE</a:t>
            </a:r>
            <a:r>
              <a:rPr lang="fr-FR" b="1" dirty="0">
                <a:solidFill>
                  <a:srgbClr val="FFFF00"/>
                </a:solidFill>
              </a:rPr>
              <a:t> quelque  part ?   Rien  de  bien  </a:t>
            </a:r>
            <a:r>
              <a:rPr lang="fr-FR" b="1" dirty="0" err="1">
                <a:solidFill>
                  <a:srgbClr val="FFFF00"/>
                </a:solidFill>
              </a:rPr>
              <a:t>FÉEnoménal</a:t>
            </a:r>
            <a:r>
              <a:rPr lang="fr-FR" b="1" dirty="0">
                <a:solidFill>
                  <a:srgbClr val="FFFF00"/>
                </a:solidFill>
              </a:rPr>
              <a:t>.  </a:t>
            </a:r>
            <a:endParaRPr lang="fr-FR" b="1" dirty="0" smtClean="0">
              <a:solidFill>
                <a:srgbClr val="FFFF00"/>
              </a:solidFill>
            </a:endParaRPr>
          </a:p>
          <a:p>
            <a:endParaRPr lang="fr-FR" b="1" dirty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Je  </a:t>
            </a:r>
            <a:r>
              <a:rPr lang="fr-FR" b="1" dirty="0">
                <a:solidFill>
                  <a:srgbClr val="FFFF00"/>
                </a:solidFill>
              </a:rPr>
              <a:t>ne  suis  pas  au  </a:t>
            </a:r>
            <a:r>
              <a:rPr lang="fr-FR" b="1" dirty="0" err="1">
                <a:solidFill>
                  <a:srgbClr val="FFFF00"/>
                </a:solidFill>
              </a:rPr>
              <a:t>FÉEnix</a:t>
            </a:r>
            <a:r>
              <a:rPr lang="fr-FR" b="1" dirty="0">
                <a:solidFill>
                  <a:srgbClr val="FFFF00"/>
                </a:solidFill>
              </a:rPr>
              <a:t>   de  mes  possibilités.  Je  n’ai  pas  de  quoi  </a:t>
            </a:r>
            <a:r>
              <a:rPr lang="fr-FR" b="1" dirty="0" err="1">
                <a:solidFill>
                  <a:srgbClr val="FFFF00"/>
                </a:solidFill>
              </a:rPr>
              <a:t>triomFÉEr</a:t>
            </a:r>
            <a:r>
              <a:rPr lang="fr-FR" b="1" dirty="0">
                <a:solidFill>
                  <a:srgbClr val="FFFF00"/>
                </a:solidFill>
              </a:rPr>
              <a:t>.  Je  ne  mérite  aucun  </a:t>
            </a:r>
            <a:r>
              <a:rPr lang="fr-FR" b="1" dirty="0" err="1">
                <a:solidFill>
                  <a:srgbClr val="FFFF00"/>
                </a:solidFill>
              </a:rPr>
              <a:t>troFÉE</a:t>
            </a:r>
            <a:r>
              <a:rPr lang="fr-FR" b="1" dirty="0">
                <a:solidFill>
                  <a:srgbClr val="FFFF00"/>
                </a:solidFill>
              </a:rPr>
              <a:t>.</a:t>
            </a:r>
            <a:endParaRPr lang="fr-FR" dirty="0">
              <a:solidFill>
                <a:srgbClr val="FFFF00"/>
              </a:solidFill>
            </a:endParaRPr>
          </a:p>
          <a:p>
            <a:pPr algn="just"/>
            <a:endParaRPr lang="fr-FR" b="1" dirty="0" smtClean="0">
              <a:solidFill>
                <a:srgbClr val="FFFF00"/>
              </a:solidFill>
            </a:endParaRPr>
          </a:p>
          <a:p>
            <a:pPr algn="just"/>
            <a:r>
              <a:rPr lang="fr-FR" b="1" dirty="0" smtClean="0">
                <a:solidFill>
                  <a:srgbClr val="FFFF00"/>
                </a:solidFill>
              </a:rPr>
              <a:t>      Votre  </a:t>
            </a:r>
            <a:r>
              <a:rPr lang="fr-FR" b="1" dirty="0" err="1">
                <a:solidFill>
                  <a:srgbClr val="FFFF00"/>
                </a:solidFill>
              </a:rPr>
              <a:t>FÉEnomène</a:t>
            </a:r>
            <a:r>
              <a:rPr lang="fr-FR" b="1" dirty="0">
                <a:solidFill>
                  <a:srgbClr val="FFFF00"/>
                </a:solidFill>
              </a:rPr>
              <a:t>  </a:t>
            </a:r>
            <a:r>
              <a:rPr lang="fr-FR" b="1" dirty="0" err="1">
                <a:solidFill>
                  <a:srgbClr val="FFFF00"/>
                </a:solidFill>
              </a:rPr>
              <a:t>bienFÉEteur</a:t>
            </a:r>
            <a:r>
              <a:rPr lang="fr-FR" b="1" dirty="0">
                <a:solidFill>
                  <a:srgbClr val="FFFF00"/>
                </a:solidFill>
              </a:rPr>
              <a:t>  qui  a  </a:t>
            </a:r>
            <a:r>
              <a:rPr lang="fr-FR" b="1" dirty="0" err="1">
                <a:solidFill>
                  <a:srgbClr val="FFFF00"/>
                </a:solidFill>
              </a:rPr>
              <a:t>paraFÉE</a:t>
            </a:r>
            <a:r>
              <a:rPr lang="fr-FR" b="1" dirty="0">
                <a:solidFill>
                  <a:srgbClr val="FFFF00"/>
                </a:solidFill>
              </a:rPr>
              <a:t>  cette  création  </a:t>
            </a:r>
            <a:r>
              <a:rPr lang="fr-FR" b="1" dirty="0" err="1">
                <a:solidFill>
                  <a:srgbClr val="FFFF00"/>
                </a:solidFill>
              </a:rPr>
              <a:t>éFÉEémère</a:t>
            </a:r>
            <a:r>
              <a:rPr lang="fr-FR" b="1" dirty="0">
                <a:solidFill>
                  <a:srgbClr val="FFFF00"/>
                </a:solidFill>
              </a:rPr>
              <a:t>  qui  se  sent  bien  seul  dans  cet  </a:t>
            </a:r>
            <a:r>
              <a:rPr lang="fr-FR" b="1" dirty="0" err="1">
                <a:solidFill>
                  <a:srgbClr val="FFFF00"/>
                </a:solidFill>
              </a:rPr>
              <a:t>orFÉEon</a:t>
            </a:r>
            <a:r>
              <a:rPr lang="fr-FR" b="1" dirty="0">
                <a:solidFill>
                  <a:srgbClr val="FFFF00"/>
                </a:solidFill>
              </a:rPr>
              <a:t>.</a:t>
            </a:r>
            <a:endParaRPr lang="fr-FR" dirty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   </a:t>
            </a:r>
            <a:endParaRPr lang="fr-FR" b="1" dirty="0" smtClean="0">
              <a:solidFill>
                <a:srgbClr val="FFFF00"/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b="1" dirty="0" smtClean="0">
                <a:solidFill>
                  <a:srgbClr val="FFFF00"/>
                </a:solidFill>
              </a:rPr>
              <a:t>                                        Dominique.           7 avril 2021</a:t>
            </a:r>
            <a:endParaRPr lang="fr-FR" dirty="0">
              <a:solidFill>
                <a:srgbClr val="FFFF00"/>
              </a:solidFill>
            </a:endParaRPr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405" y="9235354"/>
            <a:ext cx="546403" cy="54393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857922" y="9243860"/>
            <a:ext cx="5103109" cy="60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338" b="1" dirty="0">
                <a:solidFill>
                  <a:schemeClr val="bg1">
                    <a:lumMod val="95000"/>
                  </a:schemeClr>
                </a:solidFill>
              </a:rPr>
              <a:t>    </a:t>
            </a:r>
            <a:r>
              <a:rPr lang="fr-FR" sz="1400" b="1" dirty="0">
                <a:solidFill>
                  <a:schemeClr val="bg1">
                    <a:lumMod val="95000"/>
                  </a:schemeClr>
                </a:solidFill>
              </a:rPr>
              <a:t>Fond musical : </a:t>
            </a:r>
            <a:r>
              <a:rPr lang="fr-FR" sz="1400" b="1" dirty="0" smtClean="0">
                <a:solidFill>
                  <a:schemeClr val="bg1">
                    <a:lumMod val="95000"/>
                  </a:schemeClr>
                </a:solidFill>
              </a:rPr>
              <a:t>Marianne FAITHFULL The </a:t>
            </a:r>
            <a:r>
              <a:rPr lang="fr-FR" sz="1400" b="1" dirty="0" err="1" smtClean="0">
                <a:solidFill>
                  <a:schemeClr val="bg1">
                    <a:lumMod val="95000"/>
                  </a:schemeClr>
                </a:solidFill>
              </a:rPr>
              <a:t>Ballad</a:t>
            </a:r>
            <a:r>
              <a:rPr lang="fr-FR" sz="1400" b="1" dirty="0" smtClean="0">
                <a:solidFill>
                  <a:schemeClr val="bg1">
                    <a:lumMod val="95000"/>
                  </a:schemeClr>
                </a:solidFill>
              </a:rPr>
              <a:t> of Lucy Jordan</a:t>
            </a:r>
            <a:endParaRPr lang="fr-FR" sz="1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" y="9499415"/>
            <a:ext cx="764069" cy="27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311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499</Words>
  <Application>Microsoft Office PowerPoint</Application>
  <PresentationFormat>Format A4 (210 x 297 mm)</PresentationFormat>
  <Paragraphs>41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20</cp:revision>
  <dcterms:created xsi:type="dcterms:W3CDTF">2020-12-07T14:35:38Z</dcterms:created>
  <dcterms:modified xsi:type="dcterms:W3CDTF">2021-04-07T10:15:06Z</dcterms:modified>
</cp:coreProperties>
</file>