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6858000" cy="12192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3" autoAdjust="0"/>
    <p:restoredTop sz="94660"/>
  </p:normalViewPr>
  <p:slideViewPr>
    <p:cSldViewPr snapToGrid="0">
      <p:cViewPr varScale="1">
        <p:scale>
          <a:sx n="58" d="100"/>
          <a:sy n="58" d="100"/>
        </p:scale>
        <p:origin x="1518" y="-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875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679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1631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1334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877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2561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078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857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16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756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255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5C9B8-361F-411C-BFEF-4234044D5E4E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71A3D-6512-4D64-BAA7-664A7E0A88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954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18" Type="http://schemas.openxmlformats.org/officeDocument/2006/relationships/image" Target="../media/image15.gif"/><Relationship Id="rId26" Type="http://schemas.openxmlformats.org/officeDocument/2006/relationships/image" Target="../media/image23.gif"/><Relationship Id="rId3" Type="http://schemas.openxmlformats.org/officeDocument/2006/relationships/slideLayout" Target="../slideLayouts/slideLayout1.xml"/><Relationship Id="rId21" Type="http://schemas.openxmlformats.org/officeDocument/2006/relationships/image" Target="../media/image18.gif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5" Type="http://schemas.openxmlformats.org/officeDocument/2006/relationships/image" Target="../media/image22.gif"/><Relationship Id="rId33" Type="http://schemas.openxmlformats.org/officeDocument/2006/relationships/image" Target="../media/image30.jpeg"/><Relationship Id="rId2" Type="http://schemas.openxmlformats.org/officeDocument/2006/relationships/audio" Target="../media/media1.mp3"/><Relationship Id="rId16" Type="http://schemas.openxmlformats.org/officeDocument/2006/relationships/image" Target="../media/image13.gif"/><Relationship Id="rId20" Type="http://schemas.openxmlformats.org/officeDocument/2006/relationships/image" Target="../media/image17.gif"/><Relationship Id="rId29" Type="http://schemas.openxmlformats.org/officeDocument/2006/relationships/image" Target="../media/image26.gif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24" Type="http://schemas.openxmlformats.org/officeDocument/2006/relationships/image" Target="../media/image21.gif"/><Relationship Id="rId32" Type="http://schemas.openxmlformats.org/officeDocument/2006/relationships/image" Target="../media/image29.jpeg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23" Type="http://schemas.openxmlformats.org/officeDocument/2006/relationships/image" Target="../media/image20.gif"/><Relationship Id="rId28" Type="http://schemas.openxmlformats.org/officeDocument/2006/relationships/image" Target="../media/image25.gif"/><Relationship Id="rId10" Type="http://schemas.openxmlformats.org/officeDocument/2006/relationships/image" Target="../media/image7.gif"/><Relationship Id="rId19" Type="http://schemas.openxmlformats.org/officeDocument/2006/relationships/image" Target="../media/image16.gif"/><Relationship Id="rId31" Type="http://schemas.openxmlformats.org/officeDocument/2006/relationships/image" Target="../media/image28.png"/><Relationship Id="rId4" Type="http://schemas.openxmlformats.org/officeDocument/2006/relationships/image" Target="../media/image1.jpg"/><Relationship Id="rId9" Type="http://schemas.openxmlformats.org/officeDocument/2006/relationships/image" Target="../media/image6.gif"/><Relationship Id="rId14" Type="http://schemas.openxmlformats.org/officeDocument/2006/relationships/image" Target="../media/image11.gif"/><Relationship Id="rId22" Type="http://schemas.openxmlformats.org/officeDocument/2006/relationships/image" Target="../media/image19.gif"/><Relationship Id="rId27" Type="http://schemas.openxmlformats.org/officeDocument/2006/relationships/image" Target="../media/image24.gif"/><Relationship Id="rId30" Type="http://schemas.openxmlformats.org/officeDocument/2006/relationships/image" Target="../media/image27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29264">
            <a:off x="-1657312" y="4562601"/>
            <a:ext cx="5372100" cy="95345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90846">
            <a:off x="2994359" y="-2959500"/>
            <a:ext cx="5372100" cy="95345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78366">
            <a:off x="436536" y="-1224492"/>
            <a:ext cx="5372100" cy="95345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16156">
            <a:off x="6660391" y="3099197"/>
            <a:ext cx="5372100" cy="9534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19668" y="511481"/>
            <a:ext cx="5132829" cy="1092606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fr-FR" sz="3200" b="1" dirty="0" smtClean="0"/>
              <a:t>          </a:t>
            </a:r>
            <a:r>
              <a:rPr lang="fr-FR" sz="3200" b="1" dirty="0" err="1" smtClean="0"/>
              <a:t>ABCDominique</a:t>
            </a:r>
            <a:endParaRPr lang="fr-FR" sz="3200" b="1" dirty="0"/>
          </a:p>
          <a:p>
            <a:r>
              <a:rPr lang="fr-FR" sz="2400" b="1" dirty="0"/>
              <a:t> </a:t>
            </a:r>
          </a:p>
          <a:p>
            <a:r>
              <a:rPr lang="fr-FR" sz="2400" b="1" dirty="0"/>
              <a:t> </a:t>
            </a:r>
          </a:p>
          <a:p>
            <a:r>
              <a:rPr lang="fr-FR" sz="2400" b="1" dirty="0" err="1" smtClean="0"/>
              <a:t>llons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âtir</a:t>
            </a:r>
            <a:endParaRPr lang="fr-FR" sz="2400" b="1" dirty="0"/>
          </a:p>
          <a:p>
            <a:r>
              <a:rPr lang="fr-FR" sz="2400" b="1" dirty="0" err="1" smtClean="0"/>
              <a:t>abane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ormir</a:t>
            </a:r>
            <a:endParaRPr lang="fr-FR" sz="2400" b="1" dirty="0"/>
          </a:p>
          <a:p>
            <a:r>
              <a:rPr lang="fr-FR" sz="2400" b="1" dirty="0" smtClean="0"/>
              <a:t>t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aire</a:t>
            </a:r>
            <a:endParaRPr lang="fr-FR" sz="2400" b="1" dirty="0"/>
          </a:p>
          <a:p>
            <a:r>
              <a:rPr lang="fr-FR" sz="2400" b="1" dirty="0" err="1" smtClean="0"/>
              <a:t>agner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édonisme</a:t>
            </a:r>
            <a:endParaRPr lang="fr-FR" sz="2400" b="1" dirty="0" smtClean="0"/>
          </a:p>
          <a:p>
            <a:r>
              <a:rPr lang="fr-FR" sz="2400" b="1" dirty="0" smtClean="0"/>
              <a:t>l</a:t>
            </a:r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ouera</a:t>
            </a:r>
            <a:endParaRPr lang="fr-FR" sz="2400" b="1" dirty="0"/>
          </a:p>
          <a:p>
            <a:r>
              <a:rPr lang="fr-FR" sz="2400" b="1" dirty="0" err="1" smtClean="0"/>
              <a:t>amikaze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es</a:t>
            </a:r>
            <a:endParaRPr lang="fr-FR" sz="2400" b="1" dirty="0"/>
          </a:p>
          <a:p>
            <a:r>
              <a:rPr lang="fr-FR" sz="2400" b="1" dirty="0" err="1" smtClean="0"/>
              <a:t>atins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eigeux</a:t>
            </a:r>
            <a:endParaRPr lang="fr-FR" sz="2400" b="1" dirty="0"/>
          </a:p>
          <a:p>
            <a:r>
              <a:rPr lang="fr-FR" sz="2400" b="1" dirty="0" smtClean="0"/>
              <a:t>u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luvieux</a:t>
            </a:r>
            <a:endParaRPr lang="fr-FR" sz="2400" b="1" dirty="0"/>
          </a:p>
          <a:p>
            <a:r>
              <a:rPr lang="fr-FR" sz="2400" b="1" dirty="0" err="1" smtClean="0"/>
              <a:t>uel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omantique</a:t>
            </a:r>
            <a:endParaRPr lang="fr-FR" sz="2400" b="1" dirty="0"/>
          </a:p>
          <a:p>
            <a:r>
              <a:rPr lang="fr-FR" sz="2400" b="1" dirty="0" err="1" smtClean="0"/>
              <a:t>erais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u</a:t>
            </a:r>
            <a:endParaRPr lang="fr-FR" sz="2400" b="1" dirty="0"/>
          </a:p>
          <a:p>
            <a:r>
              <a:rPr lang="fr-FR" sz="2400" b="1" dirty="0" smtClean="0"/>
              <a:t>n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ilain</a:t>
            </a:r>
            <a:endParaRPr lang="fr-FR" sz="2400" b="1" dirty="0"/>
          </a:p>
          <a:p>
            <a:r>
              <a:rPr lang="fr-FR" sz="2400" b="1" dirty="0" err="1" smtClean="0"/>
              <a:t>isigoth</a:t>
            </a:r>
            <a:endParaRPr lang="fr-FR" sz="2400" b="1" dirty="0"/>
          </a:p>
          <a:p>
            <a:r>
              <a:rPr lang="fr-FR" sz="2400" b="1" dirty="0" smtClean="0"/>
              <a:t>                                            </a:t>
            </a:r>
            <a:r>
              <a:rPr lang="fr-FR" sz="2400" b="1" dirty="0" err="1" smtClean="0"/>
              <a:t>énophile</a:t>
            </a:r>
            <a:endParaRPr lang="fr-FR" sz="2400" b="1" dirty="0"/>
          </a:p>
          <a:p>
            <a:r>
              <a:rPr lang="pt-BR" sz="2400" b="1" dirty="0" smtClean="0"/>
              <a:t>ankee</a:t>
            </a:r>
            <a:endParaRPr lang="fr-FR" sz="2400" b="1" dirty="0"/>
          </a:p>
          <a:p>
            <a:r>
              <a:rPr lang="pt-BR" sz="2400" b="1" dirty="0" smtClean="0"/>
              <a:t>                                            élé</a:t>
            </a:r>
            <a:endParaRPr lang="fr-FR" sz="2400" b="1" dirty="0"/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6" y="1774066"/>
            <a:ext cx="512899" cy="571331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244" y="2066167"/>
            <a:ext cx="479435" cy="534055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7" y="2436816"/>
            <a:ext cx="519571" cy="578763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058" y="2816334"/>
            <a:ext cx="496290" cy="552829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21" y="3148209"/>
            <a:ext cx="499682" cy="556608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316" y="3539663"/>
            <a:ext cx="491476" cy="547467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495" y="3918278"/>
            <a:ext cx="494425" cy="550752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903" y="4261780"/>
            <a:ext cx="499445" cy="556344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3" y="4580806"/>
            <a:ext cx="507399" cy="565204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427" y="4972215"/>
            <a:ext cx="492974" cy="549135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70" y="5310876"/>
            <a:ext cx="495060" cy="551460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354" y="5756633"/>
            <a:ext cx="492974" cy="549136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7" y="6097622"/>
            <a:ext cx="509330" cy="567355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673" y="6459860"/>
            <a:ext cx="497291" cy="553944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78" y="6831629"/>
            <a:ext cx="490457" cy="5463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978" y="7179701"/>
            <a:ext cx="475050" cy="529170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3" y="7544612"/>
            <a:ext cx="500107" cy="557081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3427" y="7917707"/>
            <a:ext cx="487986" cy="543579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1" y="8286402"/>
            <a:ext cx="500107" cy="55708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412" y="8635649"/>
            <a:ext cx="489569" cy="545343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1" y="8992657"/>
            <a:ext cx="504190" cy="561630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244" y="9326682"/>
            <a:ext cx="491409" cy="547393"/>
          </a:xfrm>
          <a:prstGeom prst="rect">
            <a:avLst/>
          </a:prstGeom>
        </p:spPr>
      </p:pic>
      <p:pic>
        <p:nvPicPr>
          <p:cNvPr id="42" name="Image 41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01" y="9721351"/>
            <a:ext cx="498186" cy="554941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0676" y="10105851"/>
            <a:ext cx="480737" cy="535505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993" y="10461883"/>
            <a:ext cx="516082" cy="574876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16" y="10865002"/>
            <a:ext cx="505532" cy="563124"/>
          </a:xfrm>
          <a:prstGeom prst="rect">
            <a:avLst/>
          </a:prstGeom>
        </p:spPr>
      </p:pic>
      <p:pic>
        <p:nvPicPr>
          <p:cNvPr id="51" name="09. Brothers In Arm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1"/>
          <a:stretch>
            <a:fillRect/>
          </a:stretch>
        </p:blipFill>
        <p:spPr>
          <a:xfrm>
            <a:off x="-739269" y="11041113"/>
            <a:ext cx="609600" cy="609600"/>
          </a:xfrm>
          <a:prstGeom prst="rect">
            <a:avLst/>
          </a:prstGeom>
        </p:spPr>
      </p:pic>
      <p:sp>
        <p:nvSpPr>
          <p:cNvPr id="52" name="ZoneTexte 51"/>
          <p:cNvSpPr txBox="1"/>
          <p:nvPr/>
        </p:nvSpPr>
        <p:spPr>
          <a:xfrm rot="16200000">
            <a:off x="-2501236" y="8823379"/>
            <a:ext cx="56245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/>
              <a:t>Fond musical : Dire STRAITS    </a:t>
            </a:r>
            <a:r>
              <a:rPr lang="fr-FR" sz="1600" b="1" dirty="0" err="1" smtClean="0"/>
              <a:t>Brothers</a:t>
            </a:r>
            <a:r>
              <a:rPr lang="fr-FR" sz="1600" b="1" dirty="0" smtClean="0"/>
              <a:t> in </a:t>
            </a:r>
            <a:r>
              <a:rPr lang="fr-FR" sz="1600" b="1" dirty="0"/>
              <a:t>A</a:t>
            </a:r>
            <a:r>
              <a:rPr lang="fr-FR" sz="1600" b="1" dirty="0" smtClean="0"/>
              <a:t>rms.</a:t>
            </a:r>
            <a:endParaRPr lang="fr-FR" sz="1600" b="1" dirty="0"/>
          </a:p>
        </p:txBody>
      </p:sp>
      <p:sp>
        <p:nvSpPr>
          <p:cNvPr id="48" name="Rectangle 2"/>
          <p:cNvSpPr>
            <a:spLocks noChangeArrowheads="1"/>
          </p:cNvSpPr>
          <p:nvPr/>
        </p:nvSpPr>
        <p:spPr bwMode="auto">
          <a:xfrm>
            <a:off x="1296496" y="11545669"/>
            <a:ext cx="46590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 smtClean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samedi, 5 décembre 2020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11:00:23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pic>
        <p:nvPicPr>
          <p:cNvPr id="49" name="Image 48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68" y="11581971"/>
            <a:ext cx="751810" cy="266814"/>
          </a:xfrm>
          <a:prstGeom prst="rect">
            <a:avLst/>
          </a:prstGeom>
        </p:spPr>
      </p:pic>
      <p:pic>
        <p:nvPicPr>
          <p:cNvPr id="50" name="Image 49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510" y="11418073"/>
            <a:ext cx="531448" cy="52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61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153" fill="hold"/>
                                        <p:tgtEl>
                                          <p:spTgt spid="5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26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29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3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34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37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40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4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44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"/>
                </p:tgtEl>
              </p:cMediaNode>
            </p:audio>
          </p:childTnLst>
        </p:cTn>
      </p:par>
    </p:tnLst>
    <p:bldLst>
      <p:bldP spid="4" grpId="0"/>
      <p:bldP spid="52" grpId="0"/>
      <p:bldP spid="4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891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44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</TotalTime>
  <Words>14</Words>
  <Application>Microsoft Office PowerPoint</Application>
  <PresentationFormat>Grand écran</PresentationFormat>
  <Paragraphs>31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19</cp:revision>
  <dcterms:created xsi:type="dcterms:W3CDTF">2020-12-03T17:13:07Z</dcterms:created>
  <dcterms:modified xsi:type="dcterms:W3CDTF">2020-12-05T10:11:58Z</dcterms:modified>
</cp:coreProperties>
</file>