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8" r:id="rId3"/>
    <p:sldId id="257" r:id="rId4"/>
    <p:sldId id="259" r:id="rId5"/>
    <p:sldId id="260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6D8A9-F5ED-43EC-9BA1-556E0302EAEB}" type="datetimeFigureOut">
              <a:rPr lang="fr-FR" smtClean="0"/>
              <a:t>15/03/2021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412E8-AC9A-4BB9-A949-B311480A8DC1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6D8A9-F5ED-43EC-9BA1-556E0302EAEB}" type="datetimeFigureOut">
              <a:rPr lang="fr-FR" smtClean="0"/>
              <a:t>15/03/2021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412E8-AC9A-4BB9-A949-B311480A8DC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6D8A9-F5ED-43EC-9BA1-556E0302EAEB}" type="datetimeFigureOut">
              <a:rPr lang="fr-FR" smtClean="0"/>
              <a:t>15/03/2021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412E8-AC9A-4BB9-A949-B311480A8DC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6D8A9-F5ED-43EC-9BA1-556E0302EAEB}" type="datetimeFigureOut">
              <a:rPr lang="fr-FR" smtClean="0"/>
              <a:t>15/03/2021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412E8-AC9A-4BB9-A949-B311480A8DC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6D8A9-F5ED-43EC-9BA1-556E0302EAEB}" type="datetimeFigureOut">
              <a:rPr lang="fr-FR" smtClean="0"/>
              <a:t>15/03/2021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412E8-AC9A-4BB9-A949-B311480A8DC1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6D8A9-F5ED-43EC-9BA1-556E0302EAEB}" type="datetimeFigureOut">
              <a:rPr lang="fr-FR" smtClean="0"/>
              <a:t>15/03/2021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412E8-AC9A-4BB9-A949-B311480A8DC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6D8A9-F5ED-43EC-9BA1-556E0302EAEB}" type="datetimeFigureOut">
              <a:rPr lang="fr-FR" smtClean="0"/>
              <a:t>15/03/2021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412E8-AC9A-4BB9-A949-B311480A8DC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6D8A9-F5ED-43EC-9BA1-556E0302EAEB}" type="datetimeFigureOut">
              <a:rPr lang="fr-FR" smtClean="0"/>
              <a:t>15/03/2021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412E8-AC9A-4BB9-A949-B311480A8DC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6D8A9-F5ED-43EC-9BA1-556E0302EAEB}" type="datetimeFigureOut">
              <a:rPr lang="fr-FR" smtClean="0"/>
              <a:t>15/03/2021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412E8-AC9A-4BB9-A949-B311480A8DC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6D8A9-F5ED-43EC-9BA1-556E0302EAEB}" type="datetimeFigureOut">
              <a:rPr lang="fr-FR" smtClean="0"/>
              <a:t>15/03/2021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412E8-AC9A-4BB9-A949-B311480A8DC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6D8A9-F5ED-43EC-9BA1-556E0302EAEB}" type="datetimeFigureOut">
              <a:rPr lang="fr-FR" smtClean="0"/>
              <a:t>15/03/2021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2C412E8-AC9A-4BB9-A949-B311480A8DC1}" type="slidenum">
              <a:rPr lang="fr-FR" smtClean="0"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146D8A9-F5ED-43EC-9BA1-556E0302EAEB}" type="datetimeFigureOut">
              <a:rPr lang="fr-FR" smtClean="0"/>
              <a:t>15/03/2021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2C412E8-AC9A-4BB9-A949-B311480A8DC1}" type="slidenum">
              <a:rPr lang="fr-FR" smtClean="0"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video" Target="file:///C:\Users\User\Desktop\PROF%20STAGIAIRE\FAMILLE%20DES%20METIERS%20ET%20DE%20LA%20RELATION%20CLIENT\BAC%20PRO%20MCV%20option%20A%20et%20B\COURS%201COMM%202020\DECATHLON\VID_20210315_093646.mp4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Enquête de satisfaction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Comment élaborer les questions d’une enquête de satisfaction ?</a:t>
            </a:r>
            <a:endParaRPr lang="fr-FR" dirty="0"/>
          </a:p>
        </p:txBody>
      </p:sp>
      <p:pic>
        <p:nvPicPr>
          <p:cNvPr id="6" name="VID_20210315_093646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395536" y="4221088"/>
            <a:ext cx="3048000" cy="2286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fr-FR" sz="4000" dirty="0" smtClean="0"/>
              <a:t>1</a:t>
            </a:r>
            <a:r>
              <a:rPr lang="fr-FR" sz="4000" baseline="30000" dirty="0" smtClean="0"/>
              <a:t>ère</a:t>
            </a:r>
            <a:r>
              <a:rPr lang="fr-FR" sz="4000" dirty="0" smtClean="0"/>
              <a:t> étape</a:t>
            </a:r>
            <a:br>
              <a:rPr lang="fr-FR" sz="4000" dirty="0" smtClean="0"/>
            </a:br>
            <a:r>
              <a:rPr lang="fr-FR" sz="4000" dirty="0" smtClean="0"/>
              <a:t>Introduction au questionnaire</a:t>
            </a:r>
            <a:endParaRPr lang="fr-FR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927373"/>
            <a:ext cx="8784976" cy="1285603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fr-FR" dirty="0" smtClean="0"/>
              <a:t> Tout d’abord, il faut rédiger une phrase d’introduction</a:t>
            </a:r>
          </a:p>
          <a:p>
            <a:pPr>
              <a:buNone/>
            </a:pPr>
            <a:r>
              <a:rPr lang="fr-FR" dirty="0"/>
              <a:t>p</a:t>
            </a:r>
            <a:r>
              <a:rPr lang="fr-FR" dirty="0" smtClean="0"/>
              <a:t>our décrire </a:t>
            </a:r>
            <a:r>
              <a:rPr lang="fr-FR" b="1" dirty="0" smtClean="0"/>
              <a:t>brièvement le sujet </a:t>
            </a:r>
            <a:r>
              <a:rPr lang="fr-FR" dirty="0" smtClean="0"/>
              <a:t>et </a:t>
            </a:r>
            <a:r>
              <a:rPr lang="fr-FR" b="1" dirty="0" smtClean="0"/>
              <a:t>le but du</a:t>
            </a:r>
          </a:p>
          <a:p>
            <a:pPr>
              <a:buNone/>
            </a:pPr>
            <a:r>
              <a:rPr lang="fr-FR" b="1" dirty="0" smtClean="0"/>
              <a:t>questionnaire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323528" y="3356993"/>
            <a:ext cx="8568952" cy="3108543"/>
          </a:xfrm>
          <a:prstGeom prst="rect">
            <a:avLst/>
          </a:prstGeom>
          <a:solidFill>
            <a:schemeClr val="accent6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fr-FR" sz="2800" dirty="0" smtClean="0"/>
              <a:t>Exemples.</a:t>
            </a:r>
          </a:p>
          <a:p>
            <a:pPr>
              <a:buNone/>
            </a:pPr>
            <a:r>
              <a:rPr lang="fr-FR" sz="2800" dirty="0" smtClean="0"/>
              <a:t>Nous réalisons actuellement une enquête de</a:t>
            </a:r>
          </a:p>
          <a:p>
            <a:pPr>
              <a:buNone/>
            </a:pPr>
            <a:r>
              <a:rPr lang="fr-FR" sz="2800" dirty="0" smtClean="0"/>
              <a:t>satisfaction sur … </a:t>
            </a:r>
            <a:r>
              <a:rPr lang="fr-FR" sz="2800" i="1" dirty="0" smtClean="0"/>
              <a:t>(le sujet)</a:t>
            </a:r>
          </a:p>
          <a:p>
            <a:pPr>
              <a:buNone/>
            </a:pPr>
            <a:r>
              <a:rPr lang="fr-FR" sz="2800" dirty="0" smtClean="0"/>
              <a:t>Cela nous aidera à … </a:t>
            </a:r>
            <a:r>
              <a:rPr lang="fr-FR" sz="2800" i="1" dirty="0" smtClean="0"/>
              <a:t>(le but du questionnaire)</a:t>
            </a:r>
          </a:p>
          <a:p>
            <a:pPr>
              <a:buNone/>
            </a:pPr>
            <a:r>
              <a:rPr lang="fr-FR" sz="2800" dirty="0" smtClean="0"/>
              <a:t>Le sondage devrait prendre 2 ou 3 minutes seulement</a:t>
            </a:r>
          </a:p>
          <a:p>
            <a:pPr>
              <a:buNone/>
            </a:pPr>
            <a:r>
              <a:rPr lang="fr-FR" sz="2800" dirty="0" smtClean="0"/>
              <a:t>Nous vous remercions vivement pour votre participation</a:t>
            </a:r>
          </a:p>
          <a:p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5780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fr-FR" sz="4000" dirty="0" smtClean="0"/>
              <a:t>2ème étape</a:t>
            </a:r>
            <a:br>
              <a:rPr lang="fr-FR" sz="4000" dirty="0" smtClean="0"/>
            </a:br>
            <a:r>
              <a:rPr lang="fr-FR" sz="4000" dirty="0" smtClean="0"/>
              <a:t>Les questions sur la signalétique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504" y="1744217"/>
            <a:ext cx="8964488" cy="3484983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fr-FR" dirty="0" smtClean="0"/>
              <a:t>Ensuite, il faut rédiger les questions </a:t>
            </a:r>
            <a:r>
              <a:rPr lang="fr-FR" b="1" dirty="0" smtClean="0"/>
              <a:t>sur la signalétique </a:t>
            </a:r>
            <a:r>
              <a:rPr lang="fr-FR" dirty="0" smtClean="0"/>
              <a:t>( il s’agit du profil</a:t>
            </a:r>
          </a:p>
          <a:p>
            <a:pPr>
              <a:buNone/>
            </a:pPr>
            <a:r>
              <a:rPr lang="fr-FR" dirty="0" smtClean="0"/>
              <a:t>du client interrogé)</a:t>
            </a:r>
          </a:p>
          <a:p>
            <a:pPr>
              <a:buNone/>
            </a:pPr>
            <a:endParaRPr lang="fr-FR" dirty="0"/>
          </a:p>
          <a:p>
            <a:pPr>
              <a:buNone/>
            </a:pPr>
            <a:r>
              <a:rPr lang="fr-FR" dirty="0" smtClean="0"/>
              <a:t>On questionne l’interrogé sur :</a:t>
            </a:r>
            <a:endParaRPr lang="fr-FR" dirty="0"/>
          </a:p>
          <a:p>
            <a:pPr>
              <a:buNone/>
            </a:pPr>
            <a:r>
              <a:rPr lang="fr-FR" dirty="0" smtClean="0"/>
              <a:t>- L’âge</a:t>
            </a:r>
          </a:p>
          <a:p>
            <a:pPr>
              <a:buNone/>
            </a:pPr>
            <a:r>
              <a:rPr lang="fr-FR" dirty="0" smtClean="0"/>
              <a:t>- Le sexe</a:t>
            </a:r>
          </a:p>
          <a:p>
            <a:pPr>
              <a:buNone/>
            </a:pPr>
            <a:r>
              <a:rPr lang="fr-FR" dirty="0" smtClean="0"/>
              <a:t>- La catégorie </a:t>
            </a:r>
            <a:r>
              <a:rPr lang="fr-FR" dirty="0" err="1" smtClean="0"/>
              <a:t>socio-professionnelle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- Le lieu d’habitation</a:t>
            </a:r>
          </a:p>
          <a:p>
            <a:pPr>
              <a:buNone/>
            </a:pPr>
            <a:endParaRPr lang="fr-FR" dirty="0"/>
          </a:p>
          <a:p>
            <a:pPr>
              <a:buNone/>
            </a:pPr>
            <a:r>
              <a:rPr lang="fr-FR" dirty="0" smtClean="0"/>
              <a:t>Pour cela, on va utiliser des questions fermées, c’est-à-dire des questions déjà</a:t>
            </a:r>
          </a:p>
          <a:p>
            <a:pPr>
              <a:buNone/>
            </a:pPr>
            <a:r>
              <a:rPr lang="fr-FR" dirty="0" smtClean="0"/>
              <a:t>prédéfinies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251520" y="5301208"/>
            <a:ext cx="8568952" cy="1200329"/>
          </a:xfrm>
          <a:prstGeom prst="rect">
            <a:avLst/>
          </a:prstGeom>
          <a:solidFill>
            <a:schemeClr val="accent6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fr-FR" sz="2400" dirty="0" smtClean="0"/>
              <a:t>Exemple. </a:t>
            </a:r>
          </a:p>
          <a:p>
            <a:pPr>
              <a:buNone/>
            </a:pPr>
            <a:r>
              <a:rPr lang="fr-FR" sz="2400" dirty="0" smtClean="0"/>
              <a:t>L’âge (18-25 ans / 26-35 ans / 36-45 ans / 46-55 ans / &gt; à 55 ans</a:t>
            </a:r>
          </a:p>
          <a:p>
            <a:endParaRPr lang="fr-FR" sz="2400" dirty="0"/>
          </a:p>
        </p:txBody>
      </p:sp>
      <p:sp>
        <p:nvSpPr>
          <p:cNvPr id="5" name="Flèche vers le bas 4"/>
          <p:cNvSpPr/>
          <p:nvPr/>
        </p:nvSpPr>
        <p:spPr>
          <a:xfrm>
            <a:off x="1403648" y="4869160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fr-FR" sz="4000" dirty="0" smtClean="0"/>
              <a:t>3ème étape</a:t>
            </a:r>
            <a:br>
              <a:rPr lang="fr-FR" sz="4000" dirty="0" smtClean="0"/>
            </a:br>
            <a:r>
              <a:rPr lang="fr-FR" sz="4000" dirty="0" smtClean="0"/>
              <a:t>Les questions sur le sujet de l’enquête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960241"/>
            <a:ext cx="8784976" cy="892695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fr-FR" sz="2400" dirty="0" smtClean="0"/>
              <a:t>Puis, on rédige quelques questions sur le sujet de l’enquête</a:t>
            </a:r>
          </a:p>
          <a:p>
            <a:pPr>
              <a:buNone/>
            </a:pPr>
            <a:endParaRPr lang="fr-FR" dirty="0"/>
          </a:p>
          <a:p>
            <a:pPr>
              <a:buNone/>
            </a:pPr>
            <a:endParaRPr lang="fr-FR" dirty="0"/>
          </a:p>
          <a:p>
            <a:pPr>
              <a:buNone/>
            </a:pP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179512" y="2564904"/>
            <a:ext cx="8784976" cy="3847207"/>
          </a:xfrm>
          <a:prstGeom prst="rect">
            <a:avLst/>
          </a:prstGeom>
          <a:solidFill>
            <a:schemeClr val="accent6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fr-FR" sz="2800" dirty="0" smtClean="0"/>
              <a:t>Exemples</a:t>
            </a:r>
          </a:p>
          <a:p>
            <a:pPr>
              <a:buNone/>
            </a:pPr>
            <a:r>
              <a:rPr lang="fr-FR" sz="2800" dirty="0" smtClean="0"/>
              <a:t>Comment l’interrogé juge t-il l’attente en magasin ? </a:t>
            </a:r>
            <a:r>
              <a:rPr lang="fr-FR" sz="2000" i="1" dirty="0" smtClean="0"/>
              <a:t>(questions fermées)</a:t>
            </a:r>
          </a:p>
          <a:p>
            <a:pPr>
              <a:buNone/>
            </a:pPr>
            <a:r>
              <a:rPr lang="fr-FR" sz="2800" dirty="0" smtClean="0"/>
              <a:t>A partir de combien de minutes, il considère l’attente</a:t>
            </a:r>
          </a:p>
          <a:p>
            <a:pPr>
              <a:buNone/>
            </a:pPr>
            <a:r>
              <a:rPr lang="fr-FR" sz="2800" dirty="0" smtClean="0"/>
              <a:t>trop longue ? </a:t>
            </a:r>
            <a:r>
              <a:rPr lang="fr-FR" sz="2000" i="1" dirty="0"/>
              <a:t>(questions fermées)</a:t>
            </a:r>
          </a:p>
          <a:p>
            <a:pPr>
              <a:buNone/>
            </a:pPr>
            <a:r>
              <a:rPr lang="fr-FR" sz="2800" dirty="0" smtClean="0"/>
              <a:t>Quelles solutions l’interrogé aimerait t-il voir pour</a:t>
            </a:r>
          </a:p>
          <a:p>
            <a:pPr>
              <a:buNone/>
            </a:pPr>
            <a:r>
              <a:rPr lang="fr-FR" sz="2800" dirty="0" smtClean="0"/>
              <a:t>améliorer l’attente dans son magasin ? </a:t>
            </a:r>
            <a:r>
              <a:rPr lang="fr-FR" sz="2000" i="1" dirty="0"/>
              <a:t>(questions ouvertes, on lui laisse le choix de répondre librement)</a:t>
            </a:r>
          </a:p>
          <a:p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061864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fr-FR" sz="4000" dirty="0" smtClean="0"/>
              <a:t>4ème étape</a:t>
            </a:r>
            <a:br>
              <a:rPr lang="fr-FR" sz="4000" dirty="0" smtClean="0"/>
            </a:br>
            <a:r>
              <a:rPr lang="fr-FR" sz="4000" dirty="0" smtClean="0"/>
              <a:t>Clôture du questionnaire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2752328"/>
            <a:ext cx="8784976" cy="2548880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fr-FR" dirty="0" smtClean="0"/>
              <a:t> A la fin du questionnaire, il est important de</a:t>
            </a:r>
          </a:p>
          <a:p>
            <a:pPr>
              <a:buNone/>
            </a:pPr>
            <a:r>
              <a:rPr lang="fr-FR" dirty="0" smtClean="0"/>
              <a:t>remercier l’interrogé pour sa participation et sa</a:t>
            </a:r>
          </a:p>
          <a:p>
            <a:pPr>
              <a:buNone/>
            </a:pPr>
            <a:r>
              <a:rPr lang="fr-FR" dirty="0" smtClean="0"/>
              <a:t>contribution à l’amélioration de la satisfaction</a:t>
            </a:r>
          </a:p>
          <a:p>
            <a:pPr>
              <a:buNone/>
            </a:pPr>
            <a:r>
              <a:rPr lang="fr-FR" dirty="0" smtClean="0"/>
              <a:t>de la clientèle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65</TotalTime>
  <Words>248</Words>
  <Application>Microsoft Office PowerPoint</Application>
  <PresentationFormat>Affichage à l'écran (4:3)</PresentationFormat>
  <Paragraphs>40</Paragraphs>
  <Slides>5</Slides>
  <Notes>0</Notes>
  <HiddenSlides>0</HiddenSlides>
  <MMClips>1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Débit</vt:lpstr>
      <vt:lpstr>Enquête de satisfaction</vt:lpstr>
      <vt:lpstr>1ère étape Introduction au questionnaire</vt:lpstr>
      <vt:lpstr>2ème étape Les questions sur la signalétique</vt:lpstr>
      <vt:lpstr>3ème étape Les questions sur le sujet de l’enquête</vt:lpstr>
      <vt:lpstr>4ème étape Clôture du questionnaire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Enquête de satisfaction</dc:title>
  <dc:creator>User</dc:creator>
  <cp:lastModifiedBy>User</cp:lastModifiedBy>
  <cp:revision>3</cp:revision>
  <dcterms:created xsi:type="dcterms:W3CDTF">2021-03-15T06:20:02Z</dcterms:created>
  <dcterms:modified xsi:type="dcterms:W3CDTF">2021-03-15T07:25:03Z</dcterms:modified>
</cp:coreProperties>
</file>