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878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5935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407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006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570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39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35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3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370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47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950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6908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BCBB4-7E85-4477-AE94-2326DCC17F00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A5F97-FD9F-449E-8E67-9928535F24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4" y="0"/>
            <a:ext cx="6817932" cy="9906000"/>
          </a:xfrm>
          <a:prstGeom prst="rect">
            <a:avLst/>
          </a:prstGeom>
        </p:spPr>
      </p:pic>
      <p:pic>
        <p:nvPicPr>
          <p:cNvPr id="4" name="02_Sailing_to_Philadelph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838" y="8573466"/>
            <a:ext cx="609600" cy="6096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29397" y="9395100"/>
            <a:ext cx="7660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 </a:t>
            </a:r>
            <a:r>
              <a:rPr lang="fr-FR" sz="1600" b="1" dirty="0" smtClean="0"/>
              <a:t>           </a:t>
            </a:r>
            <a:r>
              <a:rPr lang="fr-FR" sz="1600" b="1" dirty="0" smtClean="0"/>
              <a:t>  </a:t>
            </a:r>
            <a:r>
              <a:rPr lang="fr-FR" sz="1600" b="1" dirty="0" smtClean="0"/>
              <a:t>Fond musical : </a:t>
            </a:r>
            <a:r>
              <a:rPr lang="fr-FR" sz="1600" b="1" dirty="0" err="1" smtClean="0"/>
              <a:t>Sailing</a:t>
            </a:r>
            <a:r>
              <a:rPr lang="fr-FR" sz="1600" b="1" dirty="0" smtClean="0"/>
              <a:t> To </a:t>
            </a:r>
            <a:r>
              <a:rPr lang="fr-FR" sz="1600" b="1" dirty="0" err="1" smtClean="0"/>
              <a:t>California</a:t>
            </a:r>
            <a:r>
              <a:rPr lang="fr-FR" sz="1600" b="1" dirty="0" smtClean="0"/>
              <a:t>  DIRESTRAITS.</a:t>
            </a:r>
            <a:endParaRPr lang="fr-FR" sz="1600" b="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-941594" y="8972825"/>
            <a:ext cx="857162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sz="2000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jeudi, 4 mars 2021</a:t>
            </a:fld>
            <a:r>
              <a:rPr lang="fr-CA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</a:t>
            </a:r>
            <a:r>
              <a:rPr lang="fr-CA" sz="2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Il </a:t>
            </a:r>
            <a:r>
              <a:rPr lang="fr-CA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est </a:t>
            </a:r>
            <a:fld id="{9721C21F-7E33-4961-8BF4-096544D677FB}" type="datetime11">
              <a:rPr lang="fr-CA" sz="2000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15:00:46</a:t>
            </a:fld>
            <a:endParaRPr lang="fr-FR" sz="2000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644577" y="884420"/>
            <a:ext cx="5741233" cy="787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Que faire avec un(e) AMI(e) ?</a:t>
            </a:r>
            <a:endParaRPr lang="fr-FR" sz="2800" dirty="0"/>
          </a:p>
          <a:p>
            <a:r>
              <a:rPr lang="fr-FR" b="1" dirty="0"/>
              <a:t> </a:t>
            </a:r>
            <a:endParaRPr lang="fr-FR" dirty="0"/>
          </a:p>
          <a:p>
            <a:pPr algn="just"/>
            <a:r>
              <a:rPr lang="fr-FR" b="1" dirty="0" smtClean="0"/>
              <a:t>       </a:t>
            </a:r>
            <a:r>
              <a:rPr lang="fr-FR" sz="2000" b="1" dirty="0" smtClean="0"/>
              <a:t>A </a:t>
            </a:r>
            <a:r>
              <a:rPr lang="fr-FR" sz="2000" b="1" dirty="0"/>
              <a:t>toi l’ami THRIDATE qui l’avait molle hier, il te faut l’ami DONNER : je viendrai entre l’ami MARS et l’ami NOVEMBRE, peut-être à l’ami AOU et je t’appellerai à l’ami CROPHONE et t’apporterai l’ami CROSILLON : l’ami LORD.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Toi </a:t>
            </a:r>
            <a:r>
              <a:rPr lang="fr-FR" sz="2000" b="1" dirty="0"/>
              <a:t>l’ami NUS, l’ami NIME, l’ami NABLE, que dis-je, l’ami NUSCULE, tu es un peu ami LELIEUES dans ta peau d’ami DINETTE ; serais-tu l’ami RACULEE que je connais ?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A </a:t>
            </a:r>
            <a:r>
              <a:rPr lang="fr-FR" sz="2000" b="1" dirty="0"/>
              <a:t>toi l’ami LITARISTE avec tes amis TRAILLEUSES, des amis TRAILLETTES et tes amis SILLES. Méfie-toi de l’ami LICE, l’ami RAL et l’ami RAUTE ne te défendront pas. Malgré tout, ton ami LITE.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Eh </a:t>
            </a:r>
            <a:r>
              <a:rPr lang="fr-FR" sz="2000" b="1" dirty="0"/>
              <a:t>toi l’ami NIATURE, quand nous fais-tu voir tes tableaux </a:t>
            </a:r>
            <a:r>
              <a:rPr lang="fr-FR" sz="2000" b="1" dirty="0" smtClean="0"/>
              <a:t>?</a:t>
            </a:r>
            <a:r>
              <a:rPr lang="fr-FR" sz="2000" dirty="0"/>
              <a:t> </a:t>
            </a:r>
            <a:r>
              <a:rPr lang="fr-FR" sz="2000" b="1" dirty="0" smtClean="0"/>
              <a:t>Point </a:t>
            </a:r>
            <a:r>
              <a:rPr lang="fr-FR" sz="2000" b="1" dirty="0"/>
              <a:t>besoin d’ami CROSCOPE ami NIMA.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Merci </a:t>
            </a:r>
            <a:r>
              <a:rPr lang="fr-FR" sz="2000" b="1" dirty="0"/>
              <a:t>l’ami STRAL qui souffle de l’ami MAI à l’ami DECEMBRE, de nous aérer de temps en temps mais qui fait plier l’ami RABELLIER. Un nouvel ami CROCLIMAT qui se dessine.</a:t>
            </a:r>
            <a:endParaRPr lang="fr-FR" sz="20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372" y="9254553"/>
            <a:ext cx="531448" cy="52904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" y="9490671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3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6" grpId="0" autoUpdateAnimBg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17932" cy="9906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14597" y="1019331"/>
            <a:ext cx="5636302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b="1" dirty="0" smtClean="0"/>
              <a:t>       L’ami </a:t>
            </a:r>
            <a:r>
              <a:rPr lang="fr-FR" sz="2000" b="1" dirty="0"/>
              <a:t>STERIEUSE Mme de Fontenay, quand sera élue la MISS ISSIPI avec l’amie SSOURI en dauphine, enlève ton chapeau et  ton ami NIJUPE, on t’a reconnue !  Deviendrais-tu l’ami CHETONNEUSE ? C’est l’ami RACULÉE qui te parle. 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 L’ami </a:t>
            </a:r>
            <a:r>
              <a:rPr lang="fr-FR" sz="2000" b="1" dirty="0"/>
              <a:t>SSIONNAIRE, ami SERABLE n’est pas à l’ami MILLETRE près ; il a découvert l’ami CA, un ami NERAL avec son ami CROSCOPE surtout pas à l’ami CRON près.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 Ne </a:t>
            </a:r>
            <a:r>
              <a:rPr lang="fr-FR" sz="2000" b="1" dirty="0"/>
              <a:t>fais pas t’ami ELLEUSE, t’ami JAUREE. L’ami NETTE que tu es, que dis-je l’amie DINETTE et l’amie GNONNE aussi : n’oublie pas que tu es l’ami NEURE à l’ami NE cal ami NEE.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 Avec </a:t>
            </a:r>
            <a:r>
              <a:rPr lang="fr-FR" sz="2000" b="1" dirty="0"/>
              <a:t>l’ami GRAINE, point d’ami DOPYRINE prévue ni d’acide ami NÉ. Attention à l’ami ANTE cause de l’ami CTION. Quelle drôle d’ami XTURE ton ami GNARDISE !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 Ah </a:t>
            </a:r>
            <a:r>
              <a:rPr lang="fr-FR" sz="2000" b="1" dirty="0"/>
              <a:t>MIE de l’ami CHE ami NCIE quand tu nous tiens, avec un peu d’ami EL dessus, sans ami DON et surtout pas d’ami ETTES s’il vous plait.</a:t>
            </a:r>
            <a:endParaRPr lang="fr-FR" sz="2000" dirty="0"/>
          </a:p>
          <a:p>
            <a:r>
              <a:rPr lang="fr-FR" b="1" dirty="0"/>
              <a:t> </a:t>
            </a:r>
            <a:endParaRPr lang="fr-FR" dirty="0"/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372" y="9254553"/>
            <a:ext cx="531448" cy="52904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8" y="9385667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6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4" y="0"/>
            <a:ext cx="6817932" cy="9906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80517" y="1068403"/>
            <a:ext cx="5696965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b="1" dirty="0" smtClean="0"/>
              <a:t>       A </a:t>
            </a:r>
            <a:r>
              <a:rPr lang="fr-FR" sz="2000" b="1" dirty="0"/>
              <a:t>toi de jouer  à l’ami KADO. Rappelle-toi que celui qui bouge le premier a perdu ! On joue à l’ami ABLE avec l’ami NUCIEUX. Laisse l’ami NUTERIE de côté.</a:t>
            </a:r>
            <a:endParaRPr lang="fr-FR" sz="2000" dirty="0"/>
          </a:p>
          <a:p>
            <a:pPr algn="just"/>
            <a:endParaRPr lang="fr-FR" sz="2000" b="1" dirty="0" smtClean="0"/>
          </a:p>
          <a:p>
            <a:pPr algn="just"/>
            <a:endParaRPr lang="fr-FR" sz="2000" b="1" dirty="0"/>
          </a:p>
          <a:p>
            <a:pPr algn="just"/>
            <a:r>
              <a:rPr lang="fr-FR" sz="2000" b="1" dirty="0" smtClean="0"/>
              <a:t>       Toi</a:t>
            </a:r>
            <a:r>
              <a:rPr lang="fr-FR" sz="2000" b="1" dirty="0"/>
              <a:t>, l’ami GRATOIRE en ami DIPYRENNES, ami CROLOCALISE, l’ami XITE ne te sied pas.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 Je </a:t>
            </a:r>
            <a:r>
              <a:rPr lang="fr-FR" sz="2000" b="1" dirty="0"/>
              <a:t>suis arrivé de l’ami CHIGAN via l’ami CRONESIE avec l’ami CHELINE, accompagné de  l’ami CHELLE, l’ami CHAEL avec son panier plein d’ami RABELLES ?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/>
              <a:t> </a:t>
            </a:r>
            <a:r>
              <a:rPr lang="fr-FR" sz="2000" b="1" dirty="0" smtClean="0"/>
              <a:t>      Mais </a:t>
            </a:r>
            <a:r>
              <a:rPr lang="fr-FR" sz="2000" b="1" dirty="0"/>
              <a:t>que nous contes-tu </a:t>
            </a:r>
            <a:r>
              <a:rPr lang="fr-FR" sz="2000" b="1" dirty="0" smtClean="0"/>
              <a:t>l’ami LESUNENUITS</a:t>
            </a:r>
            <a:r>
              <a:rPr lang="fr-FR" sz="2000" b="1" dirty="0"/>
              <a:t> ?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 smtClean="0"/>
              <a:t>       Cette </a:t>
            </a:r>
            <a:r>
              <a:rPr lang="fr-FR" sz="2000" b="1" dirty="0"/>
              <a:t>histoire est l’ami ENNE sans ami EVRERIE. L’ami CMAC et l’ami CRO ORDINATEUR m’ont aidé en toute ami TIE</a:t>
            </a:r>
            <a:r>
              <a:rPr lang="fr-FR" sz="2000" b="1" dirty="0" smtClean="0"/>
              <a:t>.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b="1" dirty="0" smtClean="0"/>
              <a:t>       Je </a:t>
            </a:r>
            <a:r>
              <a:rPr lang="fr-FR" sz="2000" b="1" dirty="0"/>
              <a:t>n’ai pas attendu l’ami TEMPS en ami LIEU DE TERRAIN. On peut toujours faire ami EUX.</a:t>
            </a:r>
            <a:endParaRPr lang="fr-FR" sz="2000" dirty="0"/>
          </a:p>
          <a:p>
            <a:pPr algn="just"/>
            <a:r>
              <a:rPr lang="fr-FR" sz="2000" b="1" dirty="0"/>
              <a:t> Ami CALMENT (comme disait Jeanne).</a:t>
            </a:r>
            <a:endParaRPr lang="fr-FR" sz="2000" dirty="0"/>
          </a:p>
          <a:p>
            <a:pPr algn="just"/>
            <a:r>
              <a:rPr lang="fr-FR" sz="2000" b="1" dirty="0"/>
              <a:t> </a:t>
            </a:r>
            <a:endParaRPr lang="fr-FR" sz="2000" dirty="0"/>
          </a:p>
          <a:p>
            <a:pPr algn="just"/>
            <a:r>
              <a:rPr lang="fr-FR" sz="2000" b="1" dirty="0"/>
              <a:t>                                    L’ami </a:t>
            </a:r>
            <a:r>
              <a:rPr lang="fr-FR" sz="2000" b="1" dirty="0" smtClean="0"/>
              <a:t>REBELLE.      </a:t>
            </a:r>
            <a:endParaRPr lang="fr-FR" sz="2000" dirty="0"/>
          </a:p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372" y="9254553"/>
            <a:ext cx="531448" cy="52904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43" y="9467857"/>
            <a:ext cx="751810" cy="26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01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72</Words>
  <Application>Microsoft Office PowerPoint</Application>
  <PresentationFormat>Format A4 (210 x 297 mm)</PresentationFormat>
  <Paragraphs>38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9</cp:revision>
  <dcterms:created xsi:type="dcterms:W3CDTF">2021-02-06T19:49:28Z</dcterms:created>
  <dcterms:modified xsi:type="dcterms:W3CDTF">2021-03-04T15:23:50Z</dcterms:modified>
</cp:coreProperties>
</file>