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6" r:id="rId33"/>
  </p:sldIdLst>
  <p:sldSz cx="9217025" cy="5221288"/>
  <p:notesSz cx="6858000" cy="9144000"/>
  <p:defaultTextStyle>
    <a:defPPr>
      <a:defRPr lang="fr-FR"/>
    </a:defPPr>
    <a:lvl1pPr marL="0" algn="l" defTabSz="957743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8871" algn="l" defTabSz="957743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7743" algn="l" defTabSz="957743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36614" algn="l" defTabSz="957743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15485" algn="l" defTabSz="957743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94356" algn="l" defTabSz="957743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73228" algn="l" defTabSz="957743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52099" algn="l" defTabSz="957743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30970" algn="l" defTabSz="957743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iQ54oAw6PfXmogCQiyvug==" hashData="o0m561WspJ+9xPo3DcKVMr1r8w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05" autoAdjust="0"/>
    <p:restoredTop sz="94660"/>
  </p:normalViewPr>
  <p:slideViewPr>
    <p:cSldViewPr>
      <p:cViewPr>
        <p:scale>
          <a:sx n="90" d="100"/>
          <a:sy n="90" d="100"/>
        </p:scale>
        <p:origin x="-444" y="-660"/>
      </p:cViewPr>
      <p:guideLst>
        <p:guide orient="horz" pos="1645"/>
        <p:guide pos="290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1277" y="1621985"/>
            <a:ext cx="7834472" cy="111919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82555" y="2958730"/>
            <a:ext cx="6451917" cy="133432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88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7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15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94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732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520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30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16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76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8082" y="3355162"/>
            <a:ext cx="7834472" cy="103700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8082" y="2213005"/>
            <a:ext cx="7834472" cy="1142156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887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774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66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154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943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732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520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30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28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0851" y="913726"/>
            <a:ext cx="4070853" cy="2584054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5322" y="913726"/>
            <a:ext cx="4070853" cy="2584054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97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852" y="209094"/>
            <a:ext cx="8295323" cy="870215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0851" y="1168747"/>
            <a:ext cx="4072454" cy="48707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871" indent="0">
              <a:buNone/>
              <a:defRPr sz="2100" b="1"/>
            </a:lvl2pPr>
            <a:lvl3pPr marL="957743" indent="0">
              <a:buNone/>
              <a:defRPr sz="1900" b="1"/>
            </a:lvl3pPr>
            <a:lvl4pPr marL="1436614" indent="0">
              <a:buNone/>
              <a:defRPr sz="1700" b="1"/>
            </a:lvl4pPr>
            <a:lvl5pPr marL="1915485" indent="0">
              <a:buNone/>
              <a:defRPr sz="1700" b="1"/>
            </a:lvl5pPr>
            <a:lvl6pPr marL="2394356" indent="0">
              <a:buNone/>
              <a:defRPr sz="1700" b="1"/>
            </a:lvl6pPr>
            <a:lvl7pPr marL="2873228" indent="0">
              <a:buNone/>
              <a:defRPr sz="1700" b="1"/>
            </a:lvl7pPr>
            <a:lvl8pPr marL="3352099" indent="0">
              <a:buNone/>
              <a:defRPr sz="1700" b="1"/>
            </a:lvl8pPr>
            <a:lvl9pPr marL="3830970" indent="0">
              <a:buNone/>
              <a:defRPr sz="17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0851" y="1655825"/>
            <a:ext cx="4072454" cy="300828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82123" y="1168747"/>
            <a:ext cx="4074053" cy="48707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871" indent="0">
              <a:buNone/>
              <a:defRPr sz="2100" b="1"/>
            </a:lvl2pPr>
            <a:lvl3pPr marL="957743" indent="0">
              <a:buNone/>
              <a:defRPr sz="1900" b="1"/>
            </a:lvl3pPr>
            <a:lvl4pPr marL="1436614" indent="0">
              <a:buNone/>
              <a:defRPr sz="1700" b="1"/>
            </a:lvl4pPr>
            <a:lvl5pPr marL="1915485" indent="0">
              <a:buNone/>
              <a:defRPr sz="1700" b="1"/>
            </a:lvl5pPr>
            <a:lvl6pPr marL="2394356" indent="0">
              <a:buNone/>
              <a:defRPr sz="1700" b="1"/>
            </a:lvl6pPr>
            <a:lvl7pPr marL="2873228" indent="0">
              <a:buNone/>
              <a:defRPr sz="1700" b="1"/>
            </a:lvl7pPr>
            <a:lvl8pPr marL="3352099" indent="0">
              <a:buNone/>
              <a:defRPr sz="1700" b="1"/>
            </a:lvl8pPr>
            <a:lvl9pPr marL="3830970" indent="0">
              <a:buNone/>
              <a:defRPr sz="17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82123" y="1655825"/>
            <a:ext cx="4074053" cy="300828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410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0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677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854" y="207884"/>
            <a:ext cx="3032337" cy="88471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03601" y="207887"/>
            <a:ext cx="5152573" cy="4456225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854" y="1092605"/>
            <a:ext cx="3032337" cy="3571506"/>
          </a:xfrm>
        </p:spPr>
        <p:txBody>
          <a:bodyPr/>
          <a:lstStyle>
            <a:lvl1pPr marL="0" indent="0">
              <a:buNone/>
              <a:defRPr sz="1500"/>
            </a:lvl1pPr>
            <a:lvl2pPr marL="478871" indent="0">
              <a:buNone/>
              <a:defRPr sz="1300"/>
            </a:lvl2pPr>
            <a:lvl3pPr marL="957743" indent="0">
              <a:buNone/>
              <a:defRPr sz="1000"/>
            </a:lvl3pPr>
            <a:lvl4pPr marL="1436614" indent="0">
              <a:buNone/>
              <a:defRPr sz="900"/>
            </a:lvl4pPr>
            <a:lvl5pPr marL="1915485" indent="0">
              <a:buNone/>
              <a:defRPr sz="900"/>
            </a:lvl5pPr>
            <a:lvl6pPr marL="2394356" indent="0">
              <a:buNone/>
              <a:defRPr sz="900"/>
            </a:lvl6pPr>
            <a:lvl7pPr marL="2873228" indent="0">
              <a:buNone/>
              <a:defRPr sz="900"/>
            </a:lvl7pPr>
            <a:lvl8pPr marL="3352099" indent="0">
              <a:buNone/>
              <a:defRPr sz="900"/>
            </a:lvl8pPr>
            <a:lvl9pPr marL="383097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566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06601" y="3654902"/>
            <a:ext cx="5530215" cy="431482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06601" y="466531"/>
            <a:ext cx="5530215" cy="3132773"/>
          </a:xfrm>
        </p:spPr>
        <p:txBody>
          <a:bodyPr/>
          <a:lstStyle>
            <a:lvl1pPr marL="0" indent="0">
              <a:buNone/>
              <a:defRPr sz="3400"/>
            </a:lvl1pPr>
            <a:lvl2pPr marL="478871" indent="0">
              <a:buNone/>
              <a:defRPr sz="2900"/>
            </a:lvl2pPr>
            <a:lvl3pPr marL="957743" indent="0">
              <a:buNone/>
              <a:defRPr sz="2500"/>
            </a:lvl3pPr>
            <a:lvl4pPr marL="1436614" indent="0">
              <a:buNone/>
              <a:defRPr sz="2100"/>
            </a:lvl4pPr>
            <a:lvl5pPr marL="1915485" indent="0">
              <a:buNone/>
              <a:defRPr sz="2100"/>
            </a:lvl5pPr>
            <a:lvl6pPr marL="2394356" indent="0">
              <a:buNone/>
              <a:defRPr sz="2100"/>
            </a:lvl6pPr>
            <a:lvl7pPr marL="2873228" indent="0">
              <a:buNone/>
              <a:defRPr sz="2100"/>
            </a:lvl7pPr>
            <a:lvl8pPr marL="3352099" indent="0">
              <a:buNone/>
              <a:defRPr sz="2100"/>
            </a:lvl8pPr>
            <a:lvl9pPr marL="3830970" indent="0">
              <a:buNone/>
              <a:defRPr sz="21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06601" y="4086385"/>
            <a:ext cx="5530215" cy="612776"/>
          </a:xfrm>
        </p:spPr>
        <p:txBody>
          <a:bodyPr/>
          <a:lstStyle>
            <a:lvl1pPr marL="0" indent="0">
              <a:buNone/>
              <a:defRPr sz="1500"/>
            </a:lvl1pPr>
            <a:lvl2pPr marL="478871" indent="0">
              <a:buNone/>
              <a:defRPr sz="1300"/>
            </a:lvl2pPr>
            <a:lvl3pPr marL="957743" indent="0">
              <a:buNone/>
              <a:defRPr sz="1000"/>
            </a:lvl3pPr>
            <a:lvl4pPr marL="1436614" indent="0">
              <a:buNone/>
              <a:defRPr sz="900"/>
            </a:lvl4pPr>
            <a:lvl5pPr marL="1915485" indent="0">
              <a:buNone/>
              <a:defRPr sz="900"/>
            </a:lvl5pPr>
            <a:lvl6pPr marL="2394356" indent="0">
              <a:buNone/>
              <a:defRPr sz="900"/>
            </a:lvl6pPr>
            <a:lvl7pPr marL="2873228" indent="0">
              <a:buNone/>
              <a:defRPr sz="900"/>
            </a:lvl7pPr>
            <a:lvl8pPr marL="3352099" indent="0">
              <a:buNone/>
              <a:defRPr sz="900"/>
            </a:lvl8pPr>
            <a:lvl9pPr marL="383097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19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336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82343" y="157122"/>
            <a:ext cx="2073831" cy="334065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60851" y="157122"/>
            <a:ext cx="6067874" cy="334065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58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60852" y="209094"/>
            <a:ext cx="8295323" cy="870215"/>
          </a:xfrm>
          <a:prstGeom prst="rect">
            <a:avLst/>
          </a:prstGeom>
        </p:spPr>
        <p:txBody>
          <a:bodyPr vert="horz" lIns="95774" tIns="47887" rIns="95774" bIns="47887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0852" y="1218302"/>
            <a:ext cx="8295323" cy="3445808"/>
          </a:xfrm>
          <a:prstGeom prst="rect">
            <a:avLst/>
          </a:prstGeom>
        </p:spPr>
        <p:txBody>
          <a:bodyPr vert="horz" lIns="95774" tIns="47887" rIns="95774" bIns="47887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0851" y="4839361"/>
            <a:ext cx="2150639" cy="277985"/>
          </a:xfrm>
          <a:prstGeom prst="rect">
            <a:avLst/>
          </a:prstGeom>
        </p:spPr>
        <p:txBody>
          <a:bodyPr vert="horz" lIns="95774" tIns="47887" rIns="95774" bIns="4788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7C867-913A-41CE-9695-BB4CC3013592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49151" y="4839361"/>
            <a:ext cx="2918725" cy="277985"/>
          </a:xfrm>
          <a:prstGeom prst="rect">
            <a:avLst/>
          </a:prstGeom>
        </p:spPr>
        <p:txBody>
          <a:bodyPr vert="horz" lIns="95774" tIns="47887" rIns="95774" bIns="4788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605535" y="4839361"/>
            <a:ext cx="2150639" cy="277985"/>
          </a:xfrm>
          <a:prstGeom prst="rect">
            <a:avLst/>
          </a:prstGeom>
        </p:spPr>
        <p:txBody>
          <a:bodyPr vert="horz" lIns="95774" tIns="47887" rIns="95774" bIns="4788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3B0365-9DB8-47AD-B7CE-C3C2D9D76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235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xStyles>
    <p:titleStyle>
      <a:lvl1pPr algn="ctr" defTabSz="95774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9153" indent="-359153" algn="l" defTabSz="957743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78166" indent="-299295" algn="l" defTabSz="957743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7178" indent="-239436" algn="l" defTabSz="9577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6049" indent="-239436" algn="l" defTabSz="957743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4921" indent="-239436" algn="l" defTabSz="957743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3792" indent="-239436" algn="l" defTabSz="9577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2663" indent="-239436" algn="l" defTabSz="9577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535" indent="-239436" algn="l" defTabSz="9577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406" indent="-239436" algn="l" defTabSz="9577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774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871" algn="l" defTabSz="95774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743" algn="l" defTabSz="95774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614" algn="l" defTabSz="95774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485" algn="l" defTabSz="95774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356" algn="l" defTabSz="95774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228" algn="l" defTabSz="95774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099" algn="l" defTabSz="95774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0970" algn="l" defTabSz="95774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ucienne\Desktop\oiseaux\animal_bird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96" y="450404"/>
            <a:ext cx="6529590" cy="453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36304" y="4452016"/>
            <a:ext cx="645758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2400" b="1" cap="none" spc="0" dirty="0" smtClean="0">
                <a:ln w="50800"/>
                <a:solidFill>
                  <a:srgbClr val="FF0000"/>
                </a:solidFill>
                <a:effectLst/>
                <a:latin typeface="Old English Text MT" panose="03040902040508030806" pitchFamily="66" charset="0"/>
              </a:rPr>
              <a:t>Lucienne</a:t>
            </a:r>
            <a:endParaRPr lang="fr-FR" sz="2400" b="1" cap="none" spc="0" dirty="0">
              <a:ln w="50800"/>
              <a:solidFill>
                <a:srgbClr val="FF0000"/>
              </a:solidFill>
              <a:effectLst/>
              <a:latin typeface="Old English Text MT" panose="03040902040508030806" pitchFamily="66" charset="0"/>
            </a:endParaRPr>
          </a:p>
        </p:txBody>
      </p:sp>
      <p:pic>
        <p:nvPicPr>
          <p:cNvPr id="1028" name="Picture 4" descr="C:\Users\lucienne\Desktop\encadrements2\cadre avec déco\Image3 (21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77" y="-66738"/>
            <a:ext cx="9230002" cy="528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168352" y="0"/>
            <a:ext cx="406976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4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Old English Text MT" panose="03040902040508030806" pitchFamily="66" charset="0"/>
              </a:rPr>
              <a:t>Oiseaux exotiques</a:t>
            </a:r>
            <a:endParaRPr lang="fr-FR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61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  <p:sndAc>
          <p:stSnd>
            <p:snd r:embed="rId2" name="Relaxation   ballade sur chants et images d' oiseaux3.18.wav"/>
          </p:stSnd>
        </p:sndAc>
      </p:transition>
    </mc:Choice>
    <mc:Fallback xmlns="">
      <p:transition spd="slow" advTm="3000">
        <p:fade/>
        <p:sndAc>
          <p:stSnd>
            <p:snd r:embed="rId5" name="Relaxation   ballade sur chants et images d' oiseaux3.1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lucienne\Desktop\oiseaux\bel oiseau tangara rouge _is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280" y="594420"/>
            <a:ext cx="684076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340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cienne\Desktop\oiseaux\bird_cardinal_flower_wildlife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96" y="594420"/>
            <a:ext cx="652529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489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cienne\Desktop\oiseaux\bird_is_standing_on_plant_branch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279" y="594420"/>
            <a:ext cx="6696745" cy="43924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5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ucienne\Desktop\oiseaux\bird_widescreen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96" y="666428"/>
            <a:ext cx="6567130" cy="42484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485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ucienne\Desktop\oiseaux\bird_w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288" y="544914"/>
            <a:ext cx="6552728" cy="43699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827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ucienne\Desktop\oiseaux\black_and_red_grackles_hd_birds-160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4770" y="594420"/>
            <a:ext cx="6782256" cy="43842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791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lucienne\Desktop\oiseaux\blue_and_pink_lilac_breasted_roller_bird_is_sitting_on_tree_branch_in_blur_white_background_hd_animals-160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304" y="666428"/>
            <a:ext cx="6480721" cy="42484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317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lucienne\Desktop\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304" y="594420"/>
            <a:ext cx="6376987" cy="43924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46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lucienne\Desktop\Imag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96" y="645552"/>
            <a:ext cx="6480721" cy="434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906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lucienne\Desktop\oiseaux\blue_green_peach_color_bird_with_leaf_in_mouth_is_perching_on_berry_tree_branch_hd_birds-160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96" y="522412"/>
            <a:ext cx="6552729" cy="44644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454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lucienne\Desktop\oiseaux\blue_white_black_bird_is_perching_on_nest_in_blur_green_background_hd_birds-160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7145" y="666428"/>
            <a:ext cx="653988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065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lucienne\Desktop\oiseaux\boiseau jaune et noir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288" y="522412"/>
            <a:ext cx="6632674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937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lucienne\Desktop\oiseaux\brown_kestrel_bird_is_standing_on_wood_4k_hd_animals-160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95" y="666428"/>
            <a:ext cx="6552729" cy="43204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060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lucienne\Desktop\oiseaux\brown_white_red_bird_is_sitting_on_leaf_hd_birds-160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272" y="592170"/>
            <a:ext cx="6768753" cy="43227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60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lucienne\Desktop\Imag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280" y="522412"/>
            <a:ext cx="6696745" cy="439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852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lucienne\Desktop\oiseaux\cassowary_most_dangerous_bird_5k-160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287" y="610698"/>
            <a:ext cx="6550167" cy="43042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159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lucienne\Desktop\oiseaux\colorful_cgi_bird-160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081" y="666428"/>
            <a:ext cx="6592457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59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lucienne\Desktop\oiseaux\chardonneret d'Amérique jaune black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288" y="522412"/>
            <a:ext cx="6682343" cy="44644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161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Users\lucienne\Desktop\Imag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338" y="655195"/>
            <a:ext cx="6778625" cy="43275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08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lucienne\Desktop\Imag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289" y="594420"/>
            <a:ext cx="6624736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120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lucienne\Desktop\Imag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522412"/>
            <a:ext cx="6619875" cy="43924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707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C:\Users\lucienne\Desktop\Imag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368" y="634277"/>
            <a:ext cx="7028110" cy="43479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522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C:\Users\lucienne\Desktop\Imag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503" y="666428"/>
            <a:ext cx="6630497" cy="43204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64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Users\lucienne\Desktop\oiseaux\hungry_hummingbird-160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831" y="666428"/>
            <a:ext cx="684076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08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lucienne\Desktop\oiseaux\red_breasted_grosbeak_and_yellow_black_birds_are_eating_orange_standing_on_tree_branch_hd_birds-160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195" y="522412"/>
            <a:ext cx="6912768" cy="43924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662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C:\Users\lucienne\Desktop\Imag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583" y="695325"/>
            <a:ext cx="6656387" cy="43957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610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C:\Users\lucienne\Desktop\Image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139" y="637778"/>
            <a:ext cx="6480721" cy="43957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764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C:\Users\lucienne\Desktop\Image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241" y="306388"/>
            <a:ext cx="6984776" cy="4821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898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C:\Users\lucienne\Desktop\Imag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96" y="594420"/>
            <a:ext cx="6560667" cy="43402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543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ucienne\Desktop\oiseaux\yellow_black_birds_with_open_mouth_are_on_yellow_flowers_branch_hd_birds-160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232" y="594420"/>
            <a:ext cx="705678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4925"/>
            <a:ext cx="9229726" cy="529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036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05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110</TotalTime>
  <Words>3</Words>
  <Application>Microsoft Office PowerPoint</Application>
  <PresentationFormat>Personnalisé</PresentationFormat>
  <Paragraphs>2</Paragraphs>
  <Slides>32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Default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lucienne</dc:creator>
  <cp:lastModifiedBy>lucienne</cp:lastModifiedBy>
  <cp:revision>16</cp:revision>
  <dcterms:created xsi:type="dcterms:W3CDTF">2021-02-15T08:07:38Z</dcterms:created>
  <dcterms:modified xsi:type="dcterms:W3CDTF">2021-02-16T12:50:20Z</dcterms:modified>
</cp:coreProperties>
</file>