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embedTrueTypeFonts="1" saveSubsetFonts="1">
  <p:sldMasterIdLst>
    <p:sldMasterId id="2147483648" r:id="rId1"/>
  </p:sldMasterIdLst>
  <p:notesMasterIdLst>
    <p:notesMasterId r:id="rId42"/>
  </p:notesMasterIdLst>
  <p:sldIdLst>
    <p:sldId id="273" r:id="rId2"/>
    <p:sldId id="397" r:id="rId3"/>
    <p:sldId id="398" r:id="rId4"/>
    <p:sldId id="399" r:id="rId5"/>
    <p:sldId id="328" r:id="rId6"/>
    <p:sldId id="329" r:id="rId7"/>
    <p:sldId id="330" r:id="rId8"/>
    <p:sldId id="338" r:id="rId9"/>
    <p:sldId id="331" r:id="rId10"/>
    <p:sldId id="336" r:id="rId11"/>
    <p:sldId id="339" r:id="rId12"/>
    <p:sldId id="332" r:id="rId13"/>
    <p:sldId id="334" r:id="rId14"/>
    <p:sldId id="343" r:id="rId15"/>
    <p:sldId id="340" r:id="rId16"/>
    <p:sldId id="354" r:id="rId17"/>
    <p:sldId id="356" r:id="rId18"/>
    <p:sldId id="342" r:id="rId19"/>
    <p:sldId id="351" r:id="rId20"/>
    <p:sldId id="277" r:id="rId21"/>
    <p:sldId id="346" r:id="rId22"/>
    <p:sldId id="344" r:id="rId23"/>
    <p:sldId id="347" r:id="rId24"/>
    <p:sldId id="293" r:id="rId25"/>
    <p:sldId id="280" r:id="rId26"/>
    <p:sldId id="389" r:id="rId27"/>
    <p:sldId id="393" r:id="rId28"/>
    <p:sldId id="371" r:id="rId29"/>
    <p:sldId id="395" r:id="rId30"/>
    <p:sldId id="388" r:id="rId31"/>
    <p:sldId id="300" r:id="rId32"/>
    <p:sldId id="372" r:id="rId33"/>
    <p:sldId id="285" r:id="rId34"/>
    <p:sldId id="287" r:id="rId35"/>
    <p:sldId id="294" r:id="rId36"/>
    <p:sldId id="396" r:id="rId37"/>
    <p:sldId id="373" r:id="rId38"/>
    <p:sldId id="383" r:id="rId39"/>
    <p:sldId id="317" r:id="rId40"/>
    <p:sldId id="327" r:id="rId41"/>
  </p:sldIdLst>
  <p:sldSz cx="12192000" cy="6858000"/>
  <p:notesSz cx="6858000" cy="9144000"/>
  <p:embeddedFontLst>
    <p:embeddedFont>
      <p:font typeface="Alto" panose="020B7200000000000000" pitchFamily="34" charset="0"/>
      <p:regular r:id="rId43"/>
    </p:embeddedFont>
    <p:embeddedFont>
      <p:font typeface="Arial Black" panose="020B0A04020102020204" pitchFamily="34" charset="0"/>
      <p:bold r:id="rId44"/>
    </p:embeddedFont>
    <p:embeddedFont>
      <p:font typeface="Calibri" panose="020F0502020204030204" pitchFamily="34" charset="0"/>
      <p:regular r:id="rId45"/>
      <p:bold r:id="rId46"/>
      <p:italic r:id="rId47"/>
      <p:boldItalic r:id="rId48"/>
    </p:embeddedFont>
    <p:embeddedFont>
      <p:font typeface="Constantia" panose="02030602050306030303" pitchFamily="18" charset="0"/>
      <p:regular r:id="rId49"/>
      <p:bold r:id="rId50"/>
      <p:italic r:id="rId51"/>
      <p:boldItalic r:id="rId52"/>
    </p:embeddedFont>
    <p:embeddedFont>
      <p:font typeface="Matura MT Script Capitals" panose="03020802060602070202" pitchFamily="66" charset="0"/>
      <p:regular r:id="rId53"/>
    </p:embeddedFont>
  </p:embeddedFontLst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hcy9sCNAFt9tVug57VNzQ==" hashData="lLW76ppvDiY5H2yty1qKJHJUcOnAShCpC0jX/JERNN1+SwsyoxhZZ0ZYH8h/sbBoHMAi21rkuAToHZkF9ghKw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B1C03"/>
    <a:srgbClr val="3B3721"/>
    <a:srgbClr val="304A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96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14" y="55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font" Target="fonts/font5.fntdata"/><Relationship Id="rId50" Type="http://schemas.openxmlformats.org/officeDocument/2006/relationships/font" Target="fonts/font8.fntdata"/><Relationship Id="rId55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font" Target="fonts/font3.fntdata"/><Relationship Id="rId53" Type="http://schemas.openxmlformats.org/officeDocument/2006/relationships/font" Target="fonts/font11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7.fntdata"/><Relationship Id="rId57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font" Target="fonts/font2.fntdata"/><Relationship Id="rId52" Type="http://schemas.openxmlformats.org/officeDocument/2006/relationships/font" Target="fonts/font10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font" Target="fonts/font1.fntdata"/><Relationship Id="rId48" Type="http://schemas.openxmlformats.org/officeDocument/2006/relationships/font" Target="fonts/font6.fntdata"/><Relationship Id="rId56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font" Target="fonts/font9.fntdata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B47E96-C9F5-47A1-ACA2-F22FE6335AF6}" type="datetimeFigureOut">
              <a:rPr lang="es-MX" smtClean="0"/>
              <a:t>25/08/2020</a:t>
            </a:fld>
            <a:endParaRPr lang="es-MX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MX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MX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MX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EA26CE-5A30-4AD0-A92D-8D5E7EB2883C}" type="slidenum">
              <a:rPr lang="es-MX" smtClean="0"/>
              <a:t>‹#›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768077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C1DC37-0829-40F9-8322-DB9E4807A41D}" type="datetimeFigureOut">
              <a:rPr lang="es-ES" smtClean="0"/>
              <a:pPr/>
              <a:t>25/08/2020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34BF489-402E-4E37-A2EC-D32866F9FA63}" type="slidenum">
              <a:rPr lang="es-ES" smtClean="0"/>
              <a:pPr/>
              <a:t>‹#›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1.wav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_rels/slide4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3" Type="http://schemas.openxmlformats.org/officeDocument/2006/relationships/image" Target="../media/image47.png"/><Relationship Id="rId7" Type="http://schemas.openxmlformats.org/officeDocument/2006/relationships/image" Target="../media/image51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0.png"/><Relationship Id="rId5" Type="http://schemas.openxmlformats.org/officeDocument/2006/relationships/image" Target="../media/image49.jpeg"/><Relationship Id="rId4" Type="http://schemas.openxmlformats.org/officeDocument/2006/relationships/image" Target="../media/image48.jpg"/><Relationship Id="rId9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Ornament 2">
            <a:extLst>
              <a:ext uri="{FF2B5EF4-FFF2-40B4-BE49-F238E27FC236}">
                <a16:creationId xmlns:a16="http://schemas.microsoft.com/office/drawing/2014/main" id="{8223B1C9-AE56-4484-8BB4-E0897C07C6A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0800000">
            <a:off x="10093192" y="0"/>
            <a:ext cx="1866900" cy="6858000"/>
          </a:xfrm>
          <a:prstGeom prst="rect">
            <a:avLst/>
          </a:prstGeom>
        </p:spPr>
      </p:pic>
      <p:pic>
        <p:nvPicPr>
          <p:cNvPr id="6" name="Ornament 1">
            <a:extLst>
              <a:ext uri="{FF2B5EF4-FFF2-40B4-BE49-F238E27FC236}">
                <a16:creationId xmlns:a16="http://schemas.microsoft.com/office/drawing/2014/main" id="{E4579F4A-A186-4387-92D8-9FA8C70924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1344" y="0"/>
            <a:ext cx="1866900" cy="6858000"/>
          </a:xfrm>
          <a:prstGeom prst="rect">
            <a:avLst/>
          </a:prstGeom>
        </p:spPr>
      </p:pic>
      <p:pic>
        <p:nvPicPr>
          <p:cNvPr id="5" name="Rám">
            <a:extLst>
              <a:ext uri="{FF2B5EF4-FFF2-40B4-BE49-F238E27FC236}">
                <a16:creationId xmlns:a16="http://schemas.microsoft.com/office/drawing/2014/main" id="{1BBCF17A-5989-4667-9139-DDB172CE0E8C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4" name="Foto">
            <a:extLst>
              <a:ext uri="{FF2B5EF4-FFF2-40B4-BE49-F238E27FC236}">
                <a16:creationId xmlns:a16="http://schemas.microsoft.com/office/drawing/2014/main" id="{2417EA81-6555-4FEE-BE47-A349D1977EAC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31958" y="332656"/>
            <a:ext cx="7324761" cy="4886325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>
                <a:lumMod val="50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13" name="Esto es">
            <a:extLst>
              <a:ext uri="{FF2B5EF4-FFF2-40B4-BE49-F238E27FC236}">
                <a16:creationId xmlns:a16="http://schemas.microsoft.com/office/drawing/2014/main" id="{32231A9A-D2BC-42F9-BEFE-09D6407F630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3632" y="4105670"/>
            <a:ext cx="3616696" cy="110799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00FFFF"/>
                </a:solidFill>
                <a:latin typeface="Arial Black" pitchFamily="34" charset="0"/>
              </a:rPr>
              <a:t>E</a:t>
            </a:r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FF0000"/>
                </a:solidFill>
                <a:latin typeface="Arial Black" pitchFamily="34" charset="0"/>
              </a:rPr>
              <a:t>s</a:t>
            </a:r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FFFF00"/>
                </a:solidFill>
                <a:latin typeface="Arial Black" pitchFamily="34" charset="0"/>
              </a:rPr>
              <a:t>t</a:t>
            </a:r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0070C0"/>
                </a:solidFill>
                <a:latin typeface="Arial Black" pitchFamily="34" charset="0"/>
              </a:rPr>
              <a:t>o</a:t>
            </a:r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00FFFF"/>
                </a:solidFill>
                <a:latin typeface="Arial Black" pitchFamily="34" charset="0"/>
              </a:rPr>
              <a:t> </a:t>
            </a:r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FF9900"/>
                </a:solidFill>
                <a:latin typeface="Arial Black" pitchFamily="34" charset="0"/>
              </a:rPr>
              <a:t>e</a:t>
            </a:r>
            <a:r>
              <a:rPr lang="es-MX" sz="6600" dirty="0">
                <a:ln w="19050">
                  <a:solidFill>
                    <a:schemeClr val="tx1"/>
                  </a:solidFill>
                </a:ln>
                <a:solidFill>
                  <a:srgbClr val="00FF00"/>
                </a:solidFill>
                <a:latin typeface="Arial Black" pitchFamily="34" charset="0"/>
              </a:rPr>
              <a:t>s</a:t>
            </a:r>
            <a:endParaRPr lang="es-ES" sz="6600" dirty="0">
              <a:ln w="19050">
                <a:solidFill>
                  <a:schemeClr val="tx1"/>
                </a:solidFill>
              </a:ln>
              <a:solidFill>
                <a:srgbClr val="00FF00"/>
              </a:solidFill>
              <a:latin typeface="Arial Black" pitchFamily="34" charset="0"/>
            </a:endParaRPr>
          </a:p>
        </p:txBody>
      </p:sp>
      <p:sp>
        <p:nvSpPr>
          <p:cNvPr id="14" name="Chihuahua">
            <a:extLst>
              <a:ext uri="{FF2B5EF4-FFF2-40B4-BE49-F238E27FC236}">
                <a16:creationId xmlns:a16="http://schemas.microsoft.com/office/drawing/2014/main" id="{BA0D1997-F40A-4BED-9FA1-A7C06CD9BF07}"/>
              </a:ext>
            </a:extLst>
          </p:cNvPr>
          <p:cNvSpPr/>
          <p:nvPr/>
        </p:nvSpPr>
        <p:spPr>
          <a:xfrm>
            <a:off x="2438434" y="5229200"/>
            <a:ext cx="6528903" cy="156966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9600" b="1" cap="none" spc="0" dirty="0">
                <a:ln w="28575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noFill/>
                <a:effectLst>
                  <a:outerShdw dist="38100" dir="2700000" algn="tl" rotWithShape="0">
                    <a:schemeClr val="accent2"/>
                  </a:outerShdw>
                </a:effectLst>
              </a:rPr>
              <a:t>CHIHUAHUA</a:t>
            </a:r>
          </a:p>
        </p:txBody>
      </p:sp>
      <p:sp>
        <p:nvSpPr>
          <p:cNvPr id="8" name="Číslo">
            <a:extLst>
              <a:ext uri="{FF2B5EF4-FFF2-40B4-BE49-F238E27FC236}">
                <a16:creationId xmlns:a16="http://schemas.microsoft.com/office/drawing/2014/main" id="{FFC07B0F-0C46-411A-AD43-AEF078D4BF10}"/>
              </a:ext>
            </a:extLst>
          </p:cNvPr>
          <p:cNvSpPr/>
          <p:nvPr/>
        </p:nvSpPr>
        <p:spPr>
          <a:xfrm>
            <a:off x="8967337" y="5468160"/>
            <a:ext cx="860022" cy="541659"/>
          </a:xfrm>
          <a:prstGeom prst="ellipse">
            <a:avLst/>
          </a:prstGeom>
          <a:noFill/>
          <a:ln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sk-SK" sz="3200">
                <a:solidFill>
                  <a:schemeClr val="accent6">
                    <a:lumMod val="50000"/>
                  </a:schemeClr>
                </a:solidFill>
                <a:latin typeface="Alto" panose="020B7200000000000000" pitchFamily="34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3330290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15000">
        <p:sndAc>
          <p:stSnd loop="1">
            <p:snd r:embed="rId2" name="Antonio Aguilar - Corrido de Chihuahua.wav"/>
          </p:stSnd>
        </p:sndAc>
      </p:transition>
    </mc:Choice>
    <mc:Fallback xmlns="">
      <p:transition spd="slow" advClick="0" advTm="15000">
        <p:sndAc>
          <p:stSnd loop="1">
            <p:snd r:embed="rId6" name="Antonio Aguilar - Corrido de Chihuahu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38" presetClass="entr" presetSubtype="0" accel="5000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" dur="910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91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12" decel="50000" autoRev="1" fill="hold">
                                          <p:stCondLst>
                                            <p:cond delay="91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72" fill="hold">
                                          <p:stCondLst>
                                            <p:cond delay="172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500"/>
                            </p:stCondLst>
                            <p:childTnLst>
                              <p:par>
                                <p:cTn id="24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4" grpId="0"/>
      <p:bldP spid="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9FF0BE14-1230-4416-A043-767DC2C5BD9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419" y="0"/>
            <a:ext cx="12181162" cy="6851904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48729313-8916-48DB-B536-DFE3FC540E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Catedral de Chihuahua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30BB947D-0F15-45D8-8B24-44BA0E6731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685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738055EE-C3E4-46B5-B396-A63F0CFC12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8388" cy="6858000"/>
          </a:xfrm>
          <a:prstGeom prst="rect">
            <a:avLst/>
          </a:prstGeom>
        </p:spPr>
      </p:pic>
      <p:sp>
        <p:nvSpPr>
          <p:cNvPr id="5" name="Autor">
            <a:extLst>
              <a:ext uri="{FF2B5EF4-FFF2-40B4-BE49-F238E27FC236}">
                <a16:creationId xmlns:a16="http://schemas.microsoft.com/office/drawing/2014/main" id="{D4D18776-E815-4D6D-9B28-CAB108260F53}"/>
              </a:ext>
            </a:extLst>
          </p:cNvPr>
          <p:cNvSpPr/>
          <p:nvPr/>
        </p:nvSpPr>
        <p:spPr>
          <a:xfrm>
            <a:off x="9230094" y="6120000"/>
            <a:ext cx="2234906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pt-BR" sz="1000" b="1">
                <a:solidFill>
                  <a:prstClr val="black"/>
                </a:solidFill>
              </a:rPr>
              <a:t>Photo  © 2018 por Emmanuel Ordaz • </a:t>
            </a:r>
          </a:p>
        </p:txBody>
      </p:sp>
      <p:sp>
        <p:nvSpPr>
          <p:cNvPr id="6" name="Popis">
            <a:extLst>
              <a:ext uri="{FF2B5EF4-FFF2-40B4-BE49-F238E27FC236}">
                <a16:creationId xmlns:a16="http://schemas.microsoft.com/office/drawing/2014/main" id="{3B7AC6AB-B1EC-4585-BDC8-4C6049FFD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Barrancas del Cobre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FAE44E97-40AF-4A78-9D6E-DB17B2FFD36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922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FD3DE491-1CE6-467E-B3A0-261D34D9B47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7859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D797BA6-9BA4-44AF-A45E-6EF2DF7E6F8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Nidia admirando los vitrales de la Quinta Gameros,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Cd.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Chihuahua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E62E992D-29D7-42E1-B8ED-8F610340F099}"/>
              </a:ext>
            </a:extLst>
          </p:cNvPr>
          <p:cNvSpPr/>
          <p:nvPr/>
        </p:nvSpPr>
        <p:spPr>
          <a:xfrm>
            <a:off x="9254138" y="6120000"/>
            <a:ext cx="2210862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ES" sz="1000" b="1">
                <a:solidFill>
                  <a:prstClr val="black"/>
                </a:solidFill>
              </a:rPr>
              <a:t>Photo  © 2016 por Guerrero Esparza •</a:t>
            </a:r>
          </a:p>
        </p:txBody>
      </p:sp>
      <p:pic>
        <p:nvPicPr>
          <p:cNvPr id="9" name="Rám">
            <a:extLst>
              <a:ext uri="{FF2B5EF4-FFF2-40B4-BE49-F238E27FC236}">
                <a16:creationId xmlns:a16="http://schemas.microsoft.com/office/drawing/2014/main" id="{0EB7B460-9A2B-4173-8A84-B3F574CF3E39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92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64F174FA-E9BE-493B-BD3D-3E6AD936982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99F3C57-4C68-4EFB-B591-74BD2D70BE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Cañón de Namurachi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F8DA6205-365F-44C4-81AB-1C9B93E31E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955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F3D08AE-045F-426E-BE97-7D66FD62EB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337"/>
            <a:ext cx="12192000" cy="6855326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87A4DB07-A831-401D-9DEC-49D9881ACA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Catedral de Ciudad Juárez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95C56C01-9A59-4636-A23C-BA7E0A00C75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494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621B23B-FA25-4182-86C3-C073AF29FF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72979" cy="6847301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14ECD2B8-46CE-4B33-B9FF-41E128E630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Desierto de Samalayuca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2B4DDFA4-26E1-432C-B241-2FEACAA94BC6}"/>
              </a:ext>
            </a:extLst>
          </p:cNvPr>
          <p:cNvSpPr/>
          <p:nvPr/>
        </p:nvSpPr>
        <p:spPr>
          <a:xfrm>
            <a:off x="9626035" y="6120000"/>
            <a:ext cx="1838965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pt-BR" sz="1000" b="1">
                <a:solidFill>
                  <a:prstClr val="black"/>
                </a:solidFill>
              </a:rPr>
              <a:t>Photo  © 2014 por Ikaichi Tuda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40E65B6A-B1DB-4B17-82F3-FF1C03F752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8143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F27B2C5-84C8-462D-BE06-FFAA063BDC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991"/>
            <a:ext cx="12192000" cy="6852018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36E558C7-4083-4A9D-9262-46A20F9C76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cascada de Basaseachic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82F1B53D-1879-4FDF-B659-D9223209016F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3449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13CE714-7D07-4FFC-8AAF-3027BF1514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8DFD322-52C5-449A-B839-4D7C618F52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Vive la aventura del Cañón del Pegüis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2EAAAEC2-7170-41F3-A7D9-C7CC32061C8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72709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236CD3F-407F-4ED7-BE5F-EE8034E5BA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0DA2DE2-62C9-4461-B599-DD43E63003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Danzantes de Urique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F764924B-ADFA-4DA8-8E88-20613A78553B}"/>
              </a:ext>
            </a:extLst>
          </p:cNvPr>
          <p:cNvSpPr/>
          <p:nvPr/>
        </p:nvSpPr>
        <p:spPr>
          <a:xfrm>
            <a:off x="9632447" y="6120000"/>
            <a:ext cx="1832553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ES" sz="1000" b="1">
                <a:solidFill>
                  <a:prstClr val="black"/>
                </a:solidFill>
              </a:rPr>
              <a:t>Photo  © 2012 por Lizard_ Skin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821EFD6-1D4D-445D-AC94-9BD069AA8BC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1817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AC97B5E-20ED-41A2-A312-54ACFBCD386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79D266CD-45BE-4E06-8F10-5174396AB1B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Batopilas - Pueblo Mágico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9D145A73-DA0D-4081-A4D5-8C8B8F5AF1F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15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910642F-2C4E-46B1-94D1-4467D52F2A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9EB534F3-878D-4044-8703-33C848EF9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Cañón de Santa Elena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9C3B768-277E-4335-BCE3-7F1725E5DD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6053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1EF3ACE-778E-4327-A8EA-1C2A25B893D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3680"/>
            <a:ext cx="12192000" cy="685064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2D09023A-0700-46EB-BA0E-F01B6E5807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Zona "Mil Castillos" Parque Nacional Cumbres de Majalca</a:t>
            </a: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50CB8F91-AECA-4EBA-BE39-705C5B5F890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8633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7FCC878A-CEAC-4BBA-9A40-F109AEE8A7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7BD0495-DEAC-41AF-8E30-602C5A47FAC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Puente Calicanto en Hidalgo del Parral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D261E847-6D05-4C0E-B859-48228C952A9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41006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Imagen 9">
            <a:extLst>
              <a:ext uri="{FF2B5EF4-FFF2-40B4-BE49-F238E27FC236}">
                <a16:creationId xmlns:a16="http://schemas.microsoft.com/office/drawing/2014/main" id="{A2E795CC-81E9-4477-AB2A-80842D7B91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6E6AD6D7-77A7-4B44-96CB-033F3988A6F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Sinforosa,(Guachochi)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,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as Barrancas del Cobre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3444463-A153-4651-B0DA-DDDC36389EA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021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90E9E66D-077D-4A7B-8182-3530535A3BA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4D45F6F5-8CCE-413A-A93E-B55ED0520FB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Comenzando el día en Namiquipa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65ACFE6D-97F0-4AA7-A504-5AA6279B9392}"/>
              </a:ext>
            </a:extLst>
          </p:cNvPr>
          <p:cNvSpPr/>
          <p:nvPr/>
        </p:nvSpPr>
        <p:spPr>
          <a:xfrm>
            <a:off x="9783129" y="6120000"/>
            <a:ext cx="1681871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MX" sz="1000" b="1">
                <a:solidFill>
                  <a:prstClr val="black"/>
                </a:solidFill>
              </a:rPr>
              <a:t>Photo  © 2012 por valencho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46A90032-1FA4-49C2-A552-D27A56D2014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9622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7E08BA1-C079-4382-AD3A-E44F256336F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87C527EF-B7A3-4903-B67C-59FDDAB100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Cañón de Batopilas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8A837855-02B0-4C06-AFB6-9AA4F5363093}"/>
              </a:ext>
            </a:extLst>
          </p:cNvPr>
          <p:cNvSpPr/>
          <p:nvPr/>
        </p:nvSpPr>
        <p:spPr>
          <a:xfrm>
            <a:off x="9228490" y="6120000"/>
            <a:ext cx="2236510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MX" sz="1000" b="1">
                <a:solidFill>
                  <a:prstClr val="black"/>
                </a:solidFill>
              </a:rPr>
              <a:t>Photo  © 2012 por Michiel van der Ark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C0350050-3778-4605-B61D-500015F782E3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0793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CADB517-BB33-4E72-BFEC-126DBFDA8C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037" y="0"/>
            <a:ext cx="12185928" cy="6858000"/>
          </a:xfrm>
          <a:prstGeom prst="rect">
            <a:avLst/>
          </a:prstGeom>
        </p:spPr>
      </p:pic>
      <p:pic>
        <p:nvPicPr>
          <p:cNvPr id="1026" name="Picture 2" descr="Resultado de imagen para creel pueblo magico chihuahua">
            <a:extLst>
              <a:ext uri="{FF2B5EF4-FFF2-40B4-BE49-F238E27FC236}">
                <a16:creationId xmlns:a16="http://schemas.microsoft.com/office/drawing/2014/main" id="{992A2351-3213-406F-9BE3-56E0CBBD84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79376" y="241139"/>
            <a:ext cx="1021157" cy="9020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Popis">
            <a:extLst>
              <a:ext uri="{FF2B5EF4-FFF2-40B4-BE49-F238E27FC236}">
                <a16:creationId xmlns:a16="http://schemas.microsoft.com/office/drawing/2014/main" id="{9525D4DD-587E-4C96-A291-B298E493C4F9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Creel 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- </a:t>
            </a: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Pueblo Mágico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008ECB0A-9DCB-4D9C-8975-F0D5DDA47A94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1291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22" presetClass="entr" presetSubtype="8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1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5EFCD8D-735E-4D8B-BA78-537B2A60899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13D9296B-1AC0-46E4-BF5D-4BC6867EB48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Mina de Naica - La Cueva de los Cristales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64EA1AEF-A9A2-4E69-9A87-279781EA391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242862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88BB24E-A5F1-40B4-BEE1-5F28439DF0F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2744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59FA017F-F883-4A71-BC66-FA31C11D12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Cañón Urique, Barrancas del Cobre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C357F986-5C05-4488-B169-32B9742DD1B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0946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>
            <a:extLst>
              <a:ext uri="{FF2B5EF4-FFF2-40B4-BE49-F238E27FC236}">
                <a16:creationId xmlns:a16="http://schemas.microsoft.com/office/drawing/2014/main" id="{65C73B2B-1D16-4B5F-9CE7-DE42BA67E1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416"/>
            <a:ext cx="12192000" cy="6855167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9534A693-2783-4DCB-A7C4-AECFA0A9E7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Grutas de Nombre de Dios 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D5A5BC10-2B03-4AEF-9F42-E5DA4132145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17360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E4D8FE1-3DB0-4906-807C-C3BC93DFE23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F73A6388-606F-412C-A429-2E29BA7F329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Arquitectura Menonita en Cd</a:t>
            </a: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.</a:t>
            </a: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 Cuauhtémoc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D0B4137E-87CE-4498-B723-12304960A380}"/>
              </a:ext>
            </a:extLst>
          </p:cNvPr>
          <p:cNvSpPr/>
          <p:nvPr/>
        </p:nvSpPr>
        <p:spPr>
          <a:xfrm>
            <a:off x="9643669" y="6120000"/>
            <a:ext cx="1821331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MX" sz="1000" b="1">
                <a:solidFill>
                  <a:prstClr val="black"/>
                </a:solidFill>
              </a:rPr>
              <a:t>Photo  © 2012 por Gavilancillo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12A25BBD-C9D4-49E9-BE59-18090BE343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95043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86559C0-9C96-4D41-8D5F-AAE9C73D91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86D0ED14-1D1E-4805-B617-34BBB5C42B1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Lago de Arareco 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36E1484E-63AD-4F30-8901-5939CE49368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270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1012F2D9-F50F-4E64-9E5B-54829433EAF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4E789BF-527E-4877-8915-03060850F706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Reserva de la Biósfera de Janos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367FD6D2-0D88-4CCB-BFF1-EF8F2DE18C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1719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69C5CDA-306E-40C0-8852-E96EC9C558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270" y="0"/>
            <a:ext cx="12185459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8CE0726-7F64-43BC-B9B0-E97A713AF9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Cascada de Cusárare, Guachochi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68F4461C-C768-444C-9B25-0D8A0F440BE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5320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F7C51C33-03C0-4B68-9504-3CE2610903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1999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6E986F1A-96B7-4B55-807C-00D994B760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 Maratonista Lorena Ramírez en Acción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6" name="Autor">
            <a:extLst>
              <a:ext uri="{FF2B5EF4-FFF2-40B4-BE49-F238E27FC236}">
                <a16:creationId xmlns:a16="http://schemas.microsoft.com/office/drawing/2014/main" id="{E959F1A5-80E1-43BA-BC57-C8D4EBDDBAA5}"/>
              </a:ext>
            </a:extLst>
          </p:cNvPr>
          <p:cNvSpPr/>
          <p:nvPr/>
        </p:nvSpPr>
        <p:spPr>
          <a:xfrm>
            <a:off x="9374364" y="6120000"/>
            <a:ext cx="2090636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MX" sz="1000" b="1">
                <a:solidFill>
                  <a:prstClr val="black"/>
                </a:solidFill>
              </a:rPr>
              <a:t>Photo  © 2018 por Carlos Montes • </a:t>
            </a: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D28EB815-E6B8-45C2-AD4E-30155CB2BD5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31925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3F78F97-858F-434F-8861-770DF23913D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122" y="0"/>
            <a:ext cx="12177755" cy="6857999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A381EAEA-AA03-4450-AFBB-4C27CEFCB2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Parque Nacional Cumbres de Majalca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7" name="Rám">
            <a:extLst>
              <a:ext uri="{FF2B5EF4-FFF2-40B4-BE49-F238E27FC236}">
                <a16:creationId xmlns:a16="http://schemas.microsoft.com/office/drawing/2014/main" id="{F4AF7B32-D58A-4C8C-A01B-97BA070FA72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5525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20D658F-8CB1-40FE-820C-8ED0C3CAD4F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584" y="47"/>
            <a:ext cx="12187521" cy="6857905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6E766F01-C4C8-4E09-8666-D06000C3AF3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Quinta Gameros, Chihuahua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B66867D-C8D5-4B3A-A08A-7ED1CEB4AF4A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9619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9EBFA96-B694-4542-AA52-490B6F52056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B7BB34BE-63B0-4E73-B324-F561C716FB7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Las Minas de Santa Eulalia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5694D789-93D8-491F-825A-98FF6C69DDE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2266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3C5EE69A-F579-4059-AE0A-FD330656014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7ECDC786-F142-4E20-B0B2-60E51468DCC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Sierra Tarahumara, Creel, Cascada de Basaseachic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C102AA2-6A9F-444C-A0A9-38924BCC629C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14804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2EA761D-CA98-4BF1-8A6A-A987106895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014" y="0"/>
            <a:ext cx="12181971" cy="6857999"/>
          </a:xfrm>
          <a:prstGeom prst="rect">
            <a:avLst/>
          </a:prstGeom>
        </p:spPr>
      </p:pic>
      <p:sp>
        <p:nvSpPr>
          <p:cNvPr id="6" name="Popis">
            <a:extLst>
              <a:ext uri="{FF2B5EF4-FFF2-40B4-BE49-F238E27FC236}">
                <a16:creationId xmlns:a16="http://schemas.microsoft.com/office/drawing/2014/main" id="{44A932E8-4495-4FEB-98A7-31C84B8C99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Arte rupestre, Sierra Tarahumara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8F2A5905-2F6A-4892-9643-D3F11A452A1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1497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0EFDB1A-1C05-455C-8822-2668D12079D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B83A386D-C70F-4F1B-B324-0A14577F92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Chicas Raramuris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99B7D942-28AE-400C-BB8E-082CB843FC0D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240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D554F83E-6724-4CFA-B964-7DECE5DD342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86E194D5-4F8F-48C5-8685-5860B655B0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Lajitas - Las orejas de la Mula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CF883554-2AB7-4615-8B8A-13D335E6284E}"/>
              </a:ext>
            </a:extLst>
          </p:cNvPr>
          <p:cNvSpPr/>
          <p:nvPr/>
        </p:nvSpPr>
        <p:spPr>
          <a:xfrm>
            <a:off x="9622829" y="6120000"/>
            <a:ext cx="1842171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MX" sz="1000" b="1">
                <a:solidFill>
                  <a:prstClr val="black"/>
                </a:solidFill>
              </a:rPr>
              <a:t>Photo  © 2016 por  Paul Zellers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2C55C779-7B49-4CD0-80E6-1D4B9AB7492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90962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>
            <a:extLst>
              <a:ext uri="{FF2B5EF4-FFF2-40B4-BE49-F238E27FC236}">
                <a16:creationId xmlns:a16="http://schemas.microsoft.com/office/drawing/2014/main" id="{EB56BD3B-8D93-4D64-B11E-15176759FD5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87754" cy="6858000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F02F7A09-CB9A-44EC-9397-111E50A5A99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El Chepe en la Sierra Tarahumara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sp>
        <p:nvSpPr>
          <p:cNvPr id="8" name="Autor">
            <a:extLst>
              <a:ext uri="{FF2B5EF4-FFF2-40B4-BE49-F238E27FC236}">
                <a16:creationId xmlns:a16="http://schemas.microsoft.com/office/drawing/2014/main" id="{1BF9B7E7-404C-4795-A3E3-637C76F2FFAF}"/>
              </a:ext>
            </a:extLst>
          </p:cNvPr>
          <p:cNvSpPr/>
          <p:nvPr/>
        </p:nvSpPr>
        <p:spPr>
          <a:xfrm>
            <a:off x="9523443" y="6120000"/>
            <a:ext cx="1941557" cy="246221"/>
          </a:xfrm>
          <a:prstGeom prst="rect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</a:schemeClr>
              </a:gs>
              <a:gs pos="72000">
                <a:schemeClr val="accent1">
                  <a:lumMod val="40000"/>
                  <a:lumOff val="60000"/>
                </a:schemeClr>
              </a:gs>
              <a:gs pos="100000">
                <a:schemeClr val="bg1"/>
              </a:gs>
            </a:gsLst>
            <a:lin ang="16200000" scaled="1"/>
            <a:tileRect/>
          </a:gradFill>
          <a:ln w="19050">
            <a:solidFill>
              <a:schemeClr val="tx1"/>
            </a:solidFill>
          </a:ln>
          <a:effectLst/>
        </p:spPr>
        <p:txBody>
          <a:bodyPr wrap="none">
            <a:spAutoFit/>
            <a:sp3d prstMaterial="matte"/>
          </a:bodyPr>
          <a:lstStyle/>
          <a:p>
            <a:pPr lvl="0" algn="r">
              <a:defRPr/>
            </a:pPr>
            <a:r>
              <a:rPr lang="es-MX" sz="1000" b="1">
                <a:solidFill>
                  <a:prstClr val="black"/>
                </a:solidFill>
              </a:rPr>
              <a:t>Photo  © 2018 por Emma Solorio</a:t>
            </a: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0C205A6B-E673-410A-92CE-289A87AE0CC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33334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C013CF58-A920-4AB9-A20C-124DBD56E7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DBCDBBB1-4C96-421C-B70F-A28BDD117F4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Barrancas del cobre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83F6616E-DB44-477D-992B-EF51D295ED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31285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74A6C5A-B8C9-479E-84E6-39D7775117B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2112"/>
            <a:ext cx="12184492" cy="6853776"/>
          </a:xfrm>
          <a:prstGeom prst="rect">
            <a:avLst/>
          </a:prstGeom>
        </p:spPr>
      </p:pic>
      <p:sp>
        <p:nvSpPr>
          <p:cNvPr id="5" name="Popis">
            <a:extLst>
              <a:ext uri="{FF2B5EF4-FFF2-40B4-BE49-F238E27FC236}">
                <a16:creationId xmlns:a16="http://schemas.microsoft.com/office/drawing/2014/main" id="{47CF1864-8033-4FC5-937E-58DC9834E05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Barrancas del cobre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4" name="Rám">
            <a:extLst>
              <a:ext uri="{FF2B5EF4-FFF2-40B4-BE49-F238E27FC236}">
                <a16:creationId xmlns:a16="http://schemas.microsoft.com/office/drawing/2014/main" id="{AD012F08-4D81-4D8E-8C2F-10DA59144F20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0747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B75E5732-D34F-4481-9201-15AF524DC05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1337"/>
            <a:ext cx="12192000" cy="6855326"/>
          </a:xfrm>
          <a:prstGeom prst="rect">
            <a:avLst/>
          </a:prstGeom>
        </p:spPr>
      </p:pic>
      <p:sp>
        <p:nvSpPr>
          <p:cNvPr id="7" name="Popis">
            <a:extLst>
              <a:ext uri="{FF2B5EF4-FFF2-40B4-BE49-F238E27FC236}">
                <a16:creationId xmlns:a16="http://schemas.microsoft.com/office/drawing/2014/main" id="{3525E062-6884-4AA0-8FF7-8AAFB7319A57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MX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Guadalupe y Calvo</a:t>
            </a:r>
            <a:endParaRPr lang="es-MX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78ECC7BF-1EAC-400B-8E84-8E89D5200A61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32898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71C50848-E588-4146-9D2F-520282BF354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868" y="0"/>
            <a:ext cx="12184263" cy="6858000"/>
          </a:xfrm>
          <a:prstGeom prst="rect">
            <a:avLst/>
          </a:prstGeom>
        </p:spPr>
      </p:pic>
      <p:sp>
        <p:nvSpPr>
          <p:cNvPr id="4" name="Popis">
            <a:extLst>
              <a:ext uri="{FF2B5EF4-FFF2-40B4-BE49-F238E27FC236}">
                <a16:creationId xmlns:a16="http://schemas.microsoft.com/office/drawing/2014/main" id="{48C8C55A-D18C-4A2B-9DF1-C7172015BB62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es-ES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Valle de los hongos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5" name="Rám">
            <a:extLst>
              <a:ext uri="{FF2B5EF4-FFF2-40B4-BE49-F238E27FC236}">
                <a16:creationId xmlns:a16="http://schemas.microsoft.com/office/drawing/2014/main" id="{5BFEA237-ECC6-4F29-B5C9-9AFBA3C7ECF7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24664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995D801-C2F6-40EB-B5F0-CE4654F6F1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pic>
        <p:nvPicPr>
          <p:cNvPr id="4" name="Picture 2" descr="VISITA CHIHUAHUA">
            <a:extLst>
              <a:ext uri="{FF2B5EF4-FFF2-40B4-BE49-F238E27FC236}">
                <a16:creationId xmlns:a16="http://schemas.microsoft.com/office/drawing/2014/main" id="{3BE1CD4C-783E-4543-B28B-ACDFE3747DA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9166" y="507862"/>
            <a:ext cx="1762125" cy="6762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Popis">
            <a:extLst>
              <a:ext uri="{FF2B5EF4-FFF2-40B4-BE49-F238E27FC236}">
                <a16:creationId xmlns:a16="http://schemas.microsoft.com/office/drawing/2014/main" id="{E8AD0F95-2B7D-47EE-8400-81C205B2F1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88000" y="5580000"/>
            <a:ext cx="11592000" cy="432000"/>
          </a:xfrm>
          <a:prstGeom prst="rect">
            <a:avLst/>
          </a:prstGeom>
          <a:solidFill>
            <a:sysClr val="windowText" lastClr="000000">
              <a:alpha val="50980"/>
            </a:sysClr>
          </a:solidFill>
          <a:ln w="9525">
            <a:solidFill>
              <a:sysClr val="window" lastClr="FFFF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lvl="0" algn="ctr">
              <a:defRPr/>
            </a:pPr>
            <a:r>
              <a:rPr lang="sk-SK" sz="2400" i="1" kern="0">
                <a:solidFill>
                  <a:prstClr val="white"/>
                </a:solidFill>
                <a:latin typeface="Constantia" panose="02030602050306030303" pitchFamily="18" charset="0"/>
              </a:rPr>
              <a:t>Las Casas Grandes Paquimé</a:t>
            </a:r>
            <a:endParaRPr lang="es-ES" sz="2400" i="1" kern="0" dirty="0">
              <a:solidFill>
                <a:prstClr val="white"/>
              </a:solidFill>
              <a:latin typeface="Constantia" panose="02030602050306030303" pitchFamily="18" charset="0"/>
            </a:endParaRPr>
          </a:p>
        </p:txBody>
      </p:sp>
      <p:pic>
        <p:nvPicPr>
          <p:cNvPr id="6" name="Rám">
            <a:extLst>
              <a:ext uri="{FF2B5EF4-FFF2-40B4-BE49-F238E27FC236}">
                <a16:creationId xmlns:a16="http://schemas.microsoft.com/office/drawing/2014/main" id="{460170EC-53EE-4430-9F72-8B2AAA98EEF1}"/>
              </a:ext>
            </a:extLst>
          </p:cNvPr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6317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 advTm="5000">
        <p:fade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200" decel="100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2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" accel="100000" fill="hold">
                                          <p:stCondLst>
                                            <p:cond delay="12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4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Žena">
            <a:extLst>
              <a:ext uri="{FF2B5EF4-FFF2-40B4-BE49-F238E27FC236}">
                <a16:creationId xmlns:a16="http://schemas.microsoft.com/office/drawing/2014/main" id="{12353374-F61B-4381-B5E8-B4BD835A692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690738" y="192531"/>
            <a:ext cx="5657850" cy="4886324"/>
          </a:xfrm>
          <a:prstGeom prst="rect">
            <a:avLst/>
          </a:prstGeom>
        </p:spPr>
      </p:pic>
      <p:sp>
        <p:nvSpPr>
          <p:cNvPr id="11" name="E">
            <a:extLst>
              <a:ext uri="{FF2B5EF4-FFF2-40B4-BE49-F238E27FC236}">
                <a16:creationId xmlns:a16="http://schemas.microsoft.com/office/drawing/2014/main" id="{6CC8245A-D7C8-43D8-8326-6E1EEB35A60D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0780192" y="5857328"/>
            <a:ext cx="647700" cy="360362"/>
          </a:xfrm>
          <a:prstGeom prst="rect">
            <a:avLst/>
          </a:prstGeom>
          <a:noFill/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E</a:t>
            </a:r>
          </a:p>
        </p:txBody>
      </p:sp>
      <p:sp>
        <p:nvSpPr>
          <p:cNvPr id="12" name="G">
            <a:extLst>
              <a:ext uri="{FF2B5EF4-FFF2-40B4-BE49-F238E27FC236}">
                <a16:creationId xmlns:a16="http://schemas.microsoft.com/office/drawing/2014/main" id="{01B727AC-4D3C-429E-921E-E12CA30807E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1094735" y="6194666"/>
            <a:ext cx="647700" cy="360362"/>
          </a:xfrm>
          <a:prstGeom prst="rect">
            <a:avLst/>
          </a:prstGeom>
          <a:noFill/>
        </p:spPr>
        <p:txBody>
          <a:bodyPr wrap="none" numCol="1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MX" sz="3600" kern="10" spc="720">
                <a:ln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lumMod val="67000"/>
                      </a:schemeClr>
                    </a:gs>
                    <a:gs pos="48000">
                      <a:schemeClr val="accent6">
                        <a:lumMod val="97000"/>
                        <a:lumOff val="3000"/>
                      </a:schemeClr>
                    </a:gs>
                    <a:gs pos="100000">
                      <a:schemeClr val="accent6">
                        <a:lumMod val="60000"/>
                        <a:lumOff val="40000"/>
                      </a:schemeClr>
                    </a:gs>
                  </a:gsLst>
                  <a:lin ang="16200000" scaled="1"/>
                </a:gradFill>
                <a:effectLst>
                  <a:outerShdw dist="45791" dir="3378596" algn="ctr" rotWithShape="0">
                    <a:srgbClr val="4D4D4D">
                      <a:alpha val="79999"/>
                    </a:srgbClr>
                  </a:outerShdw>
                </a:effectLst>
                <a:latin typeface="Arial Black"/>
              </a:rPr>
              <a:t>G</a:t>
            </a:r>
          </a:p>
        </p:txBody>
      </p:sp>
      <p:sp>
        <p:nvSpPr>
          <p:cNvPr id="13" name="Lalo">
            <a:extLst>
              <a:ext uri="{FF2B5EF4-FFF2-40B4-BE49-F238E27FC236}">
                <a16:creationId xmlns:a16="http://schemas.microsoft.com/office/drawing/2014/main" id="{8CBB0EF1-EDCF-4120-A8D9-F7842AB607A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060780" y="6233317"/>
            <a:ext cx="1033462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2400" dirty="0">
                <a:solidFill>
                  <a:schemeClr val="accent6">
                    <a:lumMod val="50000"/>
                  </a:schemeClr>
                </a:solidFill>
                <a:latin typeface="Matura MT Script Capitals" pitchFamily="66" charset="0"/>
              </a:rPr>
              <a:t>Lalo</a:t>
            </a:r>
            <a:r>
              <a:rPr lang="es-MX" sz="2400" dirty="0">
                <a:solidFill>
                  <a:srgbClr val="FF0000"/>
                </a:solidFill>
                <a:latin typeface="Matura MT Script Capitals" pitchFamily="66" charset="0"/>
              </a:rPr>
              <a:t> </a:t>
            </a:r>
            <a:endParaRPr lang="es-ES" sz="2400" dirty="0">
              <a:solidFill>
                <a:srgbClr val="FF0000"/>
              </a:solidFill>
              <a:latin typeface="Matura MT Script Capitals" pitchFamily="66" charset="0"/>
            </a:endParaRPr>
          </a:p>
        </p:txBody>
      </p:sp>
      <p:sp>
        <p:nvSpPr>
          <p:cNvPr id="16" name="Hudba">
            <a:extLst>
              <a:ext uri="{FF2B5EF4-FFF2-40B4-BE49-F238E27FC236}">
                <a16:creationId xmlns:a16="http://schemas.microsoft.com/office/drawing/2014/main" id="{AE8DAAAF-59A5-488C-B2A4-43F2669D3A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981" y="5692088"/>
            <a:ext cx="3535648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es-MX" sz="1600" b="1" i="1">
                <a:latin typeface="+mj-lt"/>
              </a:rPr>
              <a:t>Música</a:t>
            </a:r>
          </a:p>
          <a:p>
            <a:pPr algn="ctr" eaLnBrk="1" hangingPunct="1"/>
            <a:r>
              <a:rPr lang="es-MX" sz="1600" b="1" i="1">
                <a:latin typeface="+mj-lt"/>
              </a:rPr>
              <a:t>Antonio Aguilar - Corrido de Chihuahua</a:t>
            </a:r>
            <a:endParaRPr lang="es-MX" sz="1600" b="1" i="1" dirty="0">
              <a:latin typeface="+mj-lt"/>
            </a:endParaRPr>
          </a:p>
        </p:txBody>
      </p:sp>
      <p:sp>
        <p:nvSpPr>
          <p:cNvPr id="21" name="Autor F">
            <a:extLst>
              <a:ext uri="{FF2B5EF4-FFF2-40B4-BE49-F238E27FC236}">
                <a16:creationId xmlns:a16="http://schemas.microsoft.com/office/drawing/2014/main" id="{50D864CE-6CAE-4F1B-B247-D100830268E8}"/>
              </a:ext>
            </a:extLst>
          </p:cNvPr>
          <p:cNvSpPr/>
          <p:nvPr/>
        </p:nvSpPr>
        <p:spPr>
          <a:xfrm>
            <a:off x="3285009" y="4849338"/>
            <a:ext cx="2469308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MX" sz="1600" b="1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2017 por </a:t>
            </a:r>
            <a:r>
              <a:rPr lang="es-MX" sz="1600" b="1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Erick Mayorga</a:t>
            </a:r>
            <a:endParaRPr lang="es-MX" sz="1600" b="1" i="1" dirty="0">
              <a:solidFill>
                <a:schemeClr val="accent6">
                  <a:lumMod val="50000"/>
                </a:schemeClr>
              </a:solidFill>
              <a:latin typeface="Constantia" panose="02030602050306030303" pitchFamily="18" charset="0"/>
            </a:endParaRPr>
          </a:p>
        </p:txBody>
      </p:sp>
      <p:sp>
        <p:nvSpPr>
          <p:cNvPr id="15" name="Autor">
            <a:extLst>
              <a:ext uri="{FF2B5EF4-FFF2-40B4-BE49-F238E27FC236}">
                <a16:creationId xmlns:a16="http://schemas.microsoft.com/office/drawing/2014/main" id="{CABDEFA6-7A70-454F-A84C-4AF7E674927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58828" y="5535250"/>
            <a:ext cx="4417068" cy="10772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r>
              <a:rPr lang="es-MX" sz="1600" b="1" i="1" dirty="0">
                <a:latin typeface="+mj-lt"/>
              </a:rPr>
              <a:t>Edición </a:t>
            </a:r>
            <a:r>
              <a:rPr lang="es-MX" sz="1600" b="1" i="1">
                <a:latin typeface="+mj-lt"/>
              </a:rPr>
              <a:t>y compilación</a:t>
            </a:r>
            <a:r>
              <a:rPr lang="sk-SK" sz="1600" b="1" i="1">
                <a:latin typeface="+mj-lt"/>
              </a:rPr>
              <a:t> </a:t>
            </a:r>
            <a:r>
              <a:rPr lang="es-MX" sz="1600" b="1" i="1">
                <a:latin typeface="+mj-lt"/>
              </a:rPr>
              <a:t>: </a:t>
            </a:r>
            <a:r>
              <a:rPr lang="es-MX" sz="1600" b="1" i="1" dirty="0">
                <a:latin typeface="+mj-lt"/>
              </a:rPr>
              <a:t>Eduardo Gutiérrez </a:t>
            </a:r>
            <a:r>
              <a:rPr lang="es-MX" sz="1600" b="1" i="1">
                <a:latin typeface="+mj-lt"/>
              </a:rPr>
              <a:t>y Castro</a:t>
            </a:r>
            <a:endParaRPr lang="sk-SK" sz="1600" b="1" i="1">
              <a:latin typeface="+mj-lt"/>
            </a:endParaRPr>
          </a:p>
          <a:p>
            <a:pPr eaLnBrk="1" hangingPunct="1"/>
            <a:r>
              <a:rPr lang="sk-SK" sz="1600" b="1" i="1">
                <a:latin typeface="+mj-lt"/>
              </a:rPr>
              <a:t>lalo2gu@gmail.com</a:t>
            </a:r>
          </a:p>
          <a:p>
            <a:pPr eaLnBrk="1" hangingPunct="1"/>
            <a:r>
              <a:rPr lang="es-MX" sz="1600" b="1" i="1">
                <a:latin typeface="+mj-lt"/>
              </a:rPr>
              <a:t>Cooperación técnica</a:t>
            </a:r>
            <a:r>
              <a:rPr lang="sk-SK" sz="1600" b="1" i="1">
                <a:latin typeface="+mj-lt"/>
              </a:rPr>
              <a:t> : Steve Rumpler</a:t>
            </a:r>
          </a:p>
          <a:p>
            <a:pPr eaLnBrk="1" hangingPunct="1"/>
            <a:r>
              <a:rPr lang="sk-SK" sz="1600" b="1" i="1">
                <a:latin typeface="+mj-lt"/>
              </a:rPr>
              <a:t>pista2011@gmail.com</a:t>
            </a:r>
          </a:p>
        </p:txBody>
      </p:sp>
      <p:sp>
        <p:nvSpPr>
          <p:cNvPr id="22" name="Dátum">
            <a:extLst>
              <a:ext uri="{FF2B5EF4-FFF2-40B4-BE49-F238E27FC236}">
                <a16:creationId xmlns:a16="http://schemas.microsoft.com/office/drawing/2014/main" id="{36B0D3BC-04BF-48CB-9C24-1BAE5E05A23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682120" y="4369189"/>
            <a:ext cx="2170018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es-ES" altLang="es-MX" sz="1600" b="1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Feliz día</a:t>
            </a:r>
          </a:p>
          <a:p>
            <a:pPr algn="ctr"/>
            <a:fld id="{E91BF89A-7B35-46A4-94BE-9227562C89EE}" type="datetime4">
              <a:rPr lang="es-ES" altLang="es-MX" sz="1600" b="1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25 de agosto de 2020</a:t>
            </a:fld>
            <a:r>
              <a:rPr lang="es-ES" altLang="es-MX" sz="1600" b="1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.</a:t>
            </a:r>
          </a:p>
          <a:p>
            <a:pPr algn="ctr"/>
            <a:r>
              <a:rPr lang="es-ES" altLang="es-MX" sz="1600" b="1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Son las </a:t>
            </a:r>
            <a:fld id="{44C6FD81-8F14-45A6-A747-55C6219200E9}" type="datetime10">
              <a:rPr lang="es-ES" altLang="es-MX" sz="1600" b="1" i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pPr algn="ctr"/>
              <a:t>15:36</a:t>
            </a:fld>
            <a:r>
              <a:rPr lang="es-ES" altLang="es-MX" sz="1600" b="1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 </a:t>
            </a:r>
            <a:r>
              <a:rPr lang="es-ES" altLang="es-MX" sz="1600" b="1" i="1" dirty="0" err="1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hrs</a:t>
            </a:r>
            <a:r>
              <a:rPr lang="es-ES" altLang="es-MX" sz="1600" b="1" i="1" dirty="0">
                <a:solidFill>
                  <a:schemeClr val="accent6">
                    <a:lumMod val="50000"/>
                  </a:schemeClr>
                </a:solidFill>
                <a:latin typeface="Constantia" panose="02030602050306030303" pitchFamily="18" charset="0"/>
              </a:rPr>
              <a:t>. </a:t>
            </a:r>
          </a:p>
        </p:txBody>
      </p:sp>
      <p:sp>
        <p:nvSpPr>
          <p:cNvPr id="23" name="Web">
            <a:extLst>
              <a:ext uri="{FF2B5EF4-FFF2-40B4-BE49-F238E27FC236}">
                <a16:creationId xmlns:a16="http://schemas.microsoft.com/office/drawing/2014/main" id="{6462DC48-A228-4202-AA6C-C10B8E2B73F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27564" y="6276863"/>
            <a:ext cx="2058770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sk-SK" altLang="es-MX" sz="1600" b="1" i="1" dirty="0">
                <a:latin typeface="+mj-lt"/>
                <a:cs typeface="Arial" charset="0"/>
              </a:rPr>
              <a:t>Imágenes :  de la Web</a:t>
            </a:r>
          </a:p>
        </p:txBody>
      </p:sp>
      <p:pic>
        <p:nvPicPr>
          <p:cNvPr id="24" name="Pôvod">
            <a:extLst>
              <a:ext uri="{FF2B5EF4-FFF2-40B4-BE49-F238E27FC236}">
                <a16:creationId xmlns:a16="http://schemas.microsoft.com/office/drawing/2014/main" id="{C0AC1A17-7303-4307-A92E-8475BB96ED2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93317" y="235650"/>
            <a:ext cx="1133954" cy="1450974"/>
          </a:xfrm>
          <a:prstGeom prst="rect">
            <a:avLst/>
          </a:prstGeom>
        </p:spPr>
      </p:pic>
      <p:pic>
        <p:nvPicPr>
          <p:cNvPr id="5" name="Mexico">
            <a:extLst>
              <a:ext uri="{FF2B5EF4-FFF2-40B4-BE49-F238E27FC236}">
                <a16:creationId xmlns:a16="http://schemas.microsoft.com/office/drawing/2014/main" id="{947B1E67-64AA-4284-A7A0-D06E1008222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59727" y="235650"/>
            <a:ext cx="2733675" cy="523875"/>
          </a:xfrm>
          <a:prstGeom prst="rect">
            <a:avLst/>
          </a:prstGeom>
        </p:spPr>
      </p:pic>
      <p:pic>
        <p:nvPicPr>
          <p:cNvPr id="25" name="Ornament">
            <a:extLst>
              <a:ext uri="{FF2B5EF4-FFF2-40B4-BE49-F238E27FC236}">
                <a16:creationId xmlns:a16="http://schemas.microsoft.com/office/drawing/2014/main" id="{9B90DB95-4922-4130-99E0-33654A6A489D}"/>
              </a:ext>
            </a:extLst>
          </p:cNvPr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5360" y="0"/>
            <a:ext cx="1304544" cy="6858000"/>
          </a:xfrm>
          <a:prstGeom prst="rect">
            <a:avLst/>
          </a:prstGeom>
        </p:spPr>
      </p:pic>
      <p:pic>
        <p:nvPicPr>
          <p:cNvPr id="27" name="Dúha">
            <a:extLst>
              <a:ext uri="{FF2B5EF4-FFF2-40B4-BE49-F238E27FC236}">
                <a16:creationId xmlns:a16="http://schemas.microsoft.com/office/drawing/2014/main" id="{F32C7632-4771-45A1-98D1-CD883DDEDAB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880080" y="261049"/>
            <a:ext cx="1800225" cy="1400175"/>
          </a:xfrm>
          <a:prstGeom prst="rect">
            <a:avLst/>
          </a:prstGeom>
        </p:spPr>
      </p:pic>
      <p:pic>
        <p:nvPicPr>
          <p:cNvPr id="29" name="Mapa">
            <a:extLst>
              <a:ext uri="{FF2B5EF4-FFF2-40B4-BE49-F238E27FC236}">
                <a16:creationId xmlns:a16="http://schemas.microsoft.com/office/drawing/2014/main" id="{AB2475E8-CA44-4B84-BCAD-378DEC3A2BCD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618494" y="3318761"/>
            <a:ext cx="3248024" cy="2305050"/>
          </a:xfrm>
          <a:prstGeom prst="rect">
            <a:avLst/>
          </a:prstGeom>
        </p:spPr>
      </p:pic>
      <p:sp>
        <p:nvSpPr>
          <p:cNvPr id="20" name="Štát">
            <a:extLst>
              <a:ext uri="{FF2B5EF4-FFF2-40B4-BE49-F238E27FC236}">
                <a16:creationId xmlns:a16="http://schemas.microsoft.com/office/drawing/2014/main" id="{C349ADEB-0499-4794-AF8D-C3F953F7F1FF}"/>
              </a:ext>
            </a:extLst>
          </p:cNvPr>
          <p:cNvSpPr txBox="1"/>
          <p:nvPr/>
        </p:nvSpPr>
        <p:spPr>
          <a:xfrm>
            <a:off x="9871407" y="3396659"/>
            <a:ext cx="98135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1400" b="1" i="1" dirty="0">
                <a:solidFill>
                  <a:schemeClr val="accent6">
                    <a:lumMod val="50000"/>
                  </a:schemeClr>
                </a:solidFill>
              </a:rPr>
              <a:t>Chihuahua</a:t>
            </a:r>
          </a:p>
        </p:txBody>
      </p:sp>
      <p:sp>
        <p:nvSpPr>
          <p:cNvPr id="14" name="Rok">
            <a:extLst>
              <a:ext uri="{FF2B5EF4-FFF2-40B4-BE49-F238E27FC236}">
                <a16:creationId xmlns:a16="http://schemas.microsoft.com/office/drawing/2014/main" id="{6F7A5740-9BE0-4DB3-8741-EFCC0A24FE19}"/>
              </a:ext>
            </a:extLst>
          </p:cNvPr>
          <p:cNvSpPr txBox="1"/>
          <p:nvPr/>
        </p:nvSpPr>
        <p:spPr>
          <a:xfrm>
            <a:off x="10601652" y="4273195"/>
            <a:ext cx="9861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b="1" i="1" dirty="0">
                <a:solidFill>
                  <a:schemeClr val="accent6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2019</a:t>
            </a:r>
          </a:p>
        </p:txBody>
      </p:sp>
      <p:pic>
        <p:nvPicPr>
          <p:cNvPr id="6" name="Podanie rúk">
            <a:extLst>
              <a:ext uri="{FF2B5EF4-FFF2-40B4-BE49-F238E27FC236}">
                <a16:creationId xmlns:a16="http://schemas.microsoft.com/office/drawing/2014/main" id="{7C478248-FE01-4A52-9A1D-BD8A9E4E096B}"/>
              </a:ext>
            </a:extLst>
          </p:cNvPr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4107" y="1199743"/>
            <a:ext cx="3626044" cy="2018866"/>
          </a:xfrm>
          <a:prstGeom prst="rect">
            <a:avLst/>
          </a:prstGeom>
        </p:spPr>
      </p:pic>
      <p:pic>
        <p:nvPicPr>
          <p:cNvPr id="26" name="Rám">
            <a:extLst>
              <a:ext uri="{FF2B5EF4-FFF2-40B4-BE49-F238E27FC236}">
                <a16:creationId xmlns:a16="http://schemas.microsoft.com/office/drawing/2014/main" id="{64A726A2-FBE3-46D3-960C-BDF255712048}"/>
              </a:ext>
            </a:extLst>
          </p:cNvPr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97081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500"/>
                            </p:stCondLst>
                            <p:childTnLst>
                              <p:par>
                                <p:cTn id="12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3000"/>
                            </p:stCondLst>
                            <p:childTnLst>
                              <p:par>
                                <p:cTn id="18" presetID="47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7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6500"/>
                            </p:stCondLst>
                            <p:childTnLst>
                              <p:par>
                                <p:cTn id="35" presetID="1" presetClass="entr" presetSubtype="0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Abs val="1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3" presetID="10" presetClass="entr" presetSubtype="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11500"/>
                            </p:stCondLst>
                            <p:childTnLst>
                              <p:par>
                                <p:cTn id="4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3500"/>
                            </p:stCondLst>
                            <p:childTnLst>
                              <p:par>
                                <p:cTn id="51" presetID="42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42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>
                            <p:stCondLst>
                              <p:cond delay="15500"/>
                            </p:stCondLst>
                            <p:childTnLst>
                              <p:par>
                                <p:cTn id="62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7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1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6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6" grpId="0"/>
      <p:bldP spid="21" grpId="0"/>
      <p:bldP spid="15" grpId="0"/>
      <p:bldP spid="22" grpId="0"/>
      <p:bldP spid="23" grpId="0"/>
      <p:bldP spid="20" grpId="0"/>
      <p:bldP spid="14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315</Words>
  <Application>Microsoft Office PowerPoint</Application>
  <PresentationFormat>Širokouhlá</PresentationFormat>
  <Paragraphs>67</Paragraphs>
  <Slides>40</Slides>
  <Notes>0</Notes>
  <HiddenSlides>0</HiddenSlides>
  <MMClips>0</MMClips>
  <ScaleCrop>false</ScaleCrop>
  <HeadingPairs>
    <vt:vector size="6" baseType="variant">
      <vt:variant>
        <vt:lpstr>Použité písma</vt:lpstr>
      </vt:variant>
      <vt:variant>
        <vt:i4>6</vt:i4>
      </vt:variant>
      <vt:variant>
        <vt:lpstr>Motív</vt:lpstr>
      </vt:variant>
      <vt:variant>
        <vt:i4>1</vt:i4>
      </vt:variant>
      <vt:variant>
        <vt:lpstr>Nadpisy snímok</vt:lpstr>
      </vt:variant>
      <vt:variant>
        <vt:i4>40</vt:i4>
      </vt:variant>
    </vt:vector>
  </HeadingPairs>
  <TitlesOfParts>
    <vt:vector size="47" baseType="lpstr">
      <vt:lpstr>Alto</vt:lpstr>
      <vt:lpstr>Constantia</vt:lpstr>
      <vt:lpstr>Arial Black</vt:lpstr>
      <vt:lpstr>Arial</vt:lpstr>
      <vt:lpstr>Matura MT Script Capitals</vt:lpstr>
      <vt:lpstr>Calibri</vt:lpstr>
      <vt:lpstr>Tema de Office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  <vt:lpstr>Prezentácia programu PowerPoint</vt:lpstr>
    </vt:vector>
  </TitlesOfParts>
  <Manager/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177</cp:revision>
  <dcterms:created xsi:type="dcterms:W3CDTF">2014-09-28T04:15:33Z</dcterms:created>
  <dcterms:modified xsi:type="dcterms:W3CDTF">2020-08-25T13:43:32Z</dcterms:modified>
</cp:coreProperties>
</file>