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Masters/slideMaster12.xml" ContentType="application/vnd.openxmlformats-officedocument.presentationml.slideMaster+xml"/>
  <Override PartName="/ppt/slideMasters/slideMaster13.xml" ContentType="application/vnd.openxmlformats-officedocument.presentationml.slideMaster+xml"/>
  <Override PartName="/ppt/slideMasters/slideMaster14.xml" ContentType="application/vnd.openxmlformats-officedocument.presentationml.slideMaster+xml"/>
  <Override PartName="/ppt/slideMasters/slideMaster15.xml" ContentType="application/vnd.openxmlformats-officedocument.presentationml.slideMaster+xml"/>
  <Override PartName="/ppt/slideMasters/slideMaster16.xml" ContentType="application/vnd.openxmlformats-officedocument.presentationml.slideMaster+xml"/>
  <Override PartName="/ppt/slideMasters/slideMaster17.xml" ContentType="application/vnd.openxmlformats-officedocument.presentationml.slideMaster+xml"/>
  <Override PartName="/ppt/slideMasters/slideMaster18.xml" ContentType="application/vnd.openxmlformats-officedocument.presentationml.slideMaster+xml"/>
  <Override PartName="/ppt/slideMasters/slideMaster19.xml" ContentType="application/vnd.openxmlformats-officedocument.presentationml.slideMaster+xml"/>
  <Override PartName="/ppt/slideMasters/slideMaster20.xml" ContentType="application/vnd.openxmlformats-officedocument.presentationml.slideMaster+xml"/>
  <Override PartName="/ppt/slideMasters/slideMaster21.xml" ContentType="application/vnd.openxmlformats-officedocument.presentationml.slideMaster+xml"/>
  <Override PartName="/ppt/slideMasters/slideMaster22.xml" ContentType="application/vnd.openxmlformats-officedocument.presentationml.slideMaster+xml"/>
  <Override PartName="/ppt/slideMasters/slideMaster23.xml" ContentType="application/vnd.openxmlformats-officedocument.presentationml.slideMaster+xml"/>
  <Override PartName="/ppt/slideMasters/slideMaster24.xml" ContentType="application/vnd.openxmlformats-officedocument.presentationml.slideMaster+xml"/>
  <Override PartName="/ppt/slideMasters/slideMaster25.xml" ContentType="application/vnd.openxmlformats-officedocument.presentationml.slideMaster+xml"/>
  <Override PartName="/ppt/slideMasters/slideMaster26.xml" ContentType="application/vnd.openxmlformats-officedocument.presentationml.slideMaster+xml"/>
  <Override PartName="/ppt/slideMasters/slideMaster27.xml" ContentType="application/vnd.openxmlformats-officedocument.presentationml.slideMaster+xml"/>
  <Override PartName="/ppt/slideMasters/slideMaster28.xml" ContentType="application/vnd.openxmlformats-officedocument.presentationml.slideMaster+xml"/>
  <Override PartName="/ppt/slideMasters/slideMaster29.xml" ContentType="application/vnd.openxmlformats-officedocument.presentationml.slideMaster+xml"/>
  <Override PartName="/ppt/slideMasters/slideMaster30.xml" ContentType="application/vnd.openxmlformats-officedocument.presentationml.slideMaster+xml"/>
  <Override PartName="/ppt/slideMasters/slideMaster31.xml" ContentType="application/vnd.openxmlformats-officedocument.presentationml.slideMaster+xml"/>
  <Override PartName="/ppt/slideMasters/slideMaster32.xml" ContentType="application/vnd.openxmlformats-officedocument.presentationml.slideMaster+xml"/>
  <Override PartName="/ppt/slideMasters/slideMaster33.xml" ContentType="application/vnd.openxmlformats-officedocument.presentationml.slideMaster+xml"/>
  <Override PartName="/ppt/slideMasters/slideMaster34.xml" ContentType="application/vnd.openxmlformats-officedocument.presentationml.slideMaster+xml"/>
  <Override PartName="/ppt/slideMasters/slideMaster35.xml" ContentType="application/vnd.openxmlformats-officedocument.presentationml.slideMaster+xml"/>
  <Override PartName="/ppt/slideMasters/slideMaster36.xml" ContentType="application/vnd.openxmlformats-officedocument.presentationml.slideMaster+xml"/>
  <Override PartName="/ppt/slideMasters/slideMaster37.xml" ContentType="application/vnd.openxmlformats-officedocument.presentationml.slideMaster+xml"/>
  <Override PartName="/ppt/slideMasters/slideMaster38.xml" ContentType="application/vnd.openxmlformats-officedocument.presentationml.slideMaster+xml"/>
  <Override PartName="/ppt/slideMasters/slideMaster39.xml" ContentType="application/vnd.openxmlformats-officedocument.presentationml.slideMaster+xml"/>
  <Override PartName="/ppt/slideMasters/slideMaster40.xml" ContentType="application/vnd.openxmlformats-officedocument.presentationml.slideMaster+xml"/>
  <Override PartName="/ppt/slideMasters/slideMaster4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theme/theme2.xml" ContentType="application/vnd.openxmlformats-officedocument.theme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theme/theme3.xml" ContentType="application/vnd.openxmlformats-officedocument.theme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theme/theme4.xml" ContentType="application/vnd.openxmlformats-officedocument.theme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theme/theme5.xml" ContentType="application/vnd.openxmlformats-officedocument.theme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slideLayouts/slideLayout89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Layouts/slideLayout96.xml" ContentType="application/vnd.openxmlformats-officedocument.presentationml.slideLayout+xml"/>
  <Override PartName="/ppt/slideLayouts/slideLayout97.xml" ContentType="application/vnd.openxmlformats-officedocument.presentationml.slideLayout+xml"/>
  <Override PartName="/ppt/slideLayouts/slideLayout98.xml" ContentType="application/vnd.openxmlformats-officedocument.presentationml.slideLayout+xml"/>
  <Override PartName="/ppt/slideLayouts/slideLayout99.xml" ContentType="application/vnd.openxmlformats-officedocument.presentationml.slideLayout+xml"/>
  <Override PartName="/ppt/slideLayouts/slideLayout100.xml" ContentType="application/vnd.openxmlformats-officedocument.presentationml.slideLayout+xml"/>
  <Override PartName="/ppt/slideLayouts/slideLayout101.xml" ContentType="application/vnd.openxmlformats-officedocument.presentationml.slideLayout+xml"/>
  <Override PartName="/ppt/slideLayouts/slideLayout102.xml" ContentType="application/vnd.openxmlformats-officedocument.presentationml.slideLayout+xml"/>
  <Override PartName="/ppt/theme/theme6.xml" ContentType="application/vnd.openxmlformats-officedocument.theme+xml"/>
  <Override PartName="/ppt/slideLayouts/slideLayout103.xml" ContentType="application/vnd.openxmlformats-officedocument.presentationml.slideLayout+xml"/>
  <Override PartName="/ppt/slideLayouts/slideLayout104.xml" ContentType="application/vnd.openxmlformats-officedocument.presentationml.slideLayout+xml"/>
  <Override PartName="/ppt/slideLayouts/slideLayout105.xml" ContentType="application/vnd.openxmlformats-officedocument.presentationml.slideLayout+xml"/>
  <Override PartName="/ppt/slideLayouts/slideLayout106.xml" ContentType="application/vnd.openxmlformats-officedocument.presentationml.slideLayout+xml"/>
  <Override PartName="/ppt/slideLayouts/slideLayout107.xml" ContentType="application/vnd.openxmlformats-officedocument.presentationml.slideLayout+xml"/>
  <Override PartName="/ppt/slideLayouts/slideLayout108.xml" ContentType="application/vnd.openxmlformats-officedocument.presentationml.slideLayout+xml"/>
  <Override PartName="/ppt/slideLayouts/slideLayout109.xml" ContentType="application/vnd.openxmlformats-officedocument.presentationml.slideLayout+xml"/>
  <Override PartName="/ppt/slideLayouts/slideLayout110.xml" ContentType="application/vnd.openxmlformats-officedocument.presentationml.slideLayout+xml"/>
  <Override PartName="/ppt/slideLayouts/slideLayout111.xml" ContentType="application/vnd.openxmlformats-officedocument.presentationml.slideLayout+xml"/>
  <Override PartName="/ppt/slideLayouts/slideLayout112.xml" ContentType="application/vnd.openxmlformats-officedocument.presentationml.slideLayout+xml"/>
  <Override PartName="/ppt/slideLayouts/slideLayout113.xml" ContentType="application/vnd.openxmlformats-officedocument.presentationml.slideLayout+xml"/>
  <Override PartName="/ppt/slideLayouts/slideLayout114.xml" ContentType="application/vnd.openxmlformats-officedocument.presentationml.slideLayout+xml"/>
  <Override PartName="/ppt/slideLayouts/slideLayout115.xml" ContentType="application/vnd.openxmlformats-officedocument.presentationml.slideLayout+xml"/>
  <Override PartName="/ppt/slideLayouts/slideLayout116.xml" ContentType="application/vnd.openxmlformats-officedocument.presentationml.slideLayout+xml"/>
  <Override PartName="/ppt/slideLayouts/slideLayout117.xml" ContentType="application/vnd.openxmlformats-officedocument.presentationml.slideLayout+xml"/>
  <Override PartName="/ppt/slideLayouts/slideLayout118.xml" ContentType="application/vnd.openxmlformats-officedocument.presentationml.slideLayout+xml"/>
  <Override PartName="/ppt/slideLayouts/slideLayout119.xml" ContentType="application/vnd.openxmlformats-officedocument.presentationml.slideLayout+xml"/>
  <Override PartName="/ppt/theme/theme7.xml" ContentType="application/vnd.openxmlformats-officedocument.theme+xml"/>
  <Override PartName="/ppt/slideLayouts/slideLayout120.xml" ContentType="application/vnd.openxmlformats-officedocument.presentationml.slideLayout+xml"/>
  <Override PartName="/ppt/slideLayouts/slideLayout121.xml" ContentType="application/vnd.openxmlformats-officedocument.presentationml.slideLayout+xml"/>
  <Override PartName="/ppt/slideLayouts/slideLayout122.xml" ContentType="application/vnd.openxmlformats-officedocument.presentationml.slideLayout+xml"/>
  <Override PartName="/ppt/slideLayouts/slideLayout123.xml" ContentType="application/vnd.openxmlformats-officedocument.presentationml.slideLayout+xml"/>
  <Override PartName="/ppt/slideLayouts/slideLayout124.xml" ContentType="application/vnd.openxmlformats-officedocument.presentationml.slideLayout+xml"/>
  <Override PartName="/ppt/slideLayouts/slideLayout125.xml" ContentType="application/vnd.openxmlformats-officedocument.presentationml.slideLayout+xml"/>
  <Override PartName="/ppt/slideLayouts/slideLayout126.xml" ContentType="application/vnd.openxmlformats-officedocument.presentationml.slideLayout+xml"/>
  <Override PartName="/ppt/slideLayouts/slideLayout127.xml" ContentType="application/vnd.openxmlformats-officedocument.presentationml.slideLayout+xml"/>
  <Override PartName="/ppt/slideLayouts/slideLayout128.xml" ContentType="application/vnd.openxmlformats-officedocument.presentationml.slideLayout+xml"/>
  <Override PartName="/ppt/slideLayouts/slideLayout129.xml" ContentType="application/vnd.openxmlformats-officedocument.presentationml.slideLayout+xml"/>
  <Override PartName="/ppt/slideLayouts/slideLayout130.xml" ContentType="application/vnd.openxmlformats-officedocument.presentationml.slideLayout+xml"/>
  <Override PartName="/ppt/slideLayouts/slideLayout131.xml" ContentType="application/vnd.openxmlformats-officedocument.presentationml.slideLayout+xml"/>
  <Override PartName="/ppt/slideLayouts/slideLayout132.xml" ContentType="application/vnd.openxmlformats-officedocument.presentationml.slideLayout+xml"/>
  <Override PartName="/ppt/slideLayouts/slideLayout133.xml" ContentType="application/vnd.openxmlformats-officedocument.presentationml.slideLayout+xml"/>
  <Override PartName="/ppt/slideLayouts/slideLayout134.xml" ContentType="application/vnd.openxmlformats-officedocument.presentationml.slideLayout+xml"/>
  <Override PartName="/ppt/slideLayouts/slideLayout135.xml" ContentType="application/vnd.openxmlformats-officedocument.presentationml.slideLayout+xml"/>
  <Override PartName="/ppt/slideLayouts/slideLayout136.xml" ContentType="application/vnd.openxmlformats-officedocument.presentationml.slideLayout+xml"/>
  <Override PartName="/ppt/theme/theme8.xml" ContentType="application/vnd.openxmlformats-officedocument.theme+xml"/>
  <Override PartName="/ppt/slideLayouts/slideLayout137.xml" ContentType="application/vnd.openxmlformats-officedocument.presentationml.slideLayout+xml"/>
  <Override PartName="/ppt/slideLayouts/slideLayout138.xml" ContentType="application/vnd.openxmlformats-officedocument.presentationml.slideLayout+xml"/>
  <Override PartName="/ppt/slideLayouts/slideLayout139.xml" ContentType="application/vnd.openxmlformats-officedocument.presentationml.slideLayout+xml"/>
  <Override PartName="/ppt/slideLayouts/slideLayout140.xml" ContentType="application/vnd.openxmlformats-officedocument.presentationml.slideLayout+xml"/>
  <Override PartName="/ppt/slideLayouts/slideLayout141.xml" ContentType="application/vnd.openxmlformats-officedocument.presentationml.slideLayout+xml"/>
  <Override PartName="/ppt/slideLayouts/slideLayout142.xml" ContentType="application/vnd.openxmlformats-officedocument.presentationml.slideLayout+xml"/>
  <Override PartName="/ppt/slideLayouts/slideLayout143.xml" ContentType="application/vnd.openxmlformats-officedocument.presentationml.slideLayout+xml"/>
  <Override PartName="/ppt/slideLayouts/slideLayout144.xml" ContentType="application/vnd.openxmlformats-officedocument.presentationml.slideLayout+xml"/>
  <Override PartName="/ppt/slideLayouts/slideLayout145.xml" ContentType="application/vnd.openxmlformats-officedocument.presentationml.slideLayout+xml"/>
  <Override PartName="/ppt/slideLayouts/slideLayout146.xml" ContentType="application/vnd.openxmlformats-officedocument.presentationml.slideLayout+xml"/>
  <Override PartName="/ppt/slideLayouts/slideLayout147.xml" ContentType="application/vnd.openxmlformats-officedocument.presentationml.slideLayout+xml"/>
  <Override PartName="/ppt/slideLayouts/slideLayout148.xml" ContentType="application/vnd.openxmlformats-officedocument.presentationml.slideLayout+xml"/>
  <Override PartName="/ppt/slideLayouts/slideLayout149.xml" ContentType="application/vnd.openxmlformats-officedocument.presentationml.slideLayout+xml"/>
  <Override PartName="/ppt/slideLayouts/slideLayout150.xml" ContentType="application/vnd.openxmlformats-officedocument.presentationml.slideLayout+xml"/>
  <Override PartName="/ppt/slideLayouts/slideLayout151.xml" ContentType="application/vnd.openxmlformats-officedocument.presentationml.slideLayout+xml"/>
  <Override PartName="/ppt/slideLayouts/slideLayout152.xml" ContentType="application/vnd.openxmlformats-officedocument.presentationml.slideLayout+xml"/>
  <Override PartName="/ppt/slideLayouts/slideLayout153.xml" ContentType="application/vnd.openxmlformats-officedocument.presentationml.slideLayout+xml"/>
  <Override PartName="/ppt/theme/theme9.xml" ContentType="application/vnd.openxmlformats-officedocument.theme+xml"/>
  <Override PartName="/ppt/slideLayouts/slideLayout154.xml" ContentType="application/vnd.openxmlformats-officedocument.presentationml.slideLayout+xml"/>
  <Override PartName="/ppt/slideLayouts/slideLayout155.xml" ContentType="application/vnd.openxmlformats-officedocument.presentationml.slideLayout+xml"/>
  <Override PartName="/ppt/slideLayouts/slideLayout156.xml" ContentType="application/vnd.openxmlformats-officedocument.presentationml.slideLayout+xml"/>
  <Override PartName="/ppt/slideLayouts/slideLayout157.xml" ContentType="application/vnd.openxmlformats-officedocument.presentationml.slideLayout+xml"/>
  <Override PartName="/ppt/slideLayouts/slideLayout158.xml" ContentType="application/vnd.openxmlformats-officedocument.presentationml.slideLayout+xml"/>
  <Override PartName="/ppt/slideLayouts/slideLayout159.xml" ContentType="application/vnd.openxmlformats-officedocument.presentationml.slideLayout+xml"/>
  <Override PartName="/ppt/slideLayouts/slideLayout160.xml" ContentType="application/vnd.openxmlformats-officedocument.presentationml.slideLayout+xml"/>
  <Override PartName="/ppt/slideLayouts/slideLayout161.xml" ContentType="application/vnd.openxmlformats-officedocument.presentationml.slideLayout+xml"/>
  <Override PartName="/ppt/slideLayouts/slideLayout162.xml" ContentType="application/vnd.openxmlformats-officedocument.presentationml.slideLayout+xml"/>
  <Override PartName="/ppt/slideLayouts/slideLayout163.xml" ContentType="application/vnd.openxmlformats-officedocument.presentationml.slideLayout+xml"/>
  <Override PartName="/ppt/slideLayouts/slideLayout164.xml" ContentType="application/vnd.openxmlformats-officedocument.presentationml.slideLayout+xml"/>
  <Override PartName="/ppt/slideLayouts/slideLayout165.xml" ContentType="application/vnd.openxmlformats-officedocument.presentationml.slideLayout+xml"/>
  <Override PartName="/ppt/slideLayouts/slideLayout166.xml" ContentType="application/vnd.openxmlformats-officedocument.presentationml.slideLayout+xml"/>
  <Override PartName="/ppt/slideLayouts/slideLayout167.xml" ContentType="application/vnd.openxmlformats-officedocument.presentationml.slideLayout+xml"/>
  <Override PartName="/ppt/slideLayouts/slideLayout168.xml" ContentType="application/vnd.openxmlformats-officedocument.presentationml.slideLayout+xml"/>
  <Override PartName="/ppt/slideLayouts/slideLayout169.xml" ContentType="application/vnd.openxmlformats-officedocument.presentationml.slideLayout+xml"/>
  <Override PartName="/ppt/slideLayouts/slideLayout170.xml" ContentType="application/vnd.openxmlformats-officedocument.presentationml.slideLayout+xml"/>
  <Override PartName="/ppt/theme/theme10.xml" ContentType="application/vnd.openxmlformats-officedocument.theme+xml"/>
  <Override PartName="/ppt/slideLayouts/slideLayout171.xml" ContentType="application/vnd.openxmlformats-officedocument.presentationml.slideLayout+xml"/>
  <Override PartName="/ppt/slideLayouts/slideLayout172.xml" ContentType="application/vnd.openxmlformats-officedocument.presentationml.slideLayout+xml"/>
  <Override PartName="/ppt/slideLayouts/slideLayout173.xml" ContentType="application/vnd.openxmlformats-officedocument.presentationml.slideLayout+xml"/>
  <Override PartName="/ppt/slideLayouts/slideLayout174.xml" ContentType="application/vnd.openxmlformats-officedocument.presentationml.slideLayout+xml"/>
  <Override PartName="/ppt/slideLayouts/slideLayout175.xml" ContentType="application/vnd.openxmlformats-officedocument.presentationml.slideLayout+xml"/>
  <Override PartName="/ppt/slideLayouts/slideLayout176.xml" ContentType="application/vnd.openxmlformats-officedocument.presentationml.slideLayout+xml"/>
  <Override PartName="/ppt/slideLayouts/slideLayout177.xml" ContentType="application/vnd.openxmlformats-officedocument.presentationml.slideLayout+xml"/>
  <Override PartName="/ppt/slideLayouts/slideLayout178.xml" ContentType="application/vnd.openxmlformats-officedocument.presentationml.slideLayout+xml"/>
  <Override PartName="/ppt/slideLayouts/slideLayout179.xml" ContentType="application/vnd.openxmlformats-officedocument.presentationml.slideLayout+xml"/>
  <Override PartName="/ppt/slideLayouts/slideLayout180.xml" ContentType="application/vnd.openxmlformats-officedocument.presentationml.slideLayout+xml"/>
  <Override PartName="/ppt/slideLayouts/slideLayout181.xml" ContentType="application/vnd.openxmlformats-officedocument.presentationml.slideLayout+xml"/>
  <Override PartName="/ppt/slideLayouts/slideLayout182.xml" ContentType="application/vnd.openxmlformats-officedocument.presentationml.slideLayout+xml"/>
  <Override PartName="/ppt/slideLayouts/slideLayout183.xml" ContentType="application/vnd.openxmlformats-officedocument.presentationml.slideLayout+xml"/>
  <Override PartName="/ppt/slideLayouts/slideLayout184.xml" ContentType="application/vnd.openxmlformats-officedocument.presentationml.slideLayout+xml"/>
  <Override PartName="/ppt/slideLayouts/slideLayout185.xml" ContentType="application/vnd.openxmlformats-officedocument.presentationml.slideLayout+xml"/>
  <Override PartName="/ppt/slideLayouts/slideLayout186.xml" ContentType="application/vnd.openxmlformats-officedocument.presentationml.slideLayout+xml"/>
  <Override PartName="/ppt/slideLayouts/slideLayout187.xml" ContentType="application/vnd.openxmlformats-officedocument.presentationml.slideLayout+xml"/>
  <Override PartName="/ppt/theme/theme11.xml" ContentType="application/vnd.openxmlformats-officedocument.theme+xml"/>
  <Override PartName="/ppt/slideLayouts/slideLayout188.xml" ContentType="application/vnd.openxmlformats-officedocument.presentationml.slideLayout+xml"/>
  <Override PartName="/ppt/slideLayouts/slideLayout189.xml" ContentType="application/vnd.openxmlformats-officedocument.presentationml.slideLayout+xml"/>
  <Override PartName="/ppt/slideLayouts/slideLayout190.xml" ContentType="application/vnd.openxmlformats-officedocument.presentationml.slideLayout+xml"/>
  <Override PartName="/ppt/slideLayouts/slideLayout191.xml" ContentType="application/vnd.openxmlformats-officedocument.presentationml.slideLayout+xml"/>
  <Override PartName="/ppt/slideLayouts/slideLayout192.xml" ContentType="application/vnd.openxmlformats-officedocument.presentationml.slideLayout+xml"/>
  <Override PartName="/ppt/slideLayouts/slideLayout193.xml" ContentType="application/vnd.openxmlformats-officedocument.presentationml.slideLayout+xml"/>
  <Override PartName="/ppt/slideLayouts/slideLayout194.xml" ContentType="application/vnd.openxmlformats-officedocument.presentationml.slideLayout+xml"/>
  <Override PartName="/ppt/slideLayouts/slideLayout195.xml" ContentType="application/vnd.openxmlformats-officedocument.presentationml.slideLayout+xml"/>
  <Override PartName="/ppt/slideLayouts/slideLayout196.xml" ContentType="application/vnd.openxmlformats-officedocument.presentationml.slideLayout+xml"/>
  <Override PartName="/ppt/slideLayouts/slideLayout197.xml" ContentType="application/vnd.openxmlformats-officedocument.presentationml.slideLayout+xml"/>
  <Override PartName="/ppt/slideLayouts/slideLayout198.xml" ContentType="application/vnd.openxmlformats-officedocument.presentationml.slideLayout+xml"/>
  <Override PartName="/ppt/slideLayouts/slideLayout199.xml" ContentType="application/vnd.openxmlformats-officedocument.presentationml.slideLayout+xml"/>
  <Override PartName="/ppt/slideLayouts/slideLayout200.xml" ContentType="application/vnd.openxmlformats-officedocument.presentationml.slideLayout+xml"/>
  <Override PartName="/ppt/slideLayouts/slideLayout201.xml" ContentType="application/vnd.openxmlformats-officedocument.presentationml.slideLayout+xml"/>
  <Override PartName="/ppt/slideLayouts/slideLayout202.xml" ContentType="application/vnd.openxmlformats-officedocument.presentationml.slideLayout+xml"/>
  <Override PartName="/ppt/slideLayouts/slideLayout203.xml" ContentType="application/vnd.openxmlformats-officedocument.presentationml.slideLayout+xml"/>
  <Override PartName="/ppt/slideLayouts/slideLayout204.xml" ContentType="application/vnd.openxmlformats-officedocument.presentationml.slideLayout+xml"/>
  <Override PartName="/ppt/theme/theme12.xml" ContentType="application/vnd.openxmlformats-officedocument.theme+xml"/>
  <Override PartName="/ppt/slideLayouts/slideLayout205.xml" ContentType="application/vnd.openxmlformats-officedocument.presentationml.slideLayout+xml"/>
  <Override PartName="/ppt/slideLayouts/slideLayout206.xml" ContentType="application/vnd.openxmlformats-officedocument.presentationml.slideLayout+xml"/>
  <Override PartName="/ppt/slideLayouts/slideLayout207.xml" ContentType="application/vnd.openxmlformats-officedocument.presentationml.slideLayout+xml"/>
  <Override PartName="/ppt/slideLayouts/slideLayout208.xml" ContentType="application/vnd.openxmlformats-officedocument.presentationml.slideLayout+xml"/>
  <Override PartName="/ppt/slideLayouts/slideLayout209.xml" ContentType="application/vnd.openxmlformats-officedocument.presentationml.slideLayout+xml"/>
  <Override PartName="/ppt/slideLayouts/slideLayout210.xml" ContentType="application/vnd.openxmlformats-officedocument.presentationml.slideLayout+xml"/>
  <Override PartName="/ppt/slideLayouts/slideLayout211.xml" ContentType="application/vnd.openxmlformats-officedocument.presentationml.slideLayout+xml"/>
  <Override PartName="/ppt/slideLayouts/slideLayout212.xml" ContentType="application/vnd.openxmlformats-officedocument.presentationml.slideLayout+xml"/>
  <Override PartName="/ppt/slideLayouts/slideLayout213.xml" ContentType="application/vnd.openxmlformats-officedocument.presentationml.slideLayout+xml"/>
  <Override PartName="/ppt/slideLayouts/slideLayout214.xml" ContentType="application/vnd.openxmlformats-officedocument.presentationml.slideLayout+xml"/>
  <Override PartName="/ppt/slideLayouts/slideLayout215.xml" ContentType="application/vnd.openxmlformats-officedocument.presentationml.slideLayout+xml"/>
  <Override PartName="/ppt/slideLayouts/slideLayout216.xml" ContentType="application/vnd.openxmlformats-officedocument.presentationml.slideLayout+xml"/>
  <Override PartName="/ppt/slideLayouts/slideLayout217.xml" ContentType="application/vnd.openxmlformats-officedocument.presentationml.slideLayout+xml"/>
  <Override PartName="/ppt/slideLayouts/slideLayout218.xml" ContentType="application/vnd.openxmlformats-officedocument.presentationml.slideLayout+xml"/>
  <Override PartName="/ppt/slideLayouts/slideLayout219.xml" ContentType="application/vnd.openxmlformats-officedocument.presentationml.slideLayout+xml"/>
  <Override PartName="/ppt/slideLayouts/slideLayout220.xml" ContentType="application/vnd.openxmlformats-officedocument.presentationml.slideLayout+xml"/>
  <Override PartName="/ppt/slideLayouts/slideLayout221.xml" ContentType="application/vnd.openxmlformats-officedocument.presentationml.slideLayout+xml"/>
  <Override PartName="/ppt/theme/theme13.xml" ContentType="application/vnd.openxmlformats-officedocument.theme+xml"/>
  <Override PartName="/ppt/slideLayouts/slideLayout222.xml" ContentType="application/vnd.openxmlformats-officedocument.presentationml.slideLayout+xml"/>
  <Override PartName="/ppt/slideLayouts/slideLayout223.xml" ContentType="application/vnd.openxmlformats-officedocument.presentationml.slideLayout+xml"/>
  <Override PartName="/ppt/slideLayouts/slideLayout224.xml" ContentType="application/vnd.openxmlformats-officedocument.presentationml.slideLayout+xml"/>
  <Override PartName="/ppt/slideLayouts/slideLayout225.xml" ContentType="application/vnd.openxmlformats-officedocument.presentationml.slideLayout+xml"/>
  <Override PartName="/ppt/slideLayouts/slideLayout226.xml" ContentType="application/vnd.openxmlformats-officedocument.presentationml.slideLayout+xml"/>
  <Override PartName="/ppt/slideLayouts/slideLayout227.xml" ContentType="application/vnd.openxmlformats-officedocument.presentationml.slideLayout+xml"/>
  <Override PartName="/ppt/slideLayouts/slideLayout228.xml" ContentType="application/vnd.openxmlformats-officedocument.presentationml.slideLayout+xml"/>
  <Override PartName="/ppt/slideLayouts/slideLayout229.xml" ContentType="application/vnd.openxmlformats-officedocument.presentationml.slideLayout+xml"/>
  <Override PartName="/ppt/slideLayouts/slideLayout230.xml" ContentType="application/vnd.openxmlformats-officedocument.presentationml.slideLayout+xml"/>
  <Override PartName="/ppt/slideLayouts/slideLayout231.xml" ContentType="application/vnd.openxmlformats-officedocument.presentationml.slideLayout+xml"/>
  <Override PartName="/ppt/slideLayouts/slideLayout232.xml" ContentType="application/vnd.openxmlformats-officedocument.presentationml.slideLayout+xml"/>
  <Override PartName="/ppt/slideLayouts/slideLayout233.xml" ContentType="application/vnd.openxmlformats-officedocument.presentationml.slideLayout+xml"/>
  <Override PartName="/ppt/slideLayouts/slideLayout234.xml" ContentType="application/vnd.openxmlformats-officedocument.presentationml.slideLayout+xml"/>
  <Override PartName="/ppt/slideLayouts/slideLayout235.xml" ContentType="application/vnd.openxmlformats-officedocument.presentationml.slideLayout+xml"/>
  <Override PartName="/ppt/slideLayouts/slideLayout236.xml" ContentType="application/vnd.openxmlformats-officedocument.presentationml.slideLayout+xml"/>
  <Override PartName="/ppt/slideLayouts/slideLayout237.xml" ContentType="application/vnd.openxmlformats-officedocument.presentationml.slideLayout+xml"/>
  <Override PartName="/ppt/slideLayouts/slideLayout238.xml" ContentType="application/vnd.openxmlformats-officedocument.presentationml.slideLayout+xml"/>
  <Override PartName="/ppt/theme/theme14.xml" ContentType="application/vnd.openxmlformats-officedocument.theme+xml"/>
  <Override PartName="/ppt/slideLayouts/slideLayout239.xml" ContentType="application/vnd.openxmlformats-officedocument.presentationml.slideLayout+xml"/>
  <Override PartName="/ppt/slideLayouts/slideLayout240.xml" ContentType="application/vnd.openxmlformats-officedocument.presentationml.slideLayout+xml"/>
  <Override PartName="/ppt/slideLayouts/slideLayout241.xml" ContentType="application/vnd.openxmlformats-officedocument.presentationml.slideLayout+xml"/>
  <Override PartName="/ppt/slideLayouts/slideLayout242.xml" ContentType="application/vnd.openxmlformats-officedocument.presentationml.slideLayout+xml"/>
  <Override PartName="/ppt/slideLayouts/slideLayout243.xml" ContentType="application/vnd.openxmlformats-officedocument.presentationml.slideLayout+xml"/>
  <Override PartName="/ppt/slideLayouts/slideLayout244.xml" ContentType="application/vnd.openxmlformats-officedocument.presentationml.slideLayout+xml"/>
  <Override PartName="/ppt/slideLayouts/slideLayout245.xml" ContentType="application/vnd.openxmlformats-officedocument.presentationml.slideLayout+xml"/>
  <Override PartName="/ppt/slideLayouts/slideLayout246.xml" ContentType="application/vnd.openxmlformats-officedocument.presentationml.slideLayout+xml"/>
  <Override PartName="/ppt/slideLayouts/slideLayout247.xml" ContentType="application/vnd.openxmlformats-officedocument.presentationml.slideLayout+xml"/>
  <Override PartName="/ppt/slideLayouts/slideLayout248.xml" ContentType="application/vnd.openxmlformats-officedocument.presentationml.slideLayout+xml"/>
  <Override PartName="/ppt/slideLayouts/slideLayout249.xml" ContentType="application/vnd.openxmlformats-officedocument.presentationml.slideLayout+xml"/>
  <Override PartName="/ppt/slideLayouts/slideLayout250.xml" ContentType="application/vnd.openxmlformats-officedocument.presentationml.slideLayout+xml"/>
  <Override PartName="/ppt/slideLayouts/slideLayout251.xml" ContentType="application/vnd.openxmlformats-officedocument.presentationml.slideLayout+xml"/>
  <Override PartName="/ppt/slideLayouts/slideLayout252.xml" ContentType="application/vnd.openxmlformats-officedocument.presentationml.slideLayout+xml"/>
  <Override PartName="/ppt/slideLayouts/slideLayout253.xml" ContentType="application/vnd.openxmlformats-officedocument.presentationml.slideLayout+xml"/>
  <Override PartName="/ppt/slideLayouts/slideLayout254.xml" ContentType="application/vnd.openxmlformats-officedocument.presentationml.slideLayout+xml"/>
  <Override PartName="/ppt/slideLayouts/slideLayout255.xml" ContentType="application/vnd.openxmlformats-officedocument.presentationml.slideLayout+xml"/>
  <Override PartName="/ppt/theme/theme15.xml" ContentType="application/vnd.openxmlformats-officedocument.theme+xml"/>
  <Override PartName="/ppt/slideLayouts/slideLayout256.xml" ContentType="application/vnd.openxmlformats-officedocument.presentationml.slideLayout+xml"/>
  <Override PartName="/ppt/slideLayouts/slideLayout257.xml" ContentType="application/vnd.openxmlformats-officedocument.presentationml.slideLayout+xml"/>
  <Override PartName="/ppt/slideLayouts/slideLayout258.xml" ContentType="application/vnd.openxmlformats-officedocument.presentationml.slideLayout+xml"/>
  <Override PartName="/ppt/slideLayouts/slideLayout259.xml" ContentType="application/vnd.openxmlformats-officedocument.presentationml.slideLayout+xml"/>
  <Override PartName="/ppt/slideLayouts/slideLayout260.xml" ContentType="application/vnd.openxmlformats-officedocument.presentationml.slideLayout+xml"/>
  <Override PartName="/ppt/slideLayouts/slideLayout261.xml" ContentType="application/vnd.openxmlformats-officedocument.presentationml.slideLayout+xml"/>
  <Override PartName="/ppt/slideLayouts/slideLayout262.xml" ContentType="application/vnd.openxmlformats-officedocument.presentationml.slideLayout+xml"/>
  <Override PartName="/ppt/slideLayouts/slideLayout263.xml" ContentType="application/vnd.openxmlformats-officedocument.presentationml.slideLayout+xml"/>
  <Override PartName="/ppt/slideLayouts/slideLayout264.xml" ContentType="application/vnd.openxmlformats-officedocument.presentationml.slideLayout+xml"/>
  <Override PartName="/ppt/slideLayouts/slideLayout265.xml" ContentType="application/vnd.openxmlformats-officedocument.presentationml.slideLayout+xml"/>
  <Override PartName="/ppt/slideLayouts/slideLayout266.xml" ContentType="application/vnd.openxmlformats-officedocument.presentationml.slideLayout+xml"/>
  <Override PartName="/ppt/slideLayouts/slideLayout267.xml" ContentType="application/vnd.openxmlformats-officedocument.presentationml.slideLayout+xml"/>
  <Override PartName="/ppt/slideLayouts/slideLayout268.xml" ContentType="application/vnd.openxmlformats-officedocument.presentationml.slideLayout+xml"/>
  <Override PartName="/ppt/slideLayouts/slideLayout269.xml" ContentType="application/vnd.openxmlformats-officedocument.presentationml.slideLayout+xml"/>
  <Override PartName="/ppt/slideLayouts/slideLayout270.xml" ContentType="application/vnd.openxmlformats-officedocument.presentationml.slideLayout+xml"/>
  <Override PartName="/ppt/slideLayouts/slideLayout271.xml" ContentType="application/vnd.openxmlformats-officedocument.presentationml.slideLayout+xml"/>
  <Override PartName="/ppt/slideLayouts/slideLayout272.xml" ContentType="application/vnd.openxmlformats-officedocument.presentationml.slideLayout+xml"/>
  <Override PartName="/ppt/theme/theme16.xml" ContentType="application/vnd.openxmlformats-officedocument.theme+xml"/>
  <Override PartName="/ppt/slideLayouts/slideLayout273.xml" ContentType="application/vnd.openxmlformats-officedocument.presentationml.slideLayout+xml"/>
  <Override PartName="/ppt/slideLayouts/slideLayout274.xml" ContentType="application/vnd.openxmlformats-officedocument.presentationml.slideLayout+xml"/>
  <Override PartName="/ppt/slideLayouts/slideLayout275.xml" ContentType="application/vnd.openxmlformats-officedocument.presentationml.slideLayout+xml"/>
  <Override PartName="/ppt/slideLayouts/slideLayout276.xml" ContentType="application/vnd.openxmlformats-officedocument.presentationml.slideLayout+xml"/>
  <Override PartName="/ppt/slideLayouts/slideLayout277.xml" ContentType="application/vnd.openxmlformats-officedocument.presentationml.slideLayout+xml"/>
  <Override PartName="/ppt/slideLayouts/slideLayout278.xml" ContentType="application/vnd.openxmlformats-officedocument.presentationml.slideLayout+xml"/>
  <Override PartName="/ppt/slideLayouts/slideLayout279.xml" ContentType="application/vnd.openxmlformats-officedocument.presentationml.slideLayout+xml"/>
  <Override PartName="/ppt/slideLayouts/slideLayout280.xml" ContentType="application/vnd.openxmlformats-officedocument.presentationml.slideLayout+xml"/>
  <Override PartName="/ppt/slideLayouts/slideLayout281.xml" ContentType="application/vnd.openxmlformats-officedocument.presentationml.slideLayout+xml"/>
  <Override PartName="/ppt/slideLayouts/slideLayout282.xml" ContentType="application/vnd.openxmlformats-officedocument.presentationml.slideLayout+xml"/>
  <Override PartName="/ppt/slideLayouts/slideLayout283.xml" ContentType="application/vnd.openxmlformats-officedocument.presentationml.slideLayout+xml"/>
  <Override PartName="/ppt/slideLayouts/slideLayout284.xml" ContentType="application/vnd.openxmlformats-officedocument.presentationml.slideLayout+xml"/>
  <Override PartName="/ppt/slideLayouts/slideLayout285.xml" ContentType="application/vnd.openxmlformats-officedocument.presentationml.slideLayout+xml"/>
  <Override PartName="/ppt/slideLayouts/slideLayout286.xml" ContentType="application/vnd.openxmlformats-officedocument.presentationml.slideLayout+xml"/>
  <Override PartName="/ppt/slideLayouts/slideLayout287.xml" ContentType="application/vnd.openxmlformats-officedocument.presentationml.slideLayout+xml"/>
  <Override PartName="/ppt/slideLayouts/slideLayout288.xml" ContentType="application/vnd.openxmlformats-officedocument.presentationml.slideLayout+xml"/>
  <Override PartName="/ppt/slideLayouts/slideLayout289.xml" ContentType="application/vnd.openxmlformats-officedocument.presentationml.slideLayout+xml"/>
  <Override PartName="/ppt/theme/theme17.xml" ContentType="application/vnd.openxmlformats-officedocument.theme+xml"/>
  <Override PartName="/ppt/slideLayouts/slideLayout290.xml" ContentType="application/vnd.openxmlformats-officedocument.presentationml.slideLayout+xml"/>
  <Override PartName="/ppt/slideLayouts/slideLayout291.xml" ContentType="application/vnd.openxmlformats-officedocument.presentationml.slideLayout+xml"/>
  <Override PartName="/ppt/slideLayouts/slideLayout292.xml" ContentType="application/vnd.openxmlformats-officedocument.presentationml.slideLayout+xml"/>
  <Override PartName="/ppt/slideLayouts/slideLayout293.xml" ContentType="application/vnd.openxmlformats-officedocument.presentationml.slideLayout+xml"/>
  <Override PartName="/ppt/slideLayouts/slideLayout294.xml" ContentType="application/vnd.openxmlformats-officedocument.presentationml.slideLayout+xml"/>
  <Override PartName="/ppt/slideLayouts/slideLayout295.xml" ContentType="application/vnd.openxmlformats-officedocument.presentationml.slideLayout+xml"/>
  <Override PartName="/ppt/slideLayouts/slideLayout296.xml" ContentType="application/vnd.openxmlformats-officedocument.presentationml.slideLayout+xml"/>
  <Override PartName="/ppt/slideLayouts/slideLayout297.xml" ContentType="application/vnd.openxmlformats-officedocument.presentationml.slideLayout+xml"/>
  <Override PartName="/ppt/slideLayouts/slideLayout298.xml" ContentType="application/vnd.openxmlformats-officedocument.presentationml.slideLayout+xml"/>
  <Override PartName="/ppt/slideLayouts/slideLayout299.xml" ContentType="application/vnd.openxmlformats-officedocument.presentationml.slideLayout+xml"/>
  <Override PartName="/ppt/slideLayouts/slideLayout300.xml" ContentType="application/vnd.openxmlformats-officedocument.presentationml.slideLayout+xml"/>
  <Override PartName="/ppt/slideLayouts/slideLayout301.xml" ContentType="application/vnd.openxmlformats-officedocument.presentationml.slideLayout+xml"/>
  <Override PartName="/ppt/slideLayouts/slideLayout302.xml" ContentType="application/vnd.openxmlformats-officedocument.presentationml.slideLayout+xml"/>
  <Override PartName="/ppt/slideLayouts/slideLayout303.xml" ContentType="application/vnd.openxmlformats-officedocument.presentationml.slideLayout+xml"/>
  <Override PartName="/ppt/slideLayouts/slideLayout304.xml" ContentType="application/vnd.openxmlformats-officedocument.presentationml.slideLayout+xml"/>
  <Override PartName="/ppt/slideLayouts/slideLayout305.xml" ContentType="application/vnd.openxmlformats-officedocument.presentationml.slideLayout+xml"/>
  <Override PartName="/ppt/slideLayouts/slideLayout306.xml" ContentType="application/vnd.openxmlformats-officedocument.presentationml.slideLayout+xml"/>
  <Override PartName="/ppt/theme/theme18.xml" ContentType="application/vnd.openxmlformats-officedocument.theme+xml"/>
  <Override PartName="/ppt/slideLayouts/slideLayout307.xml" ContentType="application/vnd.openxmlformats-officedocument.presentationml.slideLayout+xml"/>
  <Override PartName="/ppt/slideLayouts/slideLayout308.xml" ContentType="application/vnd.openxmlformats-officedocument.presentationml.slideLayout+xml"/>
  <Override PartName="/ppt/slideLayouts/slideLayout309.xml" ContentType="application/vnd.openxmlformats-officedocument.presentationml.slideLayout+xml"/>
  <Override PartName="/ppt/slideLayouts/slideLayout310.xml" ContentType="application/vnd.openxmlformats-officedocument.presentationml.slideLayout+xml"/>
  <Override PartName="/ppt/slideLayouts/slideLayout311.xml" ContentType="application/vnd.openxmlformats-officedocument.presentationml.slideLayout+xml"/>
  <Override PartName="/ppt/slideLayouts/slideLayout312.xml" ContentType="application/vnd.openxmlformats-officedocument.presentationml.slideLayout+xml"/>
  <Override PartName="/ppt/slideLayouts/slideLayout313.xml" ContentType="application/vnd.openxmlformats-officedocument.presentationml.slideLayout+xml"/>
  <Override PartName="/ppt/slideLayouts/slideLayout314.xml" ContentType="application/vnd.openxmlformats-officedocument.presentationml.slideLayout+xml"/>
  <Override PartName="/ppt/slideLayouts/slideLayout315.xml" ContentType="application/vnd.openxmlformats-officedocument.presentationml.slideLayout+xml"/>
  <Override PartName="/ppt/slideLayouts/slideLayout316.xml" ContentType="application/vnd.openxmlformats-officedocument.presentationml.slideLayout+xml"/>
  <Override PartName="/ppt/slideLayouts/slideLayout317.xml" ContentType="application/vnd.openxmlformats-officedocument.presentationml.slideLayout+xml"/>
  <Override PartName="/ppt/slideLayouts/slideLayout318.xml" ContentType="application/vnd.openxmlformats-officedocument.presentationml.slideLayout+xml"/>
  <Override PartName="/ppt/slideLayouts/slideLayout319.xml" ContentType="application/vnd.openxmlformats-officedocument.presentationml.slideLayout+xml"/>
  <Override PartName="/ppt/slideLayouts/slideLayout320.xml" ContentType="application/vnd.openxmlformats-officedocument.presentationml.slideLayout+xml"/>
  <Override PartName="/ppt/slideLayouts/slideLayout321.xml" ContentType="application/vnd.openxmlformats-officedocument.presentationml.slideLayout+xml"/>
  <Override PartName="/ppt/slideLayouts/slideLayout322.xml" ContentType="application/vnd.openxmlformats-officedocument.presentationml.slideLayout+xml"/>
  <Override PartName="/ppt/slideLayouts/slideLayout323.xml" ContentType="application/vnd.openxmlformats-officedocument.presentationml.slideLayout+xml"/>
  <Override PartName="/ppt/theme/theme19.xml" ContentType="application/vnd.openxmlformats-officedocument.theme+xml"/>
  <Override PartName="/ppt/slideLayouts/slideLayout324.xml" ContentType="application/vnd.openxmlformats-officedocument.presentationml.slideLayout+xml"/>
  <Override PartName="/ppt/slideLayouts/slideLayout325.xml" ContentType="application/vnd.openxmlformats-officedocument.presentationml.slideLayout+xml"/>
  <Override PartName="/ppt/slideLayouts/slideLayout326.xml" ContentType="application/vnd.openxmlformats-officedocument.presentationml.slideLayout+xml"/>
  <Override PartName="/ppt/slideLayouts/slideLayout327.xml" ContentType="application/vnd.openxmlformats-officedocument.presentationml.slideLayout+xml"/>
  <Override PartName="/ppt/slideLayouts/slideLayout328.xml" ContentType="application/vnd.openxmlformats-officedocument.presentationml.slideLayout+xml"/>
  <Override PartName="/ppt/slideLayouts/slideLayout329.xml" ContentType="application/vnd.openxmlformats-officedocument.presentationml.slideLayout+xml"/>
  <Override PartName="/ppt/slideLayouts/slideLayout330.xml" ContentType="application/vnd.openxmlformats-officedocument.presentationml.slideLayout+xml"/>
  <Override PartName="/ppt/slideLayouts/slideLayout331.xml" ContentType="application/vnd.openxmlformats-officedocument.presentationml.slideLayout+xml"/>
  <Override PartName="/ppt/slideLayouts/slideLayout332.xml" ContentType="application/vnd.openxmlformats-officedocument.presentationml.slideLayout+xml"/>
  <Override PartName="/ppt/slideLayouts/slideLayout333.xml" ContentType="application/vnd.openxmlformats-officedocument.presentationml.slideLayout+xml"/>
  <Override PartName="/ppt/slideLayouts/slideLayout334.xml" ContentType="application/vnd.openxmlformats-officedocument.presentationml.slideLayout+xml"/>
  <Override PartName="/ppt/slideLayouts/slideLayout335.xml" ContentType="application/vnd.openxmlformats-officedocument.presentationml.slideLayout+xml"/>
  <Override PartName="/ppt/slideLayouts/slideLayout336.xml" ContentType="application/vnd.openxmlformats-officedocument.presentationml.slideLayout+xml"/>
  <Override PartName="/ppt/slideLayouts/slideLayout337.xml" ContentType="application/vnd.openxmlformats-officedocument.presentationml.slideLayout+xml"/>
  <Override PartName="/ppt/slideLayouts/slideLayout338.xml" ContentType="application/vnd.openxmlformats-officedocument.presentationml.slideLayout+xml"/>
  <Override PartName="/ppt/slideLayouts/slideLayout339.xml" ContentType="application/vnd.openxmlformats-officedocument.presentationml.slideLayout+xml"/>
  <Override PartName="/ppt/slideLayouts/slideLayout340.xml" ContentType="application/vnd.openxmlformats-officedocument.presentationml.slideLayout+xml"/>
  <Override PartName="/ppt/theme/theme20.xml" ContentType="application/vnd.openxmlformats-officedocument.theme+xml"/>
  <Override PartName="/ppt/slideLayouts/slideLayout341.xml" ContentType="application/vnd.openxmlformats-officedocument.presentationml.slideLayout+xml"/>
  <Override PartName="/ppt/slideLayouts/slideLayout342.xml" ContentType="application/vnd.openxmlformats-officedocument.presentationml.slideLayout+xml"/>
  <Override PartName="/ppt/slideLayouts/slideLayout343.xml" ContentType="application/vnd.openxmlformats-officedocument.presentationml.slideLayout+xml"/>
  <Override PartName="/ppt/slideLayouts/slideLayout344.xml" ContentType="application/vnd.openxmlformats-officedocument.presentationml.slideLayout+xml"/>
  <Override PartName="/ppt/slideLayouts/slideLayout345.xml" ContentType="application/vnd.openxmlformats-officedocument.presentationml.slideLayout+xml"/>
  <Override PartName="/ppt/slideLayouts/slideLayout346.xml" ContentType="application/vnd.openxmlformats-officedocument.presentationml.slideLayout+xml"/>
  <Override PartName="/ppt/slideLayouts/slideLayout347.xml" ContentType="application/vnd.openxmlformats-officedocument.presentationml.slideLayout+xml"/>
  <Override PartName="/ppt/slideLayouts/slideLayout348.xml" ContentType="application/vnd.openxmlformats-officedocument.presentationml.slideLayout+xml"/>
  <Override PartName="/ppt/slideLayouts/slideLayout349.xml" ContentType="application/vnd.openxmlformats-officedocument.presentationml.slideLayout+xml"/>
  <Override PartName="/ppt/slideLayouts/slideLayout350.xml" ContentType="application/vnd.openxmlformats-officedocument.presentationml.slideLayout+xml"/>
  <Override PartName="/ppt/slideLayouts/slideLayout351.xml" ContentType="application/vnd.openxmlformats-officedocument.presentationml.slideLayout+xml"/>
  <Override PartName="/ppt/slideLayouts/slideLayout352.xml" ContentType="application/vnd.openxmlformats-officedocument.presentationml.slideLayout+xml"/>
  <Override PartName="/ppt/slideLayouts/slideLayout353.xml" ContentType="application/vnd.openxmlformats-officedocument.presentationml.slideLayout+xml"/>
  <Override PartName="/ppt/slideLayouts/slideLayout354.xml" ContentType="application/vnd.openxmlformats-officedocument.presentationml.slideLayout+xml"/>
  <Override PartName="/ppt/slideLayouts/slideLayout355.xml" ContentType="application/vnd.openxmlformats-officedocument.presentationml.slideLayout+xml"/>
  <Override PartName="/ppt/slideLayouts/slideLayout356.xml" ContentType="application/vnd.openxmlformats-officedocument.presentationml.slideLayout+xml"/>
  <Override PartName="/ppt/slideLayouts/slideLayout357.xml" ContentType="application/vnd.openxmlformats-officedocument.presentationml.slideLayout+xml"/>
  <Override PartName="/ppt/theme/theme21.xml" ContentType="application/vnd.openxmlformats-officedocument.theme+xml"/>
  <Override PartName="/ppt/slideLayouts/slideLayout358.xml" ContentType="application/vnd.openxmlformats-officedocument.presentationml.slideLayout+xml"/>
  <Override PartName="/ppt/slideLayouts/slideLayout359.xml" ContentType="application/vnd.openxmlformats-officedocument.presentationml.slideLayout+xml"/>
  <Override PartName="/ppt/slideLayouts/slideLayout360.xml" ContentType="application/vnd.openxmlformats-officedocument.presentationml.slideLayout+xml"/>
  <Override PartName="/ppt/slideLayouts/slideLayout361.xml" ContentType="application/vnd.openxmlformats-officedocument.presentationml.slideLayout+xml"/>
  <Override PartName="/ppt/slideLayouts/slideLayout362.xml" ContentType="application/vnd.openxmlformats-officedocument.presentationml.slideLayout+xml"/>
  <Override PartName="/ppt/slideLayouts/slideLayout363.xml" ContentType="application/vnd.openxmlformats-officedocument.presentationml.slideLayout+xml"/>
  <Override PartName="/ppt/slideLayouts/slideLayout364.xml" ContentType="application/vnd.openxmlformats-officedocument.presentationml.slideLayout+xml"/>
  <Override PartName="/ppt/slideLayouts/slideLayout365.xml" ContentType="application/vnd.openxmlformats-officedocument.presentationml.slideLayout+xml"/>
  <Override PartName="/ppt/slideLayouts/slideLayout366.xml" ContentType="application/vnd.openxmlformats-officedocument.presentationml.slideLayout+xml"/>
  <Override PartName="/ppt/slideLayouts/slideLayout367.xml" ContentType="application/vnd.openxmlformats-officedocument.presentationml.slideLayout+xml"/>
  <Override PartName="/ppt/slideLayouts/slideLayout368.xml" ContentType="application/vnd.openxmlformats-officedocument.presentationml.slideLayout+xml"/>
  <Override PartName="/ppt/slideLayouts/slideLayout369.xml" ContentType="application/vnd.openxmlformats-officedocument.presentationml.slideLayout+xml"/>
  <Override PartName="/ppt/slideLayouts/slideLayout370.xml" ContentType="application/vnd.openxmlformats-officedocument.presentationml.slideLayout+xml"/>
  <Override PartName="/ppt/slideLayouts/slideLayout371.xml" ContentType="application/vnd.openxmlformats-officedocument.presentationml.slideLayout+xml"/>
  <Override PartName="/ppt/slideLayouts/slideLayout372.xml" ContentType="application/vnd.openxmlformats-officedocument.presentationml.slideLayout+xml"/>
  <Override PartName="/ppt/slideLayouts/slideLayout373.xml" ContentType="application/vnd.openxmlformats-officedocument.presentationml.slideLayout+xml"/>
  <Override PartName="/ppt/slideLayouts/slideLayout374.xml" ContentType="application/vnd.openxmlformats-officedocument.presentationml.slideLayout+xml"/>
  <Override PartName="/ppt/theme/theme22.xml" ContentType="application/vnd.openxmlformats-officedocument.theme+xml"/>
  <Override PartName="/ppt/slideLayouts/slideLayout375.xml" ContentType="application/vnd.openxmlformats-officedocument.presentationml.slideLayout+xml"/>
  <Override PartName="/ppt/slideLayouts/slideLayout376.xml" ContentType="application/vnd.openxmlformats-officedocument.presentationml.slideLayout+xml"/>
  <Override PartName="/ppt/slideLayouts/slideLayout377.xml" ContentType="application/vnd.openxmlformats-officedocument.presentationml.slideLayout+xml"/>
  <Override PartName="/ppt/slideLayouts/slideLayout378.xml" ContentType="application/vnd.openxmlformats-officedocument.presentationml.slideLayout+xml"/>
  <Override PartName="/ppt/slideLayouts/slideLayout379.xml" ContentType="application/vnd.openxmlformats-officedocument.presentationml.slideLayout+xml"/>
  <Override PartName="/ppt/slideLayouts/slideLayout380.xml" ContentType="application/vnd.openxmlformats-officedocument.presentationml.slideLayout+xml"/>
  <Override PartName="/ppt/slideLayouts/slideLayout381.xml" ContentType="application/vnd.openxmlformats-officedocument.presentationml.slideLayout+xml"/>
  <Override PartName="/ppt/slideLayouts/slideLayout382.xml" ContentType="application/vnd.openxmlformats-officedocument.presentationml.slideLayout+xml"/>
  <Override PartName="/ppt/slideLayouts/slideLayout383.xml" ContentType="application/vnd.openxmlformats-officedocument.presentationml.slideLayout+xml"/>
  <Override PartName="/ppt/slideLayouts/slideLayout384.xml" ContentType="application/vnd.openxmlformats-officedocument.presentationml.slideLayout+xml"/>
  <Override PartName="/ppt/slideLayouts/slideLayout385.xml" ContentType="application/vnd.openxmlformats-officedocument.presentationml.slideLayout+xml"/>
  <Override PartName="/ppt/slideLayouts/slideLayout386.xml" ContentType="application/vnd.openxmlformats-officedocument.presentationml.slideLayout+xml"/>
  <Override PartName="/ppt/slideLayouts/slideLayout387.xml" ContentType="application/vnd.openxmlformats-officedocument.presentationml.slideLayout+xml"/>
  <Override PartName="/ppt/slideLayouts/slideLayout388.xml" ContentType="application/vnd.openxmlformats-officedocument.presentationml.slideLayout+xml"/>
  <Override PartName="/ppt/slideLayouts/slideLayout389.xml" ContentType="application/vnd.openxmlformats-officedocument.presentationml.slideLayout+xml"/>
  <Override PartName="/ppt/slideLayouts/slideLayout390.xml" ContentType="application/vnd.openxmlformats-officedocument.presentationml.slideLayout+xml"/>
  <Override PartName="/ppt/slideLayouts/slideLayout391.xml" ContentType="application/vnd.openxmlformats-officedocument.presentationml.slideLayout+xml"/>
  <Override PartName="/ppt/theme/theme23.xml" ContentType="application/vnd.openxmlformats-officedocument.theme+xml"/>
  <Override PartName="/ppt/slideLayouts/slideLayout392.xml" ContentType="application/vnd.openxmlformats-officedocument.presentationml.slideLayout+xml"/>
  <Override PartName="/ppt/slideLayouts/slideLayout393.xml" ContentType="application/vnd.openxmlformats-officedocument.presentationml.slideLayout+xml"/>
  <Override PartName="/ppt/slideLayouts/slideLayout394.xml" ContentType="application/vnd.openxmlformats-officedocument.presentationml.slideLayout+xml"/>
  <Override PartName="/ppt/slideLayouts/slideLayout395.xml" ContentType="application/vnd.openxmlformats-officedocument.presentationml.slideLayout+xml"/>
  <Override PartName="/ppt/slideLayouts/slideLayout396.xml" ContentType="application/vnd.openxmlformats-officedocument.presentationml.slideLayout+xml"/>
  <Override PartName="/ppt/slideLayouts/slideLayout397.xml" ContentType="application/vnd.openxmlformats-officedocument.presentationml.slideLayout+xml"/>
  <Override PartName="/ppt/slideLayouts/slideLayout398.xml" ContentType="application/vnd.openxmlformats-officedocument.presentationml.slideLayout+xml"/>
  <Override PartName="/ppt/slideLayouts/slideLayout399.xml" ContentType="application/vnd.openxmlformats-officedocument.presentationml.slideLayout+xml"/>
  <Override PartName="/ppt/slideLayouts/slideLayout400.xml" ContentType="application/vnd.openxmlformats-officedocument.presentationml.slideLayout+xml"/>
  <Override PartName="/ppt/slideLayouts/slideLayout401.xml" ContentType="application/vnd.openxmlformats-officedocument.presentationml.slideLayout+xml"/>
  <Override PartName="/ppt/slideLayouts/slideLayout402.xml" ContentType="application/vnd.openxmlformats-officedocument.presentationml.slideLayout+xml"/>
  <Override PartName="/ppt/slideLayouts/slideLayout403.xml" ContentType="application/vnd.openxmlformats-officedocument.presentationml.slideLayout+xml"/>
  <Override PartName="/ppt/slideLayouts/slideLayout404.xml" ContentType="application/vnd.openxmlformats-officedocument.presentationml.slideLayout+xml"/>
  <Override PartName="/ppt/slideLayouts/slideLayout405.xml" ContentType="application/vnd.openxmlformats-officedocument.presentationml.slideLayout+xml"/>
  <Override PartName="/ppt/slideLayouts/slideLayout406.xml" ContentType="application/vnd.openxmlformats-officedocument.presentationml.slideLayout+xml"/>
  <Override PartName="/ppt/slideLayouts/slideLayout407.xml" ContentType="application/vnd.openxmlformats-officedocument.presentationml.slideLayout+xml"/>
  <Override PartName="/ppt/slideLayouts/slideLayout408.xml" ContentType="application/vnd.openxmlformats-officedocument.presentationml.slideLayout+xml"/>
  <Override PartName="/ppt/theme/theme24.xml" ContentType="application/vnd.openxmlformats-officedocument.theme+xml"/>
  <Override PartName="/ppt/slideLayouts/slideLayout409.xml" ContentType="application/vnd.openxmlformats-officedocument.presentationml.slideLayout+xml"/>
  <Override PartName="/ppt/slideLayouts/slideLayout410.xml" ContentType="application/vnd.openxmlformats-officedocument.presentationml.slideLayout+xml"/>
  <Override PartName="/ppt/slideLayouts/slideLayout411.xml" ContentType="application/vnd.openxmlformats-officedocument.presentationml.slideLayout+xml"/>
  <Override PartName="/ppt/slideLayouts/slideLayout412.xml" ContentType="application/vnd.openxmlformats-officedocument.presentationml.slideLayout+xml"/>
  <Override PartName="/ppt/slideLayouts/slideLayout413.xml" ContentType="application/vnd.openxmlformats-officedocument.presentationml.slideLayout+xml"/>
  <Override PartName="/ppt/slideLayouts/slideLayout414.xml" ContentType="application/vnd.openxmlformats-officedocument.presentationml.slideLayout+xml"/>
  <Override PartName="/ppt/slideLayouts/slideLayout415.xml" ContentType="application/vnd.openxmlformats-officedocument.presentationml.slideLayout+xml"/>
  <Override PartName="/ppt/slideLayouts/slideLayout416.xml" ContentType="application/vnd.openxmlformats-officedocument.presentationml.slideLayout+xml"/>
  <Override PartName="/ppt/slideLayouts/slideLayout417.xml" ContentType="application/vnd.openxmlformats-officedocument.presentationml.slideLayout+xml"/>
  <Override PartName="/ppt/slideLayouts/slideLayout418.xml" ContentType="application/vnd.openxmlformats-officedocument.presentationml.slideLayout+xml"/>
  <Override PartName="/ppt/slideLayouts/slideLayout419.xml" ContentType="application/vnd.openxmlformats-officedocument.presentationml.slideLayout+xml"/>
  <Override PartName="/ppt/slideLayouts/slideLayout420.xml" ContentType="application/vnd.openxmlformats-officedocument.presentationml.slideLayout+xml"/>
  <Override PartName="/ppt/slideLayouts/slideLayout421.xml" ContentType="application/vnd.openxmlformats-officedocument.presentationml.slideLayout+xml"/>
  <Override PartName="/ppt/slideLayouts/slideLayout422.xml" ContentType="application/vnd.openxmlformats-officedocument.presentationml.slideLayout+xml"/>
  <Override PartName="/ppt/slideLayouts/slideLayout423.xml" ContentType="application/vnd.openxmlformats-officedocument.presentationml.slideLayout+xml"/>
  <Override PartName="/ppt/slideLayouts/slideLayout424.xml" ContentType="application/vnd.openxmlformats-officedocument.presentationml.slideLayout+xml"/>
  <Override PartName="/ppt/slideLayouts/slideLayout425.xml" ContentType="application/vnd.openxmlformats-officedocument.presentationml.slideLayout+xml"/>
  <Override PartName="/ppt/theme/theme25.xml" ContentType="application/vnd.openxmlformats-officedocument.theme+xml"/>
  <Override PartName="/ppt/slideLayouts/slideLayout426.xml" ContentType="application/vnd.openxmlformats-officedocument.presentationml.slideLayout+xml"/>
  <Override PartName="/ppt/slideLayouts/slideLayout427.xml" ContentType="application/vnd.openxmlformats-officedocument.presentationml.slideLayout+xml"/>
  <Override PartName="/ppt/slideLayouts/slideLayout428.xml" ContentType="application/vnd.openxmlformats-officedocument.presentationml.slideLayout+xml"/>
  <Override PartName="/ppt/slideLayouts/slideLayout429.xml" ContentType="application/vnd.openxmlformats-officedocument.presentationml.slideLayout+xml"/>
  <Override PartName="/ppt/slideLayouts/slideLayout430.xml" ContentType="application/vnd.openxmlformats-officedocument.presentationml.slideLayout+xml"/>
  <Override PartName="/ppt/slideLayouts/slideLayout431.xml" ContentType="application/vnd.openxmlformats-officedocument.presentationml.slideLayout+xml"/>
  <Override PartName="/ppt/slideLayouts/slideLayout432.xml" ContentType="application/vnd.openxmlformats-officedocument.presentationml.slideLayout+xml"/>
  <Override PartName="/ppt/slideLayouts/slideLayout433.xml" ContentType="application/vnd.openxmlformats-officedocument.presentationml.slideLayout+xml"/>
  <Override PartName="/ppt/slideLayouts/slideLayout434.xml" ContentType="application/vnd.openxmlformats-officedocument.presentationml.slideLayout+xml"/>
  <Override PartName="/ppt/slideLayouts/slideLayout435.xml" ContentType="application/vnd.openxmlformats-officedocument.presentationml.slideLayout+xml"/>
  <Override PartName="/ppt/slideLayouts/slideLayout436.xml" ContentType="application/vnd.openxmlformats-officedocument.presentationml.slideLayout+xml"/>
  <Override PartName="/ppt/slideLayouts/slideLayout437.xml" ContentType="application/vnd.openxmlformats-officedocument.presentationml.slideLayout+xml"/>
  <Override PartName="/ppt/slideLayouts/slideLayout438.xml" ContentType="application/vnd.openxmlformats-officedocument.presentationml.slideLayout+xml"/>
  <Override PartName="/ppt/slideLayouts/slideLayout439.xml" ContentType="application/vnd.openxmlformats-officedocument.presentationml.slideLayout+xml"/>
  <Override PartName="/ppt/slideLayouts/slideLayout440.xml" ContentType="application/vnd.openxmlformats-officedocument.presentationml.slideLayout+xml"/>
  <Override PartName="/ppt/slideLayouts/slideLayout441.xml" ContentType="application/vnd.openxmlformats-officedocument.presentationml.slideLayout+xml"/>
  <Override PartName="/ppt/slideLayouts/slideLayout442.xml" ContentType="application/vnd.openxmlformats-officedocument.presentationml.slideLayout+xml"/>
  <Override PartName="/ppt/theme/theme26.xml" ContentType="application/vnd.openxmlformats-officedocument.theme+xml"/>
  <Override PartName="/ppt/slideLayouts/slideLayout443.xml" ContentType="application/vnd.openxmlformats-officedocument.presentationml.slideLayout+xml"/>
  <Override PartName="/ppt/slideLayouts/slideLayout444.xml" ContentType="application/vnd.openxmlformats-officedocument.presentationml.slideLayout+xml"/>
  <Override PartName="/ppt/slideLayouts/slideLayout445.xml" ContentType="application/vnd.openxmlformats-officedocument.presentationml.slideLayout+xml"/>
  <Override PartName="/ppt/slideLayouts/slideLayout446.xml" ContentType="application/vnd.openxmlformats-officedocument.presentationml.slideLayout+xml"/>
  <Override PartName="/ppt/slideLayouts/slideLayout447.xml" ContentType="application/vnd.openxmlformats-officedocument.presentationml.slideLayout+xml"/>
  <Override PartName="/ppt/slideLayouts/slideLayout448.xml" ContentType="application/vnd.openxmlformats-officedocument.presentationml.slideLayout+xml"/>
  <Override PartName="/ppt/slideLayouts/slideLayout449.xml" ContentType="application/vnd.openxmlformats-officedocument.presentationml.slideLayout+xml"/>
  <Override PartName="/ppt/slideLayouts/slideLayout450.xml" ContentType="application/vnd.openxmlformats-officedocument.presentationml.slideLayout+xml"/>
  <Override PartName="/ppt/slideLayouts/slideLayout451.xml" ContentType="application/vnd.openxmlformats-officedocument.presentationml.slideLayout+xml"/>
  <Override PartName="/ppt/slideLayouts/slideLayout452.xml" ContentType="application/vnd.openxmlformats-officedocument.presentationml.slideLayout+xml"/>
  <Override PartName="/ppt/slideLayouts/slideLayout453.xml" ContentType="application/vnd.openxmlformats-officedocument.presentationml.slideLayout+xml"/>
  <Override PartName="/ppt/slideLayouts/slideLayout454.xml" ContentType="application/vnd.openxmlformats-officedocument.presentationml.slideLayout+xml"/>
  <Override PartName="/ppt/slideLayouts/slideLayout455.xml" ContentType="application/vnd.openxmlformats-officedocument.presentationml.slideLayout+xml"/>
  <Override PartName="/ppt/slideLayouts/slideLayout456.xml" ContentType="application/vnd.openxmlformats-officedocument.presentationml.slideLayout+xml"/>
  <Override PartName="/ppt/slideLayouts/slideLayout457.xml" ContentType="application/vnd.openxmlformats-officedocument.presentationml.slideLayout+xml"/>
  <Override PartName="/ppt/slideLayouts/slideLayout458.xml" ContentType="application/vnd.openxmlformats-officedocument.presentationml.slideLayout+xml"/>
  <Override PartName="/ppt/slideLayouts/slideLayout459.xml" ContentType="application/vnd.openxmlformats-officedocument.presentationml.slideLayout+xml"/>
  <Override PartName="/ppt/theme/theme27.xml" ContentType="application/vnd.openxmlformats-officedocument.theme+xml"/>
  <Override PartName="/ppt/slideLayouts/slideLayout460.xml" ContentType="application/vnd.openxmlformats-officedocument.presentationml.slideLayout+xml"/>
  <Override PartName="/ppt/slideLayouts/slideLayout461.xml" ContentType="application/vnd.openxmlformats-officedocument.presentationml.slideLayout+xml"/>
  <Override PartName="/ppt/slideLayouts/slideLayout462.xml" ContentType="application/vnd.openxmlformats-officedocument.presentationml.slideLayout+xml"/>
  <Override PartName="/ppt/slideLayouts/slideLayout463.xml" ContentType="application/vnd.openxmlformats-officedocument.presentationml.slideLayout+xml"/>
  <Override PartName="/ppt/slideLayouts/slideLayout464.xml" ContentType="application/vnd.openxmlformats-officedocument.presentationml.slideLayout+xml"/>
  <Override PartName="/ppt/slideLayouts/slideLayout465.xml" ContentType="application/vnd.openxmlformats-officedocument.presentationml.slideLayout+xml"/>
  <Override PartName="/ppt/slideLayouts/slideLayout466.xml" ContentType="application/vnd.openxmlformats-officedocument.presentationml.slideLayout+xml"/>
  <Override PartName="/ppt/slideLayouts/slideLayout467.xml" ContentType="application/vnd.openxmlformats-officedocument.presentationml.slideLayout+xml"/>
  <Override PartName="/ppt/slideLayouts/slideLayout468.xml" ContentType="application/vnd.openxmlformats-officedocument.presentationml.slideLayout+xml"/>
  <Override PartName="/ppt/slideLayouts/slideLayout469.xml" ContentType="application/vnd.openxmlformats-officedocument.presentationml.slideLayout+xml"/>
  <Override PartName="/ppt/slideLayouts/slideLayout470.xml" ContentType="application/vnd.openxmlformats-officedocument.presentationml.slideLayout+xml"/>
  <Override PartName="/ppt/slideLayouts/slideLayout471.xml" ContentType="application/vnd.openxmlformats-officedocument.presentationml.slideLayout+xml"/>
  <Override PartName="/ppt/slideLayouts/slideLayout472.xml" ContentType="application/vnd.openxmlformats-officedocument.presentationml.slideLayout+xml"/>
  <Override PartName="/ppt/slideLayouts/slideLayout473.xml" ContentType="application/vnd.openxmlformats-officedocument.presentationml.slideLayout+xml"/>
  <Override PartName="/ppt/slideLayouts/slideLayout474.xml" ContentType="application/vnd.openxmlformats-officedocument.presentationml.slideLayout+xml"/>
  <Override PartName="/ppt/slideLayouts/slideLayout475.xml" ContentType="application/vnd.openxmlformats-officedocument.presentationml.slideLayout+xml"/>
  <Override PartName="/ppt/slideLayouts/slideLayout476.xml" ContentType="application/vnd.openxmlformats-officedocument.presentationml.slideLayout+xml"/>
  <Override PartName="/ppt/theme/theme28.xml" ContentType="application/vnd.openxmlformats-officedocument.theme+xml"/>
  <Override PartName="/ppt/slideLayouts/slideLayout477.xml" ContentType="application/vnd.openxmlformats-officedocument.presentationml.slideLayout+xml"/>
  <Override PartName="/ppt/slideLayouts/slideLayout478.xml" ContentType="application/vnd.openxmlformats-officedocument.presentationml.slideLayout+xml"/>
  <Override PartName="/ppt/slideLayouts/slideLayout479.xml" ContentType="application/vnd.openxmlformats-officedocument.presentationml.slideLayout+xml"/>
  <Override PartName="/ppt/slideLayouts/slideLayout480.xml" ContentType="application/vnd.openxmlformats-officedocument.presentationml.slideLayout+xml"/>
  <Override PartName="/ppt/slideLayouts/slideLayout481.xml" ContentType="application/vnd.openxmlformats-officedocument.presentationml.slideLayout+xml"/>
  <Override PartName="/ppt/slideLayouts/slideLayout482.xml" ContentType="application/vnd.openxmlformats-officedocument.presentationml.slideLayout+xml"/>
  <Override PartName="/ppt/slideLayouts/slideLayout483.xml" ContentType="application/vnd.openxmlformats-officedocument.presentationml.slideLayout+xml"/>
  <Override PartName="/ppt/slideLayouts/slideLayout484.xml" ContentType="application/vnd.openxmlformats-officedocument.presentationml.slideLayout+xml"/>
  <Override PartName="/ppt/slideLayouts/slideLayout485.xml" ContentType="application/vnd.openxmlformats-officedocument.presentationml.slideLayout+xml"/>
  <Override PartName="/ppt/slideLayouts/slideLayout486.xml" ContentType="application/vnd.openxmlformats-officedocument.presentationml.slideLayout+xml"/>
  <Override PartName="/ppt/slideLayouts/slideLayout487.xml" ContentType="application/vnd.openxmlformats-officedocument.presentationml.slideLayout+xml"/>
  <Override PartName="/ppt/slideLayouts/slideLayout488.xml" ContentType="application/vnd.openxmlformats-officedocument.presentationml.slideLayout+xml"/>
  <Override PartName="/ppt/slideLayouts/slideLayout489.xml" ContentType="application/vnd.openxmlformats-officedocument.presentationml.slideLayout+xml"/>
  <Override PartName="/ppt/slideLayouts/slideLayout490.xml" ContentType="application/vnd.openxmlformats-officedocument.presentationml.slideLayout+xml"/>
  <Override PartName="/ppt/slideLayouts/slideLayout491.xml" ContentType="application/vnd.openxmlformats-officedocument.presentationml.slideLayout+xml"/>
  <Override PartName="/ppt/slideLayouts/slideLayout492.xml" ContentType="application/vnd.openxmlformats-officedocument.presentationml.slideLayout+xml"/>
  <Override PartName="/ppt/slideLayouts/slideLayout493.xml" ContentType="application/vnd.openxmlformats-officedocument.presentationml.slideLayout+xml"/>
  <Override PartName="/ppt/theme/theme29.xml" ContentType="application/vnd.openxmlformats-officedocument.theme+xml"/>
  <Override PartName="/ppt/slideLayouts/slideLayout494.xml" ContentType="application/vnd.openxmlformats-officedocument.presentationml.slideLayout+xml"/>
  <Override PartName="/ppt/slideLayouts/slideLayout495.xml" ContentType="application/vnd.openxmlformats-officedocument.presentationml.slideLayout+xml"/>
  <Override PartName="/ppt/slideLayouts/slideLayout496.xml" ContentType="application/vnd.openxmlformats-officedocument.presentationml.slideLayout+xml"/>
  <Override PartName="/ppt/slideLayouts/slideLayout497.xml" ContentType="application/vnd.openxmlformats-officedocument.presentationml.slideLayout+xml"/>
  <Override PartName="/ppt/slideLayouts/slideLayout498.xml" ContentType="application/vnd.openxmlformats-officedocument.presentationml.slideLayout+xml"/>
  <Override PartName="/ppt/slideLayouts/slideLayout499.xml" ContentType="application/vnd.openxmlformats-officedocument.presentationml.slideLayout+xml"/>
  <Override PartName="/ppt/slideLayouts/slideLayout500.xml" ContentType="application/vnd.openxmlformats-officedocument.presentationml.slideLayout+xml"/>
  <Override PartName="/ppt/slideLayouts/slideLayout501.xml" ContentType="application/vnd.openxmlformats-officedocument.presentationml.slideLayout+xml"/>
  <Override PartName="/ppt/slideLayouts/slideLayout502.xml" ContentType="application/vnd.openxmlformats-officedocument.presentationml.slideLayout+xml"/>
  <Override PartName="/ppt/slideLayouts/slideLayout503.xml" ContentType="application/vnd.openxmlformats-officedocument.presentationml.slideLayout+xml"/>
  <Override PartName="/ppt/slideLayouts/slideLayout504.xml" ContentType="application/vnd.openxmlformats-officedocument.presentationml.slideLayout+xml"/>
  <Override PartName="/ppt/slideLayouts/slideLayout505.xml" ContentType="application/vnd.openxmlformats-officedocument.presentationml.slideLayout+xml"/>
  <Override PartName="/ppt/slideLayouts/slideLayout506.xml" ContentType="application/vnd.openxmlformats-officedocument.presentationml.slideLayout+xml"/>
  <Override PartName="/ppt/slideLayouts/slideLayout507.xml" ContentType="application/vnd.openxmlformats-officedocument.presentationml.slideLayout+xml"/>
  <Override PartName="/ppt/slideLayouts/slideLayout508.xml" ContentType="application/vnd.openxmlformats-officedocument.presentationml.slideLayout+xml"/>
  <Override PartName="/ppt/slideLayouts/slideLayout509.xml" ContentType="application/vnd.openxmlformats-officedocument.presentationml.slideLayout+xml"/>
  <Override PartName="/ppt/slideLayouts/slideLayout510.xml" ContentType="application/vnd.openxmlformats-officedocument.presentationml.slideLayout+xml"/>
  <Override PartName="/ppt/theme/theme30.xml" ContentType="application/vnd.openxmlformats-officedocument.theme+xml"/>
  <Override PartName="/ppt/slideLayouts/slideLayout511.xml" ContentType="application/vnd.openxmlformats-officedocument.presentationml.slideLayout+xml"/>
  <Override PartName="/ppt/slideLayouts/slideLayout512.xml" ContentType="application/vnd.openxmlformats-officedocument.presentationml.slideLayout+xml"/>
  <Override PartName="/ppt/slideLayouts/slideLayout513.xml" ContentType="application/vnd.openxmlformats-officedocument.presentationml.slideLayout+xml"/>
  <Override PartName="/ppt/slideLayouts/slideLayout514.xml" ContentType="application/vnd.openxmlformats-officedocument.presentationml.slideLayout+xml"/>
  <Override PartName="/ppt/slideLayouts/slideLayout515.xml" ContentType="application/vnd.openxmlformats-officedocument.presentationml.slideLayout+xml"/>
  <Override PartName="/ppt/slideLayouts/slideLayout516.xml" ContentType="application/vnd.openxmlformats-officedocument.presentationml.slideLayout+xml"/>
  <Override PartName="/ppt/slideLayouts/slideLayout517.xml" ContentType="application/vnd.openxmlformats-officedocument.presentationml.slideLayout+xml"/>
  <Override PartName="/ppt/slideLayouts/slideLayout518.xml" ContentType="application/vnd.openxmlformats-officedocument.presentationml.slideLayout+xml"/>
  <Override PartName="/ppt/slideLayouts/slideLayout519.xml" ContentType="application/vnd.openxmlformats-officedocument.presentationml.slideLayout+xml"/>
  <Override PartName="/ppt/slideLayouts/slideLayout520.xml" ContentType="application/vnd.openxmlformats-officedocument.presentationml.slideLayout+xml"/>
  <Override PartName="/ppt/slideLayouts/slideLayout521.xml" ContentType="application/vnd.openxmlformats-officedocument.presentationml.slideLayout+xml"/>
  <Override PartName="/ppt/slideLayouts/slideLayout522.xml" ContentType="application/vnd.openxmlformats-officedocument.presentationml.slideLayout+xml"/>
  <Override PartName="/ppt/slideLayouts/slideLayout523.xml" ContentType="application/vnd.openxmlformats-officedocument.presentationml.slideLayout+xml"/>
  <Override PartName="/ppt/slideLayouts/slideLayout524.xml" ContentType="application/vnd.openxmlformats-officedocument.presentationml.slideLayout+xml"/>
  <Override PartName="/ppt/slideLayouts/slideLayout525.xml" ContentType="application/vnd.openxmlformats-officedocument.presentationml.slideLayout+xml"/>
  <Override PartName="/ppt/slideLayouts/slideLayout526.xml" ContentType="application/vnd.openxmlformats-officedocument.presentationml.slideLayout+xml"/>
  <Override PartName="/ppt/slideLayouts/slideLayout527.xml" ContentType="application/vnd.openxmlformats-officedocument.presentationml.slideLayout+xml"/>
  <Override PartName="/ppt/theme/theme31.xml" ContentType="application/vnd.openxmlformats-officedocument.theme+xml"/>
  <Override PartName="/ppt/slideLayouts/slideLayout528.xml" ContentType="application/vnd.openxmlformats-officedocument.presentationml.slideLayout+xml"/>
  <Override PartName="/ppt/slideLayouts/slideLayout529.xml" ContentType="application/vnd.openxmlformats-officedocument.presentationml.slideLayout+xml"/>
  <Override PartName="/ppt/slideLayouts/slideLayout530.xml" ContentType="application/vnd.openxmlformats-officedocument.presentationml.slideLayout+xml"/>
  <Override PartName="/ppt/slideLayouts/slideLayout531.xml" ContentType="application/vnd.openxmlformats-officedocument.presentationml.slideLayout+xml"/>
  <Override PartName="/ppt/slideLayouts/slideLayout532.xml" ContentType="application/vnd.openxmlformats-officedocument.presentationml.slideLayout+xml"/>
  <Override PartName="/ppt/slideLayouts/slideLayout533.xml" ContentType="application/vnd.openxmlformats-officedocument.presentationml.slideLayout+xml"/>
  <Override PartName="/ppt/slideLayouts/slideLayout534.xml" ContentType="application/vnd.openxmlformats-officedocument.presentationml.slideLayout+xml"/>
  <Override PartName="/ppt/slideLayouts/slideLayout535.xml" ContentType="application/vnd.openxmlformats-officedocument.presentationml.slideLayout+xml"/>
  <Override PartName="/ppt/slideLayouts/slideLayout536.xml" ContentType="application/vnd.openxmlformats-officedocument.presentationml.slideLayout+xml"/>
  <Override PartName="/ppt/slideLayouts/slideLayout537.xml" ContentType="application/vnd.openxmlformats-officedocument.presentationml.slideLayout+xml"/>
  <Override PartName="/ppt/slideLayouts/slideLayout538.xml" ContentType="application/vnd.openxmlformats-officedocument.presentationml.slideLayout+xml"/>
  <Override PartName="/ppt/slideLayouts/slideLayout539.xml" ContentType="application/vnd.openxmlformats-officedocument.presentationml.slideLayout+xml"/>
  <Override PartName="/ppt/slideLayouts/slideLayout540.xml" ContentType="application/vnd.openxmlformats-officedocument.presentationml.slideLayout+xml"/>
  <Override PartName="/ppt/slideLayouts/slideLayout541.xml" ContentType="application/vnd.openxmlformats-officedocument.presentationml.slideLayout+xml"/>
  <Override PartName="/ppt/slideLayouts/slideLayout542.xml" ContentType="application/vnd.openxmlformats-officedocument.presentationml.slideLayout+xml"/>
  <Override PartName="/ppt/slideLayouts/slideLayout543.xml" ContentType="application/vnd.openxmlformats-officedocument.presentationml.slideLayout+xml"/>
  <Override PartName="/ppt/slideLayouts/slideLayout544.xml" ContentType="application/vnd.openxmlformats-officedocument.presentationml.slideLayout+xml"/>
  <Override PartName="/ppt/theme/theme32.xml" ContentType="application/vnd.openxmlformats-officedocument.theme+xml"/>
  <Override PartName="/ppt/slideLayouts/slideLayout545.xml" ContentType="application/vnd.openxmlformats-officedocument.presentationml.slideLayout+xml"/>
  <Override PartName="/ppt/slideLayouts/slideLayout546.xml" ContentType="application/vnd.openxmlformats-officedocument.presentationml.slideLayout+xml"/>
  <Override PartName="/ppt/slideLayouts/slideLayout547.xml" ContentType="application/vnd.openxmlformats-officedocument.presentationml.slideLayout+xml"/>
  <Override PartName="/ppt/slideLayouts/slideLayout548.xml" ContentType="application/vnd.openxmlformats-officedocument.presentationml.slideLayout+xml"/>
  <Override PartName="/ppt/slideLayouts/slideLayout549.xml" ContentType="application/vnd.openxmlformats-officedocument.presentationml.slideLayout+xml"/>
  <Override PartName="/ppt/slideLayouts/slideLayout550.xml" ContentType="application/vnd.openxmlformats-officedocument.presentationml.slideLayout+xml"/>
  <Override PartName="/ppt/slideLayouts/slideLayout551.xml" ContentType="application/vnd.openxmlformats-officedocument.presentationml.slideLayout+xml"/>
  <Override PartName="/ppt/slideLayouts/slideLayout552.xml" ContentType="application/vnd.openxmlformats-officedocument.presentationml.slideLayout+xml"/>
  <Override PartName="/ppt/slideLayouts/slideLayout553.xml" ContentType="application/vnd.openxmlformats-officedocument.presentationml.slideLayout+xml"/>
  <Override PartName="/ppt/slideLayouts/slideLayout554.xml" ContentType="application/vnd.openxmlformats-officedocument.presentationml.slideLayout+xml"/>
  <Override PartName="/ppt/slideLayouts/slideLayout555.xml" ContentType="application/vnd.openxmlformats-officedocument.presentationml.slideLayout+xml"/>
  <Override PartName="/ppt/slideLayouts/slideLayout556.xml" ContentType="application/vnd.openxmlformats-officedocument.presentationml.slideLayout+xml"/>
  <Override PartName="/ppt/slideLayouts/slideLayout557.xml" ContentType="application/vnd.openxmlformats-officedocument.presentationml.slideLayout+xml"/>
  <Override PartName="/ppt/slideLayouts/slideLayout558.xml" ContentType="application/vnd.openxmlformats-officedocument.presentationml.slideLayout+xml"/>
  <Override PartName="/ppt/slideLayouts/slideLayout559.xml" ContentType="application/vnd.openxmlformats-officedocument.presentationml.slideLayout+xml"/>
  <Override PartName="/ppt/slideLayouts/slideLayout560.xml" ContentType="application/vnd.openxmlformats-officedocument.presentationml.slideLayout+xml"/>
  <Override PartName="/ppt/slideLayouts/slideLayout561.xml" ContentType="application/vnd.openxmlformats-officedocument.presentationml.slideLayout+xml"/>
  <Override PartName="/ppt/theme/theme33.xml" ContentType="application/vnd.openxmlformats-officedocument.theme+xml"/>
  <Override PartName="/ppt/slideLayouts/slideLayout562.xml" ContentType="application/vnd.openxmlformats-officedocument.presentationml.slideLayout+xml"/>
  <Override PartName="/ppt/slideLayouts/slideLayout563.xml" ContentType="application/vnd.openxmlformats-officedocument.presentationml.slideLayout+xml"/>
  <Override PartName="/ppt/slideLayouts/slideLayout564.xml" ContentType="application/vnd.openxmlformats-officedocument.presentationml.slideLayout+xml"/>
  <Override PartName="/ppt/slideLayouts/slideLayout565.xml" ContentType="application/vnd.openxmlformats-officedocument.presentationml.slideLayout+xml"/>
  <Override PartName="/ppt/slideLayouts/slideLayout566.xml" ContentType="application/vnd.openxmlformats-officedocument.presentationml.slideLayout+xml"/>
  <Override PartName="/ppt/slideLayouts/slideLayout567.xml" ContentType="application/vnd.openxmlformats-officedocument.presentationml.slideLayout+xml"/>
  <Override PartName="/ppt/slideLayouts/slideLayout568.xml" ContentType="application/vnd.openxmlformats-officedocument.presentationml.slideLayout+xml"/>
  <Override PartName="/ppt/slideLayouts/slideLayout569.xml" ContentType="application/vnd.openxmlformats-officedocument.presentationml.slideLayout+xml"/>
  <Override PartName="/ppt/slideLayouts/slideLayout570.xml" ContentType="application/vnd.openxmlformats-officedocument.presentationml.slideLayout+xml"/>
  <Override PartName="/ppt/slideLayouts/slideLayout571.xml" ContentType="application/vnd.openxmlformats-officedocument.presentationml.slideLayout+xml"/>
  <Override PartName="/ppt/slideLayouts/slideLayout572.xml" ContentType="application/vnd.openxmlformats-officedocument.presentationml.slideLayout+xml"/>
  <Override PartName="/ppt/slideLayouts/slideLayout573.xml" ContentType="application/vnd.openxmlformats-officedocument.presentationml.slideLayout+xml"/>
  <Override PartName="/ppt/slideLayouts/slideLayout574.xml" ContentType="application/vnd.openxmlformats-officedocument.presentationml.slideLayout+xml"/>
  <Override PartName="/ppt/slideLayouts/slideLayout575.xml" ContentType="application/vnd.openxmlformats-officedocument.presentationml.slideLayout+xml"/>
  <Override PartName="/ppt/slideLayouts/slideLayout576.xml" ContentType="application/vnd.openxmlformats-officedocument.presentationml.slideLayout+xml"/>
  <Override PartName="/ppt/slideLayouts/slideLayout577.xml" ContentType="application/vnd.openxmlformats-officedocument.presentationml.slideLayout+xml"/>
  <Override PartName="/ppt/slideLayouts/slideLayout578.xml" ContentType="application/vnd.openxmlformats-officedocument.presentationml.slideLayout+xml"/>
  <Override PartName="/ppt/theme/theme34.xml" ContentType="application/vnd.openxmlformats-officedocument.theme+xml"/>
  <Override PartName="/ppt/slideLayouts/slideLayout579.xml" ContentType="application/vnd.openxmlformats-officedocument.presentationml.slideLayout+xml"/>
  <Override PartName="/ppt/slideLayouts/slideLayout580.xml" ContentType="application/vnd.openxmlformats-officedocument.presentationml.slideLayout+xml"/>
  <Override PartName="/ppt/slideLayouts/slideLayout581.xml" ContentType="application/vnd.openxmlformats-officedocument.presentationml.slideLayout+xml"/>
  <Override PartName="/ppt/slideLayouts/slideLayout582.xml" ContentType="application/vnd.openxmlformats-officedocument.presentationml.slideLayout+xml"/>
  <Override PartName="/ppt/slideLayouts/slideLayout583.xml" ContentType="application/vnd.openxmlformats-officedocument.presentationml.slideLayout+xml"/>
  <Override PartName="/ppt/slideLayouts/slideLayout584.xml" ContentType="application/vnd.openxmlformats-officedocument.presentationml.slideLayout+xml"/>
  <Override PartName="/ppt/slideLayouts/slideLayout585.xml" ContentType="application/vnd.openxmlformats-officedocument.presentationml.slideLayout+xml"/>
  <Override PartName="/ppt/slideLayouts/slideLayout586.xml" ContentType="application/vnd.openxmlformats-officedocument.presentationml.slideLayout+xml"/>
  <Override PartName="/ppt/slideLayouts/slideLayout587.xml" ContentType="application/vnd.openxmlformats-officedocument.presentationml.slideLayout+xml"/>
  <Override PartName="/ppt/slideLayouts/slideLayout588.xml" ContentType="application/vnd.openxmlformats-officedocument.presentationml.slideLayout+xml"/>
  <Override PartName="/ppt/slideLayouts/slideLayout589.xml" ContentType="application/vnd.openxmlformats-officedocument.presentationml.slideLayout+xml"/>
  <Override PartName="/ppt/slideLayouts/slideLayout590.xml" ContentType="application/vnd.openxmlformats-officedocument.presentationml.slideLayout+xml"/>
  <Override PartName="/ppt/slideLayouts/slideLayout591.xml" ContentType="application/vnd.openxmlformats-officedocument.presentationml.slideLayout+xml"/>
  <Override PartName="/ppt/slideLayouts/slideLayout592.xml" ContentType="application/vnd.openxmlformats-officedocument.presentationml.slideLayout+xml"/>
  <Override PartName="/ppt/slideLayouts/slideLayout593.xml" ContentType="application/vnd.openxmlformats-officedocument.presentationml.slideLayout+xml"/>
  <Override PartName="/ppt/slideLayouts/slideLayout594.xml" ContentType="application/vnd.openxmlformats-officedocument.presentationml.slideLayout+xml"/>
  <Override PartName="/ppt/slideLayouts/slideLayout595.xml" ContentType="application/vnd.openxmlformats-officedocument.presentationml.slideLayout+xml"/>
  <Override PartName="/ppt/theme/theme35.xml" ContentType="application/vnd.openxmlformats-officedocument.theme+xml"/>
  <Override PartName="/ppt/slideLayouts/slideLayout596.xml" ContentType="application/vnd.openxmlformats-officedocument.presentationml.slideLayout+xml"/>
  <Override PartName="/ppt/slideLayouts/slideLayout597.xml" ContentType="application/vnd.openxmlformats-officedocument.presentationml.slideLayout+xml"/>
  <Override PartName="/ppt/slideLayouts/slideLayout598.xml" ContentType="application/vnd.openxmlformats-officedocument.presentationml.slideLayout+xml"/>
  <Override PartName="/ppt/slideLayouts/slideLayout599.xml" ContentType="application/vnd.openxmlformats-officedocument.presentationml.slideLayout+xml"/>
  <Override PartName="/ppt/slideLayouts/slideLayout600.xml" ContentType="application/vnd.openxmlformats-officedocument.presentationml.slideLayout+xml"/>
  <Override PartName="/ppt/slideLayouts/slideLayout601.xml" ContentType="application/vnd.openxmlformats-officedocument.presentationml.slideLayout+xml"/>
  <Override PartName="/ppt/slideLayouts/slideLayout602.xml" ContentType="application/vnd.openxmlformats-officedocument.presentationml.slideLayout+xml"/>
  <Override PartName="/ppt/slideLayouts/slideLayout603.xml" ContentType="application/vnd.openxmlformats-officedocument.presentationml.slideLayout+xml"/>
  <Override PartName="/ppt/slideLayouts/slideLayout604.xml" ContentType="application/vnd.openxmlformats-officedocument.presentationml.slideLayout+xml"/>
  <Override PartName="/ppt/slideLayouts/slideLayout605.xml" ContentType="application/vnd.openxmlformats-officedocument.presentationml.slideLayout+xml"/>
  <Override PartName="/ppt/slideLayouts/slideLayout606.xml" ContentType="application/vnd.openxmlformats-officedocument.presentationml.slideLayout+xml"/>
  <Override PartName="/ppt/slideLayouts/slideLayout607.xml" ContentType="application/vnd.openxmlformats-officedocument.presentationml.slideLayout+xml"/>
  <Override PartName="/ppt/slideLayouts/slideLayout608.xml" ContentType="application/vnd.openxmlformats-officedocument.presentationml.slideLayout+xml"/>
  <Override PartName="/ppt/slideLayouts/slideLayout609.xml" ContentType="application/vnd.openxmlformats-officedocument.presentationml.slideLayout+xml"/>
  <Override PartName="/ppt/slideLayouts/slideLayout610.xml" ContentType="application/vnd.openxmlformats-officedocument.presentationml.slideLayout+xml"/>
  <Override PartName="/ppt/slideLayouts/slideLayout611.xml" ContentType="application/vnd.openxmlformats-officedocument.presentationml.slideLayout+xml"/>
  <Override PartName="/ppt/slideLayouts/slideLayout612.xml" ContentType="application/vnd.openxmlformats-officedocument.presentationml.slideLayout+xml"/>
  <Override PartName="/ppt/theme/theme36.xml" ContentType="application/vnd.openxmlformats-officedocument.theme+xml"/>
  <Override PartName="/ppt/slideLayouts/slideLayout613.xml" ContentType="application/vnd.openxmlformats-officedocument.presentationml.slideLayout+xml"/>
  <Override PartName="/ppt/slideLayouts/slideLayout614.xml" ContentType="application/vnd.openxmlformats-officedocument.presentationml.slideLayout+xml"/>
  <Override PartName="/ppt/slideLayouts/slideLayout615.xml" ContentType="application/vnd.openxmlformats-officedocument.presentationml.slideLayout+xml"/>
  <Override PartName="/ppt/slideLayouts/slideLayout616.xml" ContentType="application/vnd.openxmlformats-officedocument.presentationml.slideLayout+xml"/>
  <Override PartName="/ppt/slideLayouts/slideLayout617.xml" ContentType="application/vnd.openxmlformats-officedocument.presentationml.slideLayout+xml"/>
  <Override PartName="/ppt/slideLayouts/slideLayout618.xml" ContentType="application/vnd.openxmlformats-officedocument.presentationml.slideLayout+xml"/>
  <Override PartName="/ppt/slideLayouts/slideLayout619.xml" ContentType="application/vnd.openxmlformats-officedocument.presentationml.slideLayout+xml"/>
  <Override PartName="/ppt/slideLayouts/slideLayout620.xml" ContentType="application/vnd.openxmlformats-officedocument.presentationml.slideLayout+xml"/>
  <Override PartName="/ppt/slideLayouts/slideLayout621.xml" ContentType="application/vnd.openxmlformats-officedocument.presentationml.slideLayout+xml"/>
  <Override PartName="/ppt/slideLayouts/slideLayout622.xml" ContentType="application/vnd.openxmlformats-officedocument.presentationml.slideLayout+xml"/>
  <Override PartName="/ppt/slideLayouts/slideLayout623.xml" ContentType="application/vnd.openxmlformats-officedocument.presentationml.slideLayout+xml"/>
  <Override PartName="/ppt/slideLayouts/slideLayout624.xml" ContentType="application/vnd.openxmlformats-officedocument.presentationml.slideLayout+xml"/>
  <Override PartName="/ppt/slideLayouts/slideLayout625.xml" ContentType="application/vnd.openxmlformats-officedocument.presentationml.slideLayout+xml"/>
  <Override PartName="/ppt/slideLayouts/slideLayout626.xml" ContentType="application/vnd.openxmlformats-officedocument.presentationml.slideLayout+xml"/>
  <Override PartName="/ppt/slideLayouts/slideLayout627.xml" ContentType="application/vnd.openxmlformats-officedocument.presentationml.slideLayout+xml"/>
  <Override PartName="/ppt/slideLayouts/slideLayout628.xml" ContentType="application/vnd.openxmlformats-officedocument.presentationml.slideLayout+xml"/>
  <Override PartName="/ppt/slideLayouts/slideLayout629.xml" ContentType="application/vnd.openxmlformats-officedocument.presentationml.slideLayout+xml"/>
  <Override PartName="/ppt/theme/theme37.xml" ContentType="application/vnd.openxmlformats-officedocument.theme+xml"/>
  <Override PartName="/ppt/slideLayouts/slideLayout630.xml" ContentType="application/vnd.openxmlformats-officedocument.presentationml.slideLayout+xml"/>
  <Override PartName="/ppt/slideLayouts/slideLayout631.xml" ContentType="application/vnd.openxmlformats-officedocument.presentationml.slideLayout+xml"/>
  <Override PartName="/ppt/slideLayouts/slideLayout632.xml" ContentType="application/vnd.openxmlformats-officedocument.presentationml.slideLayout+xml"/>
  <Override PartName="/ppt/slideLayouts/slideLayout633.xml" ContentType="application/vnd.openxmlformats-officedocument.presentationml.slideLayout+xml"/>
  <Override PartName="/ppt/slideLayouts/slideLayout634.xml" ContentType="application/vnd.openxmlformats-officedocument.presentationml.slideLayout+xml"/>
  <Override PartName="/ppt/slideLayouts/slideLayout635.xml" ContentType="application/vnd.openxmlformats-officedocument.presentationml.slideLayout+xml"/>
  <Override PartName="/ppt/slideLayouts/slideLayout636.xml" ContentType="application/vnd.openxmlformats-officedocument.presentationml.slideLayout+xml"/>
  <Override PartName="/ppt/slideLayouts/slideLayout637.xml" ContentType="application/vnd.openxmlformats-officedocument.presentationml.slideLayout+xml"/>
  <Override PartName="/ppt/slideLayouts/slideLayout638.xml" ContentType="application/vnd.openxmlformats-officedocument.presentationml.slideLayout+xml"/>
  <Override PartName="/ppt/slideLayouts/slideLayout639.xml" ContentType="application/vnd.openxmlformats-officedocument.presentationml.slideLayout+xml"/>
  <Override PartName="/ppt/slideLayouts/slideLayout640.xml" ContentType="application/vnd.openxmlformats-officedocument.presentationml.slideLayout+xml"/>
  <Override PartName="/ppt/slideLayouts/slideLayout641.xml" ContentType="application/vnd.openxmlformats-officedocument.presentationml.slideLayout+xml"/>
  <Override PartName="/ppt/slideLayouts/slideLayout642.xml" ContentType="application/vnd.openxmlformats-officedocument.presentationml.slideLayout+xml"/>
  <Override PartName="/ppt/slideLayouts/slideLayout643.xml" ContentType="application/vnd.openxmlformats-officedocument.presentationml.slideLayout+xml"/>
  <Override PartName="/ppt/slideLayouts/slideLayout644.xml" ContentType="application/vnd.openxmlformats-officedocument.presentationml.slideLayout+xml"/>
  <Override PartName="/ppt/slideLayouts/slideLayout645.xml" ContentType="application/vnd.openxmlformats-officedocument.presentationml.slideLayout+xml"/>
  <Override PartName="/ppt/slideLayouts/slideLayout646.xml" ContentType="application/vnd.openxmlformats-officedocument.presentationml.slideLayout+xml"/>
  <Override PartName="/ppt/theme/theme38.xml" ContentType="application/vnd.openxmlformats-officedocument.theme+xml"/>
  <Override PartName="/ppt/slideLayouts/slideLayout647.xml" ContentType="application/vnd.openxmlformats-officedocument.presentationml.slideLayout+xml"/>
  <Override PartName="/ppt/slideLayouts/slideLayout648.xml" ContentType="application/vnd.openxmlformats-officedocument.presentationml.slideLayout+xml"/>
  <Override PartName="/ppt/slideLayouts/slideLayout649.xml" ContentType="application/vnd.openxmlformats-officedocument.presentationml.slideLayout+xml"/>
  <Override PartName="/ppt/slideLayouts/slideLayout650.xml" ContentType="application/vnd.openxmlformats-officedocument.presentationml.slideLayout+xml"/>
  <Override PartName="/ppt/slideLayouts/slideLayout651.xml" ContentType="application/vnd.openxmlformats-officedocument.presentationml.slideLayout+xml"/>
  <Override PartName="/ppt/slideLayouts/slideLayout652.xml" ContentType="application/vnd.openxmlformats-officedocument.presentationml.slideLayout+xml"/>
  <Override PartName="/ppt/slideLayouts/slideLayout653.xml" ContentType="application/vnd.openxmlformats-officedocument.presentationml.slideLayout+xml"/>
  <Override PartName="/ppt/slideLayouts/slideLayout654.xml" ContentType="application/vnd.openxmlformats-officedocument.presentationml.slideLayout+xml"/>
  <Override PartName="/ppt/slideLayouts/slideLayout655.xml" ContentType="application/vnd.openxmlformats-officedocument.presentationml.slideLayout+xml"/>
  <Override PartName="/ppt/slideLayouts/slideLayout656.xml" ContentType="application/vnd.openxmlformats-officedocument.presentationml.slideLayout+xml"/>
  <Override PartName="/ppt/slideLayouts/slideLayout657.xml" ContentType="application/vnd.openxmlformats-officedocument.presentationml.slideLayout+xml"/>
  <Override PartName="/ppt/slideLayouts/slideLayout658.xml" ContentType="application/vnd.openxmlformats-officedocument.presentationml.slideLayout+xml"/>
  <Override PartName="/ppt/slideLayouts/slideLayout659.xml" ContentType="application/vnd.openxmlformats-officedocument.presentationml.slideLayout+xml"/>
  <Override PartName="/ppt/slideLayouts/slideLayout660.xml" ContentType="application/vnd.openxmlformats-officedocument.presentationml.slideLayout+xml"/>
  <Override PartName="/ppt/slideLayouts/slideLayout661.xml" ContentType="application/vnd.openxmlformats-officedocument.presentationml.slideLayout+xml"/>
  <Override PartName="/ppt/slideLayouts/slideLayout662.xml" ContentType="application/vnd.openxmlformats-officedocument.presentationml.slideLayout+xml"/>
  <Override PartName="/ppt/slideLayouts/slideLayout663.xml" ContentType="application/vnd.openxmlformats-officedocument.presentationml.slideLayout+xml"/>
  <Override PartName="/ppt/theme/theme39.xml" ContentType="application/vnd.openxmlformats-officedocument.theme+xml"/>
  <Override PartName="/ppt/slideLayouts/slideLayout664.xml" ContentType="application/vnd.openxmlformats-officedocument.presentationml.slideLayout+xml"/>
  <Override PartName="/ppt/slideLayouts/slideLayout665.xml" ContentType="application/vnd.openxmlformats-officedocument.presentationml.slideLayout+xml"/>
  <Override PartName="/ppt/slideLayouts/slideLayout666.xml" ContentType="application/vnd.openxmlformats-officedocument.presentationml.slideLayout+xml"/>
  <Override PartName="/ppt/slideLayouts/slideLayout667.xml" ContentType="application/vnd.openxmlformats-officedocument.presentationml.slideLayout+xml"/>
  <Override PartName="/ppt/slideLayouts/slideLayout668.xml" ContentType="application/vnd.openxmlformats-officedocument.presentationml.slideLayout+xml"/>
  <Override PartName="/ppt/slideLayouts/slideLayout669.xml" ContentType="application/vnd.openxmlformats-officedocument.presentationml.slideLayout+xml"/>
  <Override PartName="/ppt/slideLayouts/slideLayout670.xml" ContentType="application/vnd.openxmlformats-officedocument.presentationml.slideLayout+xml"/>
  <Override PartName="/ppt/slideLayouts/slideLayout671.xml" ContentType="application/vnd.openxmlformats-officedocument.presentationml.slideLayout+xml"/>
  <Override PartName="/ppt/slideLayouts/slideLayout672.xml" ContentType="application/vnd.openxmlformats-officedocument.presentationml.slideLayout+xml"/>
  <Override PartName="/ppt/slideLayouts/slideLayout673.xml" ContentType="application/vnd.openxmlformats-officedocument.presentationml.slideLayout+xml"/>
  <Override PartName="/ppt/slideLayouts/slideLayout674.xml" ContentType="application/vnd.openxmlformats-officedocument.presentationml.slideLayout+xml"/>
  <Override PartName="/ppt/slideLayouts/slideLayout675.xml" ContentType="application/vnd.openxmlformats-officedocument.presentationml.slideLayout+xml"/>
  <Override PartName="/ppt/slideLayouts/slideLayout676.xml" ContentType="application/vnd.openxmlformats-officedocument.presentationml.slideLayout+xml"/>
  <Override PartName="/ppt/slideLayouts/slideLayout677.xml" ContentType="application/vnd.openxmlformats-officedocument.presentationml.slideLayout+xml"/>
  <Override PartName="/ppt/slideLayouts/slideLayout678.xml" ContentType="application/vnd.openxmlformats-officedocument.presentationml.slideLayout+xml"/>
  <Override PartName="/ppt/slideLayouts/slideLayout679.xml" ContentType="application/vnd.openxmlformats-officedocument.presentationml.slideLayout+xml"/>
  <Override PartName="/ppt/slideLayouts/slideLayout680.xml" ContentType="application/vnd.openxmlformats-officedocument.presentationml.slideLayout+xml"/>
  <Override PartName="/ppt/theme/theme40.xml" ContentType="application/vnd.openxmlformats-officedocument.theme+xml"/>
  <Override PartName="/ppt/slideLayouts/slideLayout681.xml" ContentType="application/vnd.openxmlformats-officedocument.presentationml.slideLayout+xml"/>
  <Override PartName="/ppt/slideLayouts/slideLayout682.xml" ContentType="application/vnd.openxmlformats-officedocument.presentationml.slideLayout+xml"/>
  <Override PartName="/ppt/slideLayouts/slideLayout683.xml" ContentType="application/vnd.openxmlformats-officedocument.presentationml.slideLayout+xml"/>
  <Override PartName="/ppt/slideLayouts/slideLayout684.xml" ContentType="application/vnd.openxmlformats-officedocument.presentationml.slideLayout+xml"/>
  <Override PartName="/ppt/slideLayouts/slideLayout685.xml" ContentType="application/vnd.openxmlformats-officedocument.presentationml.slideLayout+xml"/>
  <Override PartName="/ppt/slideLayouts/slideLayout686.xml" ContentType="application/vnd.openxmlformats-officedocument.presentationml.slideLayout+xml"/>
  <Override PartName="/ppt/slideLayouts/slideLayout687.xml" ContentType="application/vnd.openxmlformats-officedocument.presentationml.slideLayout+xml"/>
  <Override PartName="/ppt/slideLayouts/slideLayout688.xml" ContentType="application/vnd.openxmlformats-officedocument.presentationml.slideLayout+xml"/>
  <Override PartName="/ppt/slideLayouts/slideLayout689.xml" ContentType="application/vnd.openxmlformats-officedocument.presentationml.slideLayout+xml"/>
  <Override PartName="/ppt/slideLayouts/slideLayout690.xml" ContentType="application/vnd.openxmlformats-officedocument.presentationml.slideLayout+xml"/>
  <Override PartName="/ppt/slideLayouts/slideLayout691.xml" ContentType="application/vnd.openxmlformats-officedocument.presentationml.slideLayout+xml"/>
  <Override PartName="/ppt/slideLayouts/slideLayout692.xml" ContentType="application/vnd.openxmlformats-officedocument.presentationml.slideLayout+xml"/>
  <Override PartName="/ppt/slideLayouts/slideLayout693.xml" ContentType="application/vnd.openxmlformats-officedocument.presentationml.slideLayout+xml"/>
  <Override PartName="/ppt/slideLayouts/slideLayout694.xml" ContentType="application/vnd.openxmlformats-officedocument.presentationml.slideLayout+xml"/>
  <Override PartName="/ppt/slideLayouts/slideLayout695.xml" ContentType="application/vnd.openxmlformats-officedocument.presentationml.slideLayout+xml"/>
  <Override PartName="/ppt/slideLayouts/slideLayout696.xml" ContentType="application/vnd.openxmlformats-officedocument.presentationml.slideLayout+xml"/>
  <Override PartName="/ppt/slideLayouts/slideLayout697.xml" ContentType="application/vnd.openxmlformats-officedocument.presentationml.slideLayout+xml"/>
  <Override PartName="/ppt/theme/theme41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embedTrueTypeFonts="1" saveSubsetFonts="1" autoCompressPictures="0">
  <p:sldMasterIdLst>
    <p:sldMasterId id="2147483648" r:id="rId1"/>
    <p:sldMasterId id="2147483687" r:id="rId2"/>
    <p:sldMasterId id="2147483849" r:id="rId3"/>
    <p:sldMasterId id="2147483885" r:id="rId4"/>
    <p:sldMasterId id="2147483921" r:id="rId5"/>
    <p:sldMasterId id="2147483939" r:id="rId6"/>
    <p:sldMasterId id="2147483993" r:id="rId7"/>
    <p:sldMasterId id="2147484065" r:id="rId8"/>
    <p:sldMasterId id="2147484083" r:id="rId9"/>
    <p:sldMasterId id="2147484119" r:id="rId10"/>
    <p:sldMasterId id="2147484137" r:id="rId11"/>
    <p:sldMasterId id="2147484155" r:id="rId12"/>
    <p:sldMasterId id="2147484173" r:id="rId13"/>
    <p:sldMasterId id="2147484191" r:id="rId14"/>
    <p:sldMasterId id="2147484227" r:id="rId15"/>
    <p:sldMasterId id="2147484263" r:id="rId16"/>
    <p:sldMasterId id="2147484281" r:id="rId17"/>
    <p:sldMasterId id="2147484317" r:id="rId18"/>
    <p:sldMasterId id="2147484371" r:id="rId19"/>
    <p:sldMasterId id="2147484443" r:id="rId20"/>
    <p:sldMasterId id="2147484461" r:id="rId21"/>
    <p:sldMasterId id="2147484479" r:id="rId22"/>
    <p:sldMasterId id="2147484497" r:id="rId23"/>
    <p:sldMasterId id="2147484515" r:id="rId24"/>
    <p:sldMasterId id="2147484533" r:id="rId25"/>
    <p:sldMasterId id="2147484551" r:id="rId26"/>
    <p:sldMasterId id="2147484569" r:id="rId27"/>
    <p:sldMasterId id="2147484587" r:id="rId28"/>
    <p:sldMasterId id="2147484605" r:id="rId29"/>
    <p:sldMasterId id="2147484623" r:id="rId30"/>
    <p:sldMasterId id="2147484641" r:id="rId31"/>
    <p:sldMasterId id="2147484677" r:id="rId32"/>
    <p:sldMasterId id="2147484713" r:id="rId33"/>
    <p:sldMasterId id="2147484803" r:id="rId34"/>
    <p:sldMasterId id="2147484821" r:id="rId35"/>
    <p:sldMasterId id="2147484839" r:id="rId36"/>
    <p:sldMasterId id="2147484875" r:id="rId37"/>
    <p:sldMasterId id="2147484911" r:id="rId38"/>
    <p:sldMasterId id="2147484929" r:id="rId39"/>
    <p:sldMasterId id="2147484947" r:id="rId40"/>
    <p:sldMasterId id="2147484965" r:id="rId41"/>
  </p:sldMasterIdLst>
  <p:sldIdLst>
    <p:sldId id="256" r:id="rId42"/>
    <p:sldId id="266" r:id="rId43"/>
    <p:sldId id="268" r:id="rId44"/>
    <p:sldId id="277" r:id="rId45"/>
    <p:sldId id="280" r:id="rId46"/>
    <p:sldId id="282" r:id="rId47"/>
    <p:sldId id="284" r:id="rId48"/>
    <p:sldId id="292" r:id="rId49"/>
    <p:sldId id="287" r:id="rId50"/>
    <p:sldId id="296" r:id="rId51"/>
    <p:sldId id="295" r:id="rId52"/>
    <p:sldId id="1046" r:id="rId53"/>
    <p:sldId id="297" r:id="rId54"/>
    <p:sldId id="299" r:id="rId55"/>
    <p:sldId id="300" r:id="rId56"/>
    <p:sldId id="302" r:id="rId57"/>
    <p:sldId id="306" r:id="rId58"/>
    <p:sldId id="307" r:id="rId59"/>
    <p:sldId id="310" r:id="rId60"/>
    <p:sldId id="316" r:id="rId61"/>
    <p:sldId id="967" r:id="rId62"/>
    <p:sldId id="957" r:id="rId63"/>
    <p:sldId id="321" r:id="rId64"/>
    <p:sldId id="322" r:id="rId65"/>
    <p:sldId id="324" r:id="rId66"/>
    <p:sldId id="325" r:id="rId67"/>
    <p:sldId id="326" r:id="rId68"/>
    <p:sldId id="328" r:id="rId69"/>
    <p:sldId id="329" r:id="rId70"/>
    <p:sldId id="330" r:id="rId71"/>
    <p:sldId id="331" r:id="rId72"/>
    <p:sldId id="332" r:id="rId73"/>
    <p:sldId id="335" r:id="rId74"/>
    <p:sldId id="337" r:id="rId75"/>
    <p:sldId id="338" r:id="rId76"/>
    <p:sldId id="291" r:id="rId77"/>
    <p:sldId id="340" r:id="rId78"/>
    <p:sldId id="343" r:id="rId79"/>
    <p:sldId id="1076" r:id="rId80"/>
    <p:sldId id="349" r:id="rId81"/>
    <p:sldId id="350" r:id="rId82"/>
    <p:sldId id="352" r:id="rId83"/>
    <p:sldId id="355" r:id="rId84"/>
    <p:sldId id="1090" r:id="rId85"/>
    <p:sldId id="360" r:id="rId86"/>
    <p:sldId id="362" r:id="rId87"/>
    <p:sldId id="363" r:id="rId88"/>
    <p:sldId id="1091" r:id="rId89"/>
  </p:sldIdLst>
  <p:sldSz cx="12192000" cy="6858000"/>
  <p:notesSz cx="6858000" cy="9144000"/>
  <p:embeddedFontLst>
    <p:embeddedFont>
      <p:font typeface="Bassoon" pitchFamily="2" charset="0"/>
      <p:bold r:id="rId90"/>
    </p:embeddedFont>
    <p:embeddedFont>
      <p:font typeface="Bookman Old Style" panose="02050604050505020204" pitchFamily="18" charset="0"/>
      <p:regular r:id="rId91"/>
      <p:bold r:id="rId92"/>
      <p:italic r:id="rId93"/>
      <p:boldItalic r:id="rId94"/>
    </p:embeddedFont>
    <p:embeddedFont>
      <p:font typeface="Castanet" pitchFamily="2" charset="0"/>
      <p:regular r:id="rId95"/>
    </p:embeddedFont>
    <p:embeddedFont>
      <p:font typeface="Merlin CE" pitchFamily="2" charset="0"/>
      <p:regular r:id="rId96"/>
    </p:embeddedFont>
    <p:embeddedFont>
      <p:font typeface="Rockwell" panose="02060603020205020403" pitchFamily="18" charset="0"/>
      <p:regular r:id="rId97"/>
      <p:bold r:id="rId98"/>
      <p:italic r:id="rId99"/>
      <p:boldItalic r:id="rId100"/>
    </p:embeddedFont>
  </p:embeddedFont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SCCv8WNZ3cy53ig5NtKmUA==" hashData="ZhIbGYZSLVQIJF0r0+Aa47/j64dFTPZoX3wRDxkbefvVFvWIJy1LAiz8PAD5UrhxOg/BCSs922/RLNjaT2CDN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9E7A2"/>
    <a:srgbClr val="E6AF46"/>
    <a:srgbClr val="936400"/>
    <a:srgbClr val="267A08"/>
    <a:srgbClr val="5C6B41"/>
    <a:srgbClr val="B66E4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97" d="100"/>
          <a:sy n="97" d="100"/>
        </p:scale>
        <p:origin x="72" y="46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-1537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Master" Target="slideMasters/slideMaster26.xml"/><Relationship Id="rId21" Type="http://schemas.openxmlformats.org/officeDocument/2006/relationships/slideMaster" Target="slideMasters/slideMaster21.xml"/><Relationship Id="rId42" Type="http://schemas.openxmlformats.org/officeDocument/2006/relationships/slide" Target="slides/slide1.xml"/><Relationship Id="rId47" Type="http://schemas.openxmlformats.org/officeDocument/2006/relationships/slide" Target="slides/slide6.xml"/><Relationship Id="rId63" Type="http://schemas.openxmlformats.org/officeDocument/2006/relationships/slide" Target="slides/slide22.xml"/><Relationship Id="rId68" Type="http://schemas.openxmlformats.org/officeDocument/2006/relationships/slide" Target="slides/slide27.xml"/><Relationship Id="rId84" Type="http://schemas.openxmlformats.org/officeDocument/2006/relationships/slide" Target="slides/slide43.xml"/><Relationship Id="rId89" Type="http://schemas.openxmlformats.org/officeDocument/2006/relationships/slide" Target="slides/slide48.xml"/><Relationship Id="rId7" Type="http://schemas.openxmlformats.org/officeDocument/2006/relationships/slideMaster" Target="slideMasters/slideMaster7.xml"/><Relationship Id="rId71" Type="http://schemas.openxmlformats.org/officeDocument/2006/relationships/slide" Target="slides/slide30.xml"/><Relationship Id="rId92" Type="http://schemas.openxmlformats.org/officeDocument/2006/relationships/font" Target="fonts/font3.fntdata"/><Relationship Id="rId2" Type="http://schemas.openxmlformats.org/officeDocument/2006/relationships/slideMaster" Target="slideMasters/slideMaster2.xml"/><Relationship Id="rId16" Type="http://schemas.openxmlformats.org/officeDocument/2006/relationships/slideMaster" Target="slideMasters/slideMaster16.xml"/><Relationship Id="rId29" Type="http://schemas.openxmlformats.org/officeDocument/2006/relationships/slideMaster" Target="slideMasters/slideMaster29.xml"/><Relationship Id="rId11" Type="http://schemas.openxmlformats.org/officeDocument/2006/relationships/slideMaster" Target="slideMasters/slideMaster11.xml"/><Relationship Id="rId24" Type="http://schemas.openxmlformats.org/officeDocument/2006/relationships/slideMaster" Target="slideMasters/slideMaster24.xml"/><Relationship Id="rId32" Type="http://schemas.openxmlformats.org/officeDocument/2006/relationships/slideMaster" Target="slideMasters/slideMaster32.xml"/><Relationship Id="rId37" Type="http://schemas.openxmlformats.org/officeDocument/2006/relationships/slideMaster" Target="slideMasters/slideMaster37.xml"/><Relationship Id="rId40" Type="http://schemas.openxmlformats.org/officeDocument/2006/relationships/slideMaster" Target="slideMasters/slideMaster40.xml"/><Relationship Id="rId45" Type="http://schemas.openxmlformats.org/officeDocument/2006/relationships/slide" Target="slides/slide4.xml"/><Relationship Id="rId53" Type="http://schemas.openxmlformats.org/officeDocument/2006/relationships/slide" Target="slides/slide12.xml"/><Relationship Id="rId58" Type="http://schemas.openxmlformats.org/officeDocument/2006/relationships/slide" Target="slides/slide17.xml"/><Relationship Id="rId66" Type="http://schemas.openxmlformats.org/officeDocument/2006/relationships/slide" Target="slides/slide25.xml"/><Relationship Id="rId74" Type="http://schemas.openxmlformats.org/officeDocument/2006/relationships/slide" Target="slides/slide33.xml"/><Relationship Id="rId79" Type="http://schemas.openxmlformats.org/officeDocument/2006/relationships/slide" Target="slides/slide38.xml"/><Relationship Id="rId87" Type="http://schemas.openxmlformats.org/officeDocument/2006/relationships/slide" Target="slides/slide46.xml"/><Relationship Id="rId102" Type="http://schemas.openxmlformats.org/officeDocument/2006/relationships/viewProps" Target="viewProps.xml"/><Relationship Id="rId5" Type="http://schemas.openxmlformats.org/officeDocument/2006/relationships/slideMaster" Target="slideMasters/slideMaster5.xml"/><Relationship Id="rId61" Type="http://schemas.openxmlformats.org/officeDocument/2006/relationships/slide" Target="slides/slide20.xml"/><Relationship Id="rId82" Type="http://schemas.openxmlformats.org/officeDocument/2006/relationships/slide" Target="slides/slide41.xml"/><Relationship Id="rId90" Type="http://schemas.openxmlformats.org/officeDocument/2006/relationships/font" Target="fonts/font1.fntdata"/><Relationship Id="rId95" Type="http://schemas.openxmlformats.org/officeDocument/2006/relationships/font" Target="fonts/font6.fntdata"/><Relationship Id="rId19" Type="http://schemas.openxmlformats.org/officeDocument/2006/relationships/slideMaster" Target="slideMasters/slideMaster19.xml"/><Relationship Id="rId14" Type="http://schemas.openxmlformats.org/officeDocument/2006/relationships/slideMaster" Target="slideMasters/slideMaster14.xml"/><Relationship Id="rId22" Type="http://schemas.openxmlformats.org/officeDocument/2006/relationships/slideMaster" Target="slideMasters/slideMaster22.xml"/><Relationship Id="rId27" Type="http://schemas.openxmlformats.org/officeDocument/2006/relationships/slideMaster" Target="slideMasters/slideMaster27.xml"/><Relationship Id="rId30" Type="http://schemas.openxmlformats.org/officeDocument/2006/relationships/slideMaster" Target="slideMasters/slideMaster30.xml"/><Relationship Id="rId35" Type="http://schemas.openxmlformats.org/officeDocument/2006/relationships/slideMaster" Target="slideMasters/slideMaster35.xml"/><Relationship Id="rId43" Type="http://schemas.openxmlformats.org/officeDocument/2006/relationships/slide" Target="slides/slide2.xml"/><Relationship Id="rId48" Type="http://schemas.openxmlformats.org/officeDocument/2006/relationships/slide" Target="slides/slide7.xml"/><Relationship Id="rId56" Type="http://schemas.openxmlformats.org/officeDocument/2006/relationships/slide" Target="slides/slide15.xml"/><Relationship Id="rId64" Type="http://schemas.openxmlformats.org/officeDocument/2006/relationships/slide" Target="slides/slide23.xml"/><Relationship Id="rId69" Type="http://schemas.openxmlformats.org/officeDocument/2006/relationships/slide" Target="slides/slide28.xml"/><Relationship Id="rId77" Type="http://schemas.openxmlformats.org/officeDocument/2006/relationships/slide" Target="slides/slide36.xml"/><Relationship Id="rId100" Type="http://schemas.openxmlformats.org/officeDocument/2006/relationships/font" Target="fonts/font11.fntdata"/><Relationship Id="rId8" Type="http://schemas.openxmlformats.org/officeDocument/2006/relationships/slideMaster" Target="slideMasters/slideMaster8.xml"/><Relationship Id="rId51" Type="http://schemas.openxmlformats.org/officeDocument/2006/relationships/slide" Target="slides/slide10.xml"/><Relationship Id="rId72" Type="http://schemas.openxmlformats.org/officeDocument/2006/relationships/slide" Target="slides/slide31.xml"/><Relationship Id="rId80" Type="http://schemas.openxmlformats.org/officeDocument/2006/relationships/slide" Target="slides/slide39.xml"/><Relationship Id="rId85" Type="http://schemas.openxmlformats.org/officeDocument/2006/relationships/slide" Target="slides/slide44.xml"/><Relationship Id="rId93" Type="http://schemas.openxmlformats.org/officeDocument/2006/relationships/font" Target="fonts/font4.fntdata"/><Relationship Id="rId98" Type="http://schemas.openxmlformats.org/officeDocument/2006/relationships/font" Target="fonts/font9.fntdata"/><Relationship Id="rId3" Type="http://schemas.openxmlformats.org/officeDocument/2006/relationships/slideMaster" Target="slideMasters/slideMaster3.xml"/><Relationship Id="rId12" Type="http://schemas.openxmlformats.org/officeDocument/2006/relationships/slideMaster" Target="slideMasters/slideMaster12.xml"/><Relationship Id="rId17" Type="http://schemas.openxmlformats.org/officeDocument/2006/relationships/slideMaster" Target="slideMasters/slideMaster17.xml"/><Relationship Id="rId25" Type="http://schemas.openxmlformats.org/officeDocument/2006/relationships/slideMaster" Target="slideMasters/slideMaster25.xml"/><Relationship Id="rId33" Type="http://schemas.openxmlformats.org/officeDocument/2006/relationships/slideMaster" Target="slideMasters/slideMaster33.xml"/><Relationship Id="rId38" Type="http://schemas.openxmlformats.org/officeDocument/2006/relationships/slideMaster" Target="slideMasters/slideMaster38.xml"/><Relationship Id="rId46" Type="http://schemas.openxmlformats.org/officeDocument/2006/relationships/slide" Target="slides/slide5.xml"/><Relationship Id="rId59" Type="http://schemas.openxmlformats.org/officeDocument/2006/relationships/slide" Target="slides/slide18.xml"/><Relationship Id="rId67" Type="http://schemas.openxmlformats.org/officeDocument/2006/relationships/slide" Target="slides/slide26.xml"/><Relationship Id="rId103" Type="http://schemas.openxmlformats.org/officeDocument/2006/relationships/theme" Target="theme/theme1.xml"/><Relationship Id="rId20" Type="http://schemas.openxmlformats.org/officeDocument/2006/relationships/slideMaster" Target="slideMasters/slideMaster20.xml"/><Relationship Id="rId41" Type="http://schemas.openxmlformats.org/officeDocument/2006/relationships/slideMaster" Target="slideMasters/slideMaster41.xml"/><Relationship Id="rId54" Type="http://schemas.openxmlformats.org/officeDocument/2006/relationships/slide" Target="slides/slide13.xml"/><Relationship Id="rId62" Type="http://schemas.openxmlformats.org/officeDocument/2006/relationships/slide" Target="slides/slide21.xml"/><Relationship Id="rId70" Type="http://schemas.openxmlformats.org/officeDocument/2006/relationships/slide" Target="slides/slide29.xml"/><Relationship Id="rId75" Type="http://schemas.openxmlformats.org/officeDocument/2006/relationships/slide" Target="slides/slide34.xml"/><Relationship Id="rId83" Type="http://schemas.openxmlformats.org/officeDocument/2006/relationships/slide" Target="slides/slide42.xml"/><Relationship Id="rId88" Type="http://schemas.openxmlformats.org/officeDocument/2006/relationships/slide" Target="slides/slide47.xml"/><Relationship Id="rId91" Type="http://schemas.openxmlformats.org/officeDocument/2006/relationships/font" Target="fonts/font2.fntdata"/><Relationship Id="rId96" Type="http://schemas.openxmlformats.org/officeDocument/2006/relationships/font" Target="fonts/font7.fntdata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5" Type="http://schemas.openxmlformats.org/officeDocument/2006/relationships/slideMaster" Target="slideMasters/slideMaster15.xml"/><Relationship Id="rId23" Type="http://schemas.openxmlformats.org/officeDocument/2006/relationships/slideMaster" Target="slideMasters/slideMaster23.xml"/><Relationship Id="rId28" Type="http://schemas.openxmlformats.org/officeDocument/2006/relationships/slideMaster" Target="slideMasters/slideMaster28.xml"/><Relationship Id="rId36" Type="http://schemas.openxmlformats.org/officeDocument/2006/relationships/slideMaster" Target="slideMasters/slideMaster36.xml"/><Relationship Id="rId49" Type="http://schemas.openxmlformats.org/officeDocument/2006/relationships/slide" Target="slides/slide8.xml"/><Relationship Id="rId57" Type="http://schemas.openxmlformats.org/officeDocument/2006/relationships/slide" Target="slides/slide16.xml"/><Relationship Id="rId10" Type="http://schemas.openxmlformats.org/officeDocument/2006/relationships/slideMaster" Target="slideMasters/slideMaster10.xml"/><Relationship Id="rId31" Type="http://schemas.openxmlformats.org/officeDocument/2006/relationships/slideMaster" Target="slideMasters/slideMaster31.xml"/><Relationship Id="rId44" Type="http://schemas.openxmlformats.org/officeDocument/2006/relationships/slide" Target="slides/slide3.xml"/><Relationship Id="rId52" Type="http://schemas.openxmlformats.org/officeDocument/2006/relationships/slide" Target="slides/slide11.xml"/><Relationship Id="rId60" Type="http://schemas.openxmlformats.org/officeDocument/2006/relationships/slide" Target="slides/slide19.xml"/><Relationship Id="rId65" Type="http://schemas.openxmlformats.org/officeDocument/2006/relationships/slide" Target="slides/slide24.xml"/><Relationship Id="rId73" Type="http://schemas.openxmlformats.org/officeDocument/2006/relationships/slide" Target="slides/slide32.xml"/><Relationship Id="rId78" Type="http://schemas.openxmlformats.org/officeDocument/2006/relationships/slide" Target="slides/slide37.xml"/><Relationship Id="rId81" Type="http://schemas.openxmlformats.org/officeDocument/2006/relationships/slide" Target="slides/slide40.xml"/><Relationship Id="rId86" Type="http://schemas.openxmlformats.org/officeDocument/2006/relationships/slide" Target="slides/slide45.xml"/><Relationship Id="rId94" Type="http://schemas.openxmlformats.org/officeDocument/2006/relationships/font" Target="fonts/font5.fntdata"/><Relationship Id="rId99" Type="http://schemas.openxmlformats.org/officeDocument/2006/relationships/font" Target="fonts/font10.fntdata"/><Relationship Id="rId101" Type="http://schemas.openxmlformats.org/officeDocument/2006/relationships/presProps" Target="presProps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3" Type="http://schemas.openxmlformats.org/officeDocument/2006/relationships/slideMaster" Target="slideMasters/slideMaster13.xml"/><Relationship Id="rId18" Type="http://schemas.openxmlformats.org/officeDocument/2006/relationships/slideMaster" Target="slideMasters/slideMaster18.xml"/><Relationship Id="rId39" Type="http://schemas.openxmlformats.org/officeDocument/2006/relationships/slideMaster" Target="slideMasters/slideMaster39.xml"/><Relationship Id="rId34" Type="http://schemas.openxmlformats.org/officeDocument/2006/relationships/slideMaster" Target="slideMasters/slideMaster34.xml"/><Relationship Id="rId50" Type="http://schemas.openxmlformats.org/officeDocument/2006/relationships/slide" Target="slides/slide9.xml"/><Relationship Id="rId55" Type="http://schemas.openxmlformats.org/officeDocument/2006/relationships/slide" Target="slides/slide14.xml"/><Relationship Id="rId76" Type="http://schemas.openxmlformats.org/officeDocument/2006/relationships/slide" Target="slides/slide35.xml"/><Relationship Id="rId97" Type="http://schemas.openxmlformats.org/officeDocument/2006/relationships/font" Target="fonts/font8.fntdata"/><Relationship Id="rId10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2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2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2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2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2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2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2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2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2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2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2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2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2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2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2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2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2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2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2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2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2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2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2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2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2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2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2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2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2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2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2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2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2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2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2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2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2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2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2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2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2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2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2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2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2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2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2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2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2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2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2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2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2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2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2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2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2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2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2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2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2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2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2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2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2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2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2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2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2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2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2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2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2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2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2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2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2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2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2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2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2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2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2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2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2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2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2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2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2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2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2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3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3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3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3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3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3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3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3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3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3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3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3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3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3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3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3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3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3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3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3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3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3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3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3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3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3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3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3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3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3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3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3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3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3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3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3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3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3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3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3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3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3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3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3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3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3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3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3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3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3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3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3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3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3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3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3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3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3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3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3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3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3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3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3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3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3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3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3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3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3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3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3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3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3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3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3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3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3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3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3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3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3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3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3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3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3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3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3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3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3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3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3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3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3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3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3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3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3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3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3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4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4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4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4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4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4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4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4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4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4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4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4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4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4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4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4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4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4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4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4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4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4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4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4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4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4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4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4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4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4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4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4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4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4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4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4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4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4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4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4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4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4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4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4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4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4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4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4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4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4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4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4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4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4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4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4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4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4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4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4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4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4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4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4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4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4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4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4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4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4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4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4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4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4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4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4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4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4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4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4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4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4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4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4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4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4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4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4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4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4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4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4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4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4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4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4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4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4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4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4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5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5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5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5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5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5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5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5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5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5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5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5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1.xml"/></Relationships>
</file>

<file path=ppt/slideLayouts/_rels/slideLayout5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1.xml"/></Relationships>
</file>

<file path=ppt/slideLayouts/_rels/slideLayout5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1.xml"/></Relationships>
</file>

<file path=ppt/slideLayouts/_rels/slideLayout5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1.xml"/></Relationships>
</file>

<file path=ppt/slideLayouts/_rels/slideLayout5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1.xml"/></Relationships>
</file>

<file path=ppt/slideLayouts/_rels/slideLayout5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1.xml"/></Relationships>
</file>

<file path=ppt/slideLayouts/_rels/slideLayout5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1.xml"/></Relationships>
</file>

<file path=ppt/slideLayouts/_rels/slideLayout5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1.xml"/></Relationships>
</file>

<file path=ppt/slideLayouts/_rels/slideLayout5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1.xml"/></Relationships>
</file>

<file path=ppt/slideLayouts/_rels/slideLayout5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1.xml"/></Relationships>
</file>

<file path=ppt/slideLayouts/_rels/slideLayout5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1.xml"/></Relationships>
</file>

<file path=ppt/slideLayouts/_rels/slideLayout5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1.xml"/></Relationships>
</file>

<file path=ppt/slideLayouts/_rels/slideLayout5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1.xml"/></Relationships>
</file>

<file path=ppt/slideLayouts/_rels/slideLayout5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1.xml"/></Relationships>
</file>

<file path=ppt/slideLayouts/_rels/slideLayout5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1.xml"/></Relationships>
</file>

<file path=ppt/slideLayouts/_rels/slideLayout5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1.xml"/></Relationships>
</file>

<file path=ppt/slideLayouts/_rels/slideLayout5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1.xml"/></Relationships>
</file>

<file path=ppt/slideLayouts/_rels/slideLayout5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2.xml"/></Relationships>
</file>

<file path=ppt/slideLayouts/_rels/slideLayout5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2.xml"/></Relationships>
</file>

<file path=ppt/slideLayouts/_rels/slideLayout5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2.xml"/></Relationships>
</file>

<file path=ppt/slideLayouts/_rels/slideLayout5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2.xml"/></Relationships>
</file>

<file path=ppt/slideLayouts/_rels/slideLayout5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2.xml"/></Relationships>
</file>

<file path=ppt/slideLayouts/_rels/slideLayout5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2.xml"/></Relationships>
</file>

<file path=ppt/slideLayouts/_rels/slideLayout5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2.xml"/></Relationships>
</file>

<file path=ppt/slideLayouts/_rels/slideLayout5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2.xml"/></Relationships>
</file>

<file path=ppt/slideLayouts/_rels/slideLayout5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2.xml"/></Relationships>
</file>

<file path=ppt/slideLayouts/_rels/slideLayout5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2.xml"/></Relationships>
</file>

<file path=ppt/slideLayouts/_rels/slideLayout5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2.xml"/></Relationships>
</file>

<file path=ppt/slideLayouts/_rels/slideLayout5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2.xml"/></Relationships>
</file>

<file path=ppt/slideLayouts/_rels/slideLayout5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2.xml"/></Relationships>
</file>

<file path=ppt/slideLayouts/_rels/slideLayout5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2.xml"/></Relationships>
</file>

<file path=ppt/slideLayouts/_rels/slideLayout5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2.xml"/></Relationships>
</file>

<file path=ppt/slideLayouts/_rels/slideLayout5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2.xml"/></Relationships>
</file>

<file path=ppt/slideLayouts/_rels/slideLayout5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2.xml"/></Relationships>
</file>

<file path=ppt/slideLayouts/_rels/slideLayout5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3.xml"/></Relationships>
</file>

<file path=ppt/slideLayouts/_rels/slideLayout5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3.xml"/></Relationships>
</file>

<file path=ppt/slideLayouts/_rels/slideLayout5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3.xml"/></Relationships>
</file>

<file path=ppt/slideLayouts/_rels/slideLayout5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3.xml"/></Relationships>
</file>

<file path=ppt/slideLayouts/_rels/slideLayout5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3.xml"/></Relationships>
</file>

<file path=ppt/slideLayouts/_rels/slideLayout5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3.xml"/></Relationships>
</file>

<file path=ppt/slideLayouts/_rels/slideLayout5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3.xml"/></Relationships>
</file>

<file path=ppt/slideLayouts/_rels/slideLayout5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3.xml"/></Relationships>
</file>

<file path=ppt/slideLayouts/_rels/slideLayout5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3.xml"/></Relationships>
</file>

<file path=ppt/slideLayouts/_rels/slideLayout5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3.xml"/></Relationships>
</file>

<file path=ppt/slideLayouts/_rels/slideLayout5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3.xml"/></Relationships>
</file>

<file path=ppt/slideLayouts/_rels/slideLayout5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3.xml"/></Relationships>
</file>

<file path=ppt/slideLayouts/_rels/slideLayout5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3.xml"/></Relationships>
</file>

<file path=ppt/slideLayouts/_rels/slideLayout5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3.xml"/></Relationships>
</file>

<file path=ppt/slideLayouts/_rels/slideLayout5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3.xml"/></Relationships>
</file>

<file path=ppt/slideLayouts/_rels/slideLayout5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3.xml"/></Relationships>
</file>

<file path=ppt/slideLayouts/_rels/slideLayout5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3.xml"/></Relationships>
</file>

<file path=ppt/slideLayouts/_rels/slideLayout5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4.xml"/></Relationships>
</file>

<file path=ppt/slideLayouts/_rels/slideLayout5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4.xml"/></Relationships>
</file>

<file path=ppt/slideLayouts/_rels/slideLayout5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4.xml"/></Relationships>
</file>

<file path=ppt/slideLayouts/_rels/slideLayout5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4.xml"/></Relationships>
</file>

<file path=ppt/slideLayouts/_rels/slideLayout5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4.xml"/></Relationships>
</file>

<file path=ppt/slideLayouts/_rels/slideLayout5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4.xml"/></Relationships>
</file>

<file path=ppt/slideLayouts/_rels/slideLayout5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4.xml"/></Relationships>
</file>

<file path=ppt/slideLayouts/_rels/slideLayout5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4.xml"/></Relationships>
</file>

<file path=ppt/slideLayouts/_rels/slideLayout5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4.xml"/></Relationships>
</file>

<file path=ppt/slideLayouts/_rels/slideLayout5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4.xml"/></Relationships>
</file>

<file path=ppt/slideLayouts/_rels/slideLayout5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4.xml"/></Relationships>
</file>

<file path=ppt/slideLayouts/_rels/slideLayout5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4.xml"/></Relationships>
</file>

<file path=ppt/slideLayouts/_rels/slideLayout5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4.xml"/></Relationships>
</file>

<file path=ppt/slideLayouts/_rels/slideLayout5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4.xml"/></Relationships>
</file>

<file path=ppt/slideLayouts/_rels/slideLayout5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4.xml"/></Relationships>
</file>

<file path=ppt/slideLayouts/_rels/slideLayout5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4.xml"/></Relationships>
</file>

<file path=ppt/slideLayouts/_rels/slideLayout5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4.xml"/></Relationships>
</file>

<file path=ppt/slideLayouts/_rels/slideLayout5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5.xml"/></Relationships>
</file>

<file path=ppt/slideLayouts/_rels/slideLayout5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5.xml"/></Relationships>
</file>

<file path=ppt/slideLayouts/_rels/slideLayout5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5.xml"/></Relationships>
</file>

<file path=ppt/slideLayouts/_rels/slideLayout5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5.xml"/></Relationships>
</file>

<file path=ppt/slideLayouts/_rels/slideLayout5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5.xml"/></Relationships>
</file>

<file path=ppt/slideLayouts/_rels/slideLayout5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5.xml"/></Relationships>
</file>

<file path=ppt/slideLayouts/_rels/slideLayout5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5.xml"/></Relationships>
</file>

<file path=ppt/slideLayouts/_rels/slideLayout5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5.xml"/></Relationships>
</file>

<file path=ppt/slideLayouts/_rels/slideLayout5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5.xml"/></Relationships>
</file>

<file path=ppt/slideLayouts/_rels/slideLayout5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5.xml"/></Relationships>
</file>

<file path=ppt/slideLayouts/_rels/slideLayout5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5.xml"/></Relationships>
</file>

<file path=ppt/slideLayouts/_rels/slideLayout5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5.xml"/></Relationships>
</file>

<file path=ppt/slideLayouts/_rels/slideLayout5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5.xml"/></Relationships>
</file>

<file path=ppt/slideLayouts/_rels/slideLayout5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5.xml"/></Relationships>
</file>

<file path=ppt/slideLayouts/_rels/slideLayout5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5.xml"/></Relationships>
</file>

<file path=ppt/slideLayouts/_rels/slideLayout5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5.xml"/></Relationships>
</file>

<file path=ppt/slideLayouts/_rels/slideLayout5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5.xml"/></Relationships>
</file>

<file path=ppt/slideLayouts/_rels/slideLayout5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6.xml"/></Relationships>
</file>

<file path=ppt/slideLayouts/_rels/slideLayout5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6.xml"/></Relationships>
</file>

<file path=ppt/slideLayouts/_rels/slideLayout5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6.xml"/></Relationships>
</file>

<file path=ppt/slideLayouts/_rels/slideLayout5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6.xml"/></Relationships>
</file>

<file path=ppt/slideLayouts/_rels/slideLayout6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6.xml"/></Relationships>
</file>

<file path=ppt/slideLayouts/_rels/slideLayout6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6.xml"/></Relationships>
</file>

<file path=ppt/slideLayouts/_rels/slideLayout6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6.xml"/></Relationships>
</file>

<file path=ppt/slideLayouts/_rels/slideLayout6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6.xml"/></Relationships>
</file>

<file path=ppt/slideLayouts/_rels/slideLayout6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6.xml"/></Relationships>
</file>

<file path=ppt/slideLayouts/_rels/slideLayout6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6.xml"/></Relationships>
</file>

<file path=ppt/slideLayouts/_rels/slideLayout6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6.xml"/></Relationships>
</file>

<file path=ppt/slideLayouts/_rels/slideLayout6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6.xml"/></Relationships>
</file>

<file path=ppt/slideLayouts/_rels/slideLayout6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6.xml"/></Relationships>
</file>

<file path=ppt/slideLayouts/_rels/slideLayout6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6.xml"/></Relationships>
</file>

<file path=ppt/slideLayouts/_rels/slideLayout6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6.xml"/></Relationships>
</file>

<file path=ppt/slideLayouts/_rels/slideLayout6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6.xml"/></Relationships>
</file>

<file path=ppt/slideLayouts/_rels/slideLayout6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6.xml"/></Relationships>
</file>

<file path=ppt/slideLayouts/_rels/slideLayout6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7.xml"/></Relationships>
</file>

<file path=ppt/slideLayouts/_rels/slideLayout6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7.xml"/></Relationships>
</file>

<file path=ppt/slideLayouts/_rels/slideLayout6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7.xml"/></Relationships>
</file>

<file path=ppt/slideLayouts/_rels/slideLayout6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7.xml"/></Relationships>
</file>

<file path=ppt/slideLayouts/_rels/slideLayout6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7.xml"/></Relationships>
</file>

<file path=ppt/slideLayouts/_rels/slideLayout6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7.xml"/></Relationships>
</file>

<file path=ppt/slideLayouts/_rels/slideLayout6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7.xml"/></Relationships>
</file>

<file path=ppt/slideLayouts/_rels/slideLayout6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7.xml"/></Relationships>
</file>

<file path=ppt/slideLayouts/_rels/slideLayout6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7.xml"/></Relationships>
</file>

<file path=ppt/slideLayouts/_rels/slideLayout6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7.xml"/></Relationships>
</file>

<file path=ppt/slideLayouts/_rels/slideLayout6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7.xml"/></Relationships>
</file>

<file path=ppt/slideLayouts/_rels/slideLayout6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7.xml"/></Relationships>
</file>

<file path=ppt/slideLayouts/_rels/slideLayout6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7.xml"/></Relationships>
</file>

<file path=ppt/slideLayouts/_rels/slideLayout6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7.xml"/></Relationships>
</file>

<file path=ppt/slideLayouts/_rels/slideLayout6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7.xml"/></Relationships>
</file>

<file path=ppt/slideLayouts/_rels/slideLayout6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7.xml"/></Relationships>
</file>

<file path=ppt/slideLayouts/_rels/slideLayout6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7.xml"/></Relationships>
</file>

<file path=ppt/slideLayouts/_rels/slideLayout6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8.xml"/></Relationships>
</file>

<file path=ppt/slideLayouts/_rels/slideLayout6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8.xml"/></Relationships>
</file>

<file path=ppt/slideLayouts/_rels/slideLayout6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8.xml"/></Relationships>
</file>

<file path=ppt/slideLayouts/_rels/slideLayout6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8.xml"/></Relationships>
</file>

<file path=ppt/slideLayouts/_rels/slideLayout6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8.xml"/></Relationships>
</file>

<file path=ppt/slideLayouts/_rels/slideLayout6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8.xml"/></Relationships>
</file>

<file path=ppt/slideLayouts/_rels/slideLayout6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8.xml"/></Relationships>
</file>

<file path=ppt/slideLayouts/_rels/slideLayout6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8.xml"/></Relationships>
</file>

<file path=ppt/slideLayouts/_rels/slideLayout6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8.xml"/></Relationships>
</file>

<file path=ppt/slideLayouts/_rels/slideLayout6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8.xml"/></Relationships>
</file>

<file path=ppt/slideLayouts/_rels/slideLayout6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8.xml"/></Relationships>
</file>

<file path=ppt/slideLayouts/_rels/slideLayout6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8.xml"/></Relationships>
</file>

<file path=ppt/slideLayouts/_rels/slideLayout6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8.xml"/></Relationships>
</file>

<file path=ppt/slideLayouts/_rels/slideLayout6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8.xml"/></Relationships>
</file>

<file path=ppt/slideLayouts/_rels/slideLayout6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8.xml"/></Relationships>
</file>

<file path=ppt/slideLayouts/_rels/slideLayout6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8.xml"/></Relationships>
</file>

<file path=ppt/slideLayouts/_rels/slideLayout6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8.xml"/></Relationships>
</file>

<file path=ppt/slideLayouts/_rels/slideLayout6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9.xml"/></Relationships>
</file>

<file path=ppt/slideLayouts/_rels/slideLayout6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9.xml"/></Relationships>
</file>

<file path=ppt/slideLayouts/_rels/slideLayout6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9.xml"/></Relationships>
</file>

<file path=ppt/slideLayouts/_rels/slideLayout6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9.xml"/></Relationships>
</file>

<file path=ppt/slideLayouts/_rels/slideLayout6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9.xml"/></Relationships>
</file>

<file path=ppt/slideLayouts/_rels/slideLayout6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9.xml"/></Relationships>
</file>

<file path=ppt/slideLayouts/_rels/slideLayout6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9.xml"/></Relationships>
</file>

<file path=ppt/slideLayouts/_rels/slideLayout6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9.xml"/></Relationships>
</file>

<file path=ppt/slideLayouts/_rels/slideLayout6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9.xml"/></Relationships>
</file>

<file path=ppt/slideLayouts/_rels/slideLayout6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9.xml"/></Relationships>
</file>

<file path=ppt/slideLayouts/_rels/slideLayout6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9.xml"/></Relationships>
</file>

<file path=ppt/slideLayouts/_rels/slideLayout6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9.xml"/></Relationships>
</file>

<file path=ppt/slideLayouts/_rels/slideLayout6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9.xml"/></Relationships>
</file>

<file path=ppt/slideLayouts/_rels/slideLayout6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9.xml"/></Relationships>
</file>

<file path=ppt/slideLayouts/_rels/slideLayout6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9.xml"/></Relationships>
</file>

<file path=ppt/slideLayouts/_rels/slideLayout6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9.xml"/></Relationships>
</file>

<file path=ppt/slideLayouts/_rels/slideLayout6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9.xml"/></Relationships>
</file>

<file path=ppt/slideLayouts/_rels/slideLayout6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0.xml"/></Relationships>
</file>

<file path=ppt/slideLayouts/_rels/slideLayout6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0.xml"/></Relationships>
</file>

<file path=ppt/slideLayouts/_rels/slideLayout6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0.xml"/></Relationships>
</file>

<file path=ppt/slideLayouts/_rels/slideLayout6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0.xml"/></Relationships>
</file>

<file path=ppt/slideLayouts/_rels/slideLayout6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0.xml"/></Relationships>
</file>

<file path=ppt/slideLayouts/_rels/slideLayout6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0.xml"/></Relationships>
</file>

<file path=ppt/slideLayouts/_rels/slideLayout6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0.xml"/></Relationships>
</file>

<file path=ppt/slideLayouts/_rels/slideLayout6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0.xml"/></Relationships>
</file>

<file path=ppt/slideLayouts/_rels/slideLayout6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0.xml"/></Relationships>
</file>

<file path=ppt/slideLayouts/_rels/slideLayout6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0.xml"/></Relationships>
</file>

<file path=ppt/slideLayouts/_rels/slideLayout6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0.xml"/></Relationships>
</file>

<file path=ppt/slideLayouts/_rels/slideLayout6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0.xml"/></Relationships>
</file>

<file path=ppt/slideLayouts/_rels/slideLayout6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0.xml"/></Relationships>
</file>

<file path=ppt/slideLayouts/_rels/slideLayout6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0.xml"/></Relationships>
</file>

<file path=ppt/slideLayouts/_rels/slideLayout6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0.xml"/></Relationships>
</file>

<file path=ppt/slideLayouts/_rels/slideLayout6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0.xml"/></Relationships>
</file>

<file path=ppt/slideLayouts/_rels/slideLayout6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0.xml"/></Relationships>
</file>

<file path=ppt/slideLayouts/_rels/slideLayout6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1.xml"/></Relationships>
</file>

<file path=ppt/slideLayouts/_rels/slideLayout6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1.xml"/></Relationships>
</file>

<file path=ppt/slideLayouts/_rels/slideLayout6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1.xml"/></Relationships>
</file>

<file path=ppt/slideLayouts/_rels/slideLayout6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1.xml"/></Relationships>
</file>

<file path=ppt/slideLayouts/_rels/slideLayout6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1.xml"/></Relationships>
</file>

<file path=ppt/slideLayouts/_rels/slideLayout6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1.xml"/></Relationships>
</file>

<file path=ppt/slideLayouts/_rels/slideLayout6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1.xml"/></Relationships>
</file>

<file path=ppt/slideLayouts/_rels/slideLayout6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1.xml"/></Relationships>
</file>

<file path=ppt/slideLayouts/_rels/slideLayout6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1.xml"/></Relationships>
</file>

<file path=ppt/slideLayouts/_rels/slideLayout6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1.xml"/></Relationships>
</file>

<file path=ppt/slideLayouts/_rels/slideLayout6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1.xml"/></Relationships>
</file>

<file path=ppt/slideLayouts/_rels/slideLayout6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1.xml"/></Relationships>
</file>

<file path=ppt/slideLayouts/_rels/slideLayout6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1.xml"/></Relationships>
</file>

<file path=ppt/slideLayouts/_rels/slideLayout6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1.xml"/></Relationships>
</file>

<file path=ppt/slideLayouts/_rels/slideLayout6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1.xml"/></Relationships>
</file>

<file path=ppt/slideLayouts/_rels/slideLayout6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1.xml"/></Relationships>
</file>

<file path=ppt/slideLayouts/_rels/slideLayout6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95269" y="1122363"/>
            <a:ext cx="9001462" cy="2387600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95269" y="3602038"/>
            <a:ext cx="9001462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3/20/2020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3/20/2020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29244" y="657226"/>
            <a:ext cx="9733512" cy="2852737"/>
          </a:xfrm>
        </p:spPr>
        <p:txBody>
          <a:bodyPr anchor="b">
            <a:normAutofit/>
          </a:bodyPr>
          <a:lstStyle>
            <a:lvl1pPr>
              <a:defRPr sz="34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29244" y="3602038"/>
            <a:ext cx="9733512" cy="1500187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3/20/2020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3795" y="2088319"/>
            <a:ext cx="5106004" cy="3702881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3403" y="2088319"/>
            <a:ext cx="5094154" cy="3702881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3/20/2020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804" y="2088320"/>
            <a:ext cx="4879199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13795" y="2912232"/>
            <a:ext cx="5107208" cy="287896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2003" y="2088320"/>
            <a:ext cx="4865554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912232"/>
            <a:ext cx="5095357" cy="287896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3/20/2020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3/20/2020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3/20/2020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8" y="609600"/>
            <a:ext cx="3932237" cy="2362200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78064" y="609600"/>
            <a:ext cx="6189492" cy="5181600"/>
          </a:xfrm>
        </p:spPr>
        <p:txBody>
          <a:bodyPr anchor="ctr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7228" y="2971800"/>
            <a:ext cx="3932237" cy="2819399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3/20/2020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7" y="609600"/>
            <a:ext cx="5929773" cy="2362200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4" y="758881"/>
            <a:ext cx="3255356" cy="4883038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971800"/>
            <a:ext cx="5934950" cy="28194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3/20/2020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n panorámic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4289372"/>
            <a:ext cx="10367564" cy="819355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13806" y="621321"/>
            <a:ext cx="10367564" cy="3379735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5108728"/>
            <a:ext cx="10365998" cy="682472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3/20/2020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3424859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4204820"/>
            <a:ext cx="10353761" cy="1592186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3/20/2020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426812"/>
          </a:xfrm>
        </p:spPr>
        <p:txBody>
          <a:bodyPr anchor="t">
            <a:normAutofit/>
          </a:bodyPr>
          <a:lstStyle>
            <a:lvl1pPr marL="0" indent="0" algn="r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204821"/>
            <a:ext cx="10353762" cy="1586380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3/20/2020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sp>
        <p:nvSpPr>
          <p:cNvPr id="11" name="TextBox 10"/>
          <p:cNvSpPr txBox="1"/>
          <p:nvPr/>
        </p:nvSpPr>
        <p:spPr>
          <a:xfrm>
            <a:off x="836612" y="73524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57956" y="297209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2126942"/>
            <a:ext cx="10355327" cy="25118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650556"/>
            <a:ext cx="10353763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3/20/2020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mna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94" y="609600"/>
            <a:ext cx="10353762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94" y="2088319"/>
            <a:ext cx="3298956" cy="823305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94" y="2911624"/>
            <a:ext cx="3298956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4878" y="2088320"/>
            <a:ext cx="3298558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4878" y="2911624"/>
            <a:ext cx="329982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088320"/>
            <a:ext cx="3291211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6346" y="2911624"/>
            <a:ext cx="329121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3/20/2020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mna de imagen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95" y="4195899"/>
            <a:ext cx="3298955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092020" y="2298987"/>
            <a:ext cx="2940050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95" y="4772161"/>
            <a:ext cx="3298955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01" y="4195899"/>
            <a:ext cx="3298983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68996" y="2298987"/>
            <a:ext cx="2930525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72160"/>
            <a:ext cx="3300336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423" y="4195899"/>
            <a:ext cx="3289900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52803" y="2298987"/>
            <a:ext cx="2932113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298" y="4772161"/>
            <a:ext cx="3294258" cy="1019037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3/20/2020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3/20/2020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599"/>
            <a:ext cx="2542657" cy="518160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3794" y="609599"/>
            <a:ext cx="7658705" cy="5181601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3/20/2020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95269" y="1122363"/>
            <a:ext cx="9001462" cy="2387600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95269" y="3602038"/>
            <a:ext cx="9001462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5276239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6682064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29244" y="657226"/>
            <a:ext cx="9733512" cy="2852737"/>
          </a:xfrm>
        </p:spPr>
        <p:txBody>
          <a:bodyPr anchor="b">
            <a:normAutofit/>
          </a:bodyPr>
          <a:lstStyle>
            <a:lvl1pPr>
              <a:defRPr sz="34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29244" y="3602038"/>
            <a:ext cx="9733512" cy="1500187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1831841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3795" y="2088319"/>
            <a:ext cx="5106004" cy="3702881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3403" y="2088319"/>
            <a:ext cx="5094154" cy="3702881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8289003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804" y="2088320"/>
            <a:ext cx="4879199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13795" y="2912232"/>
            <a:ext cx="5107208" cy="287896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2003" y="2088320"/>
            <a:ext cx="4865554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912232"/>
            <a:ext cx="5095357" cy="287896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28164080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13637507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85690597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8" y="609600"/>
            <a:ext cx="3932237" cy="2362200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78064" y="609600"/>
            <a:ext cx="6189492" cy="5181600"/>
          </a:xfrm>
        </p:spPr>
        <p:txBody>
          <a:bodyPr anchor="ctr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7228" y="2971800"/>
            <a:ext cx="3932237" cy="2819399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5118591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7" y="609600"/>
            <a:ext cx="5929773" cy="2362200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4" y="758881"/>
            <a:ext cx="3255356" cy="4883038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971800"/>
            <a:ext cx="5934950" cy="28194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33261375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n panorámic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4289372"/>
            <a:ext cx="10367564" cy="819355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13806" y="621321"/>
            <a:ext cx="10367564" cy="3379735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5108728"/>
            <a:ext cx="10365998" cy="682472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77900665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3424859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4204820"/>
            <a:ext cx="10353761" cy="1592186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39869279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426812"/>
          </a:xfrm>
        </p:spPr>
        <p:txBody>
          <a:bodyPr anchor="t">
            <a:normAutofit/>
          </a:bodyPr>
          <a:lstStyle>
            <a:lvl1pPr marL="0" indent="0" algn="r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204821"/>
            <a:ext cx="10353762" cy="1586380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836612" y="73524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r>
              <a:rPr lang="en-US" sz="8000" dirty="0">
                <a:solidFill>
                  <a:prstClr val="white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57956" y="297209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algn="r"/>
            <a:r>
              <a:rPr lang="en-US" sz="8000" dirty="0">
                <a:solidFill>
                  <a:prstClr val="white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510164474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2126942"/>
            <a:ext cx="10355327" cy="25118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650556"/>
            <a:ext cx="10353763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0057343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mna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94" y="609600"/>
            <a:ext cx="10353762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94" y="2088319"/>
            <a:ext cx="3298956" cy="823305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94" y="2911624"/>
            <a:ext cx="3298956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4878" y="2088320"/>
            <a:ext cx="3298558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4878" y="2911624"/>
            <a:ext cx="329982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088320"/>
            <a:ext cx="3291211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6346" y="2911624"/>
            <a:ext cx="329121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49876172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mna de imagen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95" y="4195899"/>
            <a:ext cx="3298955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092020" y="2298987"/>
            <a:ext cx="2940050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95" y="4772161"/>
            <a:ext cx="3298955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01" y="4195899"/>
            <a:ext cx="3298983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68996" y="2298987"/>
            <a:ext cx="2930525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72160"/>
            <a:ext cx="3300336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423" y="4195899"/>
            <a:ext cx="3289900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52803" y="2298987"/>
            <a:ext cx="2932113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298" y="4772161"/>
            <a:ext cx="3294258" cy="1019037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68909056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55923581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599"/>
            <a:ext cx="2542657" cy="518160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3794" y="609599"/>
            <a:ext cx="7658705" cy="5181601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90583680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95269" y="1122363"/>
            <a:ext cx="9001462" cy="2387600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95269" y="3602038"/>
            <a:ext cx="9001462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62352878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55658175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29244" y="657226"/>
            <a:ext cx="9733512" cy="2852737"/>
          </a:xfrm>
        </p:spPr>
        <p:txBody>
          <a:bodyPr anchor="b">
            <a:normAutofit/>
          </a:bodyPr>
          <a:lstStyle>
            <a:lvl1pPr>
              <a:defRPr sz="34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29244" y="3602038"/>
            <a:ext cx="9733512" cy="1500187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35837856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3795" y="2088319"/>
            <a:ext cx="5106004" cy="3702881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3403" y="2088319"/>
            <a:ext cx="5094154" cy="3702881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43551161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804" y="2088320"/>
            <a:ext cx="4879199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13795" y="2912232"/>
            <a:ext cx="5107208" cy="287896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2003" y="2088320"/>
            <a:ext cx="4865554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912232"/>
            <a:ext cx="5095357" cy="287896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99584891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91558971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25525079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8" y="609600"/>
            <a:ext cx="3932237" cy="2362200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78064" y="609600"/>
            <a:ext cx="6189492" cy="5181600"/>
          </a:xfrm>
        </p:spPr>
        <p:txBody>
          <a:bodyPr anchor="ctr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7228" y="2971800"/>
            <a:ext cx="3932237" cy="2819399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2681192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7" y="609600"/>
            <a:ext cx="5929773" cy="2362200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4" y="758881"/>
            <a:ext cx="3255356" cy="4883038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971800"/>
            <a:ext cx="5934950" cy="28194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61054454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n panorámic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4289372"/>
            <a:ext cx="10367564" cy="819355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13806" y="621321"/>
            <a:ext cx="10367564" cy="3379735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5108728"/>
            <a:ext cx="10365998" cy="682472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42691572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3424859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4204820"/>
            <a:ext cx="10353761" cy="1592186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64725482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426812"/>
          </a:xfrm>
        </p:spPr>
        <p:txBody>
          <a:bodyPr anchor="t">
            <a:normAutofit/>
          </a:bodyPr>
          <a:lstStyle>
            <a:lvl1pPr marL="0" indent="0" algn="r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204821"/>
            <a:ext cx="10353762" cy="1586380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836612" y="73524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r>
              <a:rPr lang="en-US" sz="8000" dirty="0">
                <a:solidFill>
                  <a:prstClr val="white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57956" y="297209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algn="r"/>
            <a:r>
              <a:rPr lang="en-US" sz="8000" dirty="0">
                <a:solidFill>
                  <a:prstClr val="white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295135859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2126942"/>
            <a:ext cx="10355327" cy="25118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650556"/>
            <a:ext cx="10353763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74019282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mna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94" y="609600"/>
            <a:ext cx="10353762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94" y="2088319"/>
            <a:ext cx="3298956" cy="823305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94" y="2911624"/>
            <a:ext cx="3298956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4878" y="2088320"/>
            <a:ext cx="3298558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4878" y="2911624"/>
            <a:ext cx="329982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088320"/>
            <a:ext cx="3291211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6346" y="2911624"/>
            <a:ext cx="329121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00244070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mna de imagen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95" y="4195899"/>
            <a:ext cx="3298955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092020" y="2298987"/>
            <a:ext cx="2940050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95" y="4772161"/>
            <a:ext cx="3298955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01" y="4195899"/>
            <a:ext cx="3298983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68996" y="2298987"/>
            <a:ext cx="2930525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72160"/>
            <a:ext cx="3300336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423" y="4195899"/>
            <a:ext cx="3289900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52803" y="2298987"/>
            <a:ext cx="2932113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298" y="4772161"/>
            <a:ext cx="3294258" cy="1019037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84535374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48785938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599"/>
            <a:ext cx="2542657" cy="518160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3794" y="609599"/>
            <a:ext cx="7658705" cy="5181601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2232494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95269" y="1122363"/>
            <a:ext cx="9001462" cy="2387600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95269" y="3602038"/>
            <a:ext cx="9001462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60439584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61442026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29244" y="657226"/>
            <a:ext cx="9733512" cy="2852737"/>
          </a:xfrm>
        </p:spPr>
        <p:txBody>
          <a:bodyPr anchor="b">
            <a:normAutofit/>
          </a:bodyPr>
          <a:lstStyle>
            <a:lvl1pPr>
              <a:defRPr sz="34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29244" y="3602038"/>
            <a:ext cx="9733512" cy="1500187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71551614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3795" y="2088319"/>
            <a:ext cx="5106004" cy="3702881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3403" y="2088319"/>
            <a:ext cx="5094154" cy="3702881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68209629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804" y="2088320"/>
            <a:ext cx="4879199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13795" y="2912232"/>
            <a:ext cx="5107208" cy="287896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2003" y="2088320"/>
            <a:ext cx="4865554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912232"/>
            <a:ext cx="5095357" cy="287896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47081967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20468637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0721364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8" y="609600"/>
            <a:ext cx="3932237" cy="2362200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78064" y="609600"/>
            <a:ext cx="6189492" cy="5181600"/>
          </a:xfrm>
        </p:spPr>
        <p:txBody>
          <a:bodyPr anchor="ctr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7228" y="2971800"/>
            <a:ext cx="3932237" cy="2819399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40338067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7" y="609600"/>
            <a:ext cx="5929773" cy="2362200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4" y="758881"/>
            <a:ext cx="3255356" cy="4883038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971800"/>
            <a:ext cx="5934950" cy="28194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83194254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n panorámic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4289372"/>
            <a:ext cx="10367564" cy="819355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13806" y="621321"/>
            <a:ext cx="10367564" cy="3379735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5108728"/>
            <a:ext cx="10365998" cy="682472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85370545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3424859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4204820"/>
            <a:ext cx="10353761" cy="1592186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03059512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426812"/>
          </a:xfrm>
        </p:spPr>
        <p:txBody>
          <a:bodyPr anchor="t">
            <a:normAutofit/>
          </a:bodyPr>
          <a:lstStyle>
            <a:lvl1pPr marL="0" indent="0" algn="r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204821"/>
            <a:ext cx="10353762" cy="1586380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836612" y="73524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r>
              <a:rPr lang="en-US" sz="8000" dirty="0">
                <a:solidFill>
                  <a:prstClr val="white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57956" y="297209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algn="r"/>
            <a:r>
              <a:rPr lang="en-US" sz="8000" dirty="0">
                <a:solidFill>
                  <a:prstClr val="white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44554851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2126942"/>
            <a:ext cx="10355327" cy="25118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650556"/>
            <a:ext cx="10353763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39307926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mna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94" y="609600"/>
            <a:ext cx="10353762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94" y="2088319"/>
            <a:ext cx="3298956" cy="823305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94" y="2911624"/>
            <a:ext cx="3298956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4878" y="2088320"/>
            <a:ext cx="3298558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4878" y="2911624"/>
            <a:ext cx="329982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088320"/>
            <a:ext cx="3291211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6346" y="2911624"/>
            <a:ext cx="329121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07734623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mna de imagen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95" y="4195899"/>
            <a:ext cx="3298955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092020" y="2298987"/>
            <a:ext cx="2940050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95" y="4772161"/>
            <a:ext cx="3298955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01" y="4195899"/>
            <a:ext cx="3298983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68996" y="2298987"/>
            <a:ext cx="2930525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72160"/>
            <a:ext cx="3300336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423" y="4195899"/>
            <a:ext cx="3289900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52803" y="2298987"/>
            <a:ext cx="2932113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298" y="4772161"/>
            <a:ext cx="3294258" cy="1019037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7852280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01356849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599"/>
            <a:ext cx="2542657" cy="518160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3794" y="609599"/>
            <a:ext cx="7658705" cy="5181601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13131820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95269" y="1122363"/>
            <a:ext cx="9001462" cy="2387600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95269" y="3602038"/>
            <a:ext cx="9001462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97532886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39588923"/>
      </p:ext>
    </p:extLst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29244" y="657226"/>
            <a:ext cx="9733512" cy="2852737"/>
          </a:xfrm>
        </p:spPr>
        <p:txBody>
          <a:bodyPr anchor="b">
            <a:normAutofit/>
          </a:bodyPr>
          <a:lstStyle>
            <a:lvl1pPr>
              <a:defRPr sz="34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29244" y="3602038"/>
            <a:ext cx="9733512" cy="1500187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35846470"/>
      </p:ext>
    </p:extLst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3795" y="2088319"/>
            <a:ext cx="5106004" cy="3702881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3403" y="2088319"/>
            <a:ext cx="5094154" cy="3702881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66477087"/>
      </p:ext>
    </p:extLst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804" y="2088320"/>
            <a:ext cx="4879199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13795" y="2912232"/>
            <a:ext cx="5107208" cy="287896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2003" y="2088320"/>
            <a:ext cx="4865554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912232"/>
            <a:ext cx="5095357" cy="287896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73289491"/>
      </p:ext>
    </p:extLst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02393525"/>
      </p:ext>
    </p:extLst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10675212"/>
      </p:ext>
    </p:extLst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8" y="609600"/>
            <a:ext cx="3932237" cy="2362200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78064" y="609600"/>
            <a:ext cx="6189492" cy="5181600"/>
          </a:xfrm>
        </p:spPr>
        <p:txBody>
          <a:bodyPr anchor="ctr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7228" y="2971800"/>
            <a:ext cx="3932237" cy="2819399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5981031"/>
      </p:ext>
    </p:extLst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7" y="609600"/>
            <a:ext cx="5929773" cy="2362200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4" y="758881"/>
            <a:ext cx="3255356" cy="4883038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971800"/>
            <a:ext cx="5934950" cy="28194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33466816"/>
      </p:ext>
    </p:extLst>
  </p:cSld>
  <p:clrMapOvr>
    <a:masterClrMapping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n panorámic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4289372"/>
            <a:ext cx="10367564" cy="819355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13806" y="621321"/>
            <a:ext cx="10367564" cy="3379735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5108728"/>
            <a:ext cx="10365998" cy="682472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72253351"/>
      </p:ext>
    </p:extLst>
  </p:cSld>
  <p:clrMapOvr>
    <a:masterClrMapping/>
  </p:clrMapOvr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3424859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4204820"/>
            <a:ext cx="10353761" cy="1592186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62253856"/>
      </p:ext>
    </p:extLst>
  </p:cSld>
  <p:clrMapOvr>
    <a:masterClrMapping/>
  </p:clrMapOvr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426812"/>
          </a:xfrm>
        </p:spPr>
        <p:txBody>
          <a:bodyPr anchor="t">
            <a:normAutofit/>
          </a:bodyPr>
          <a:lstStyle>
            <a:lvl1pPr marL="0" indent="0" algn="r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204821"/>
            <a:ext cx="10353762" cy="1586380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836612" y="73524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r>
              <a:rPr lang="en-US" sz="8000" dirty="0">
                <a:solidFill>
                  <a:prstClr val="white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57956" y="297209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algn="r"/>
            <a:r>
              <a:rPr lang="en-US" sz="8000" dirty="0">
                <a:solidFill>
                  <a:prstClr val="white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479626663"/>
      </p:ext>
    </p:extLst>
  </p:cSld>
  <p:clrMapOvr>
    <a:masterClrMapping/>
  </p:clrMapOvr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2126942"/>
            <a:ext cx="10355327" cy="25118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650556"/>
            <a:ext cx="10353763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44465727"/>
      </p:ext>
    </p:extLst>
  </p:cSld>
  <p:clrMapOvr>
    <a:masterClrMapping/>
  </p:clrMapOvr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mna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94" y="609600"/>
            <a:ext cx="10353762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94" y="2088319"/>
            <a:ext cx="3298956" cy="823305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94" y="2911624"/>
            <a:ext cx="3298956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4878" y="2088320"/>
            <a:ext cx="3298558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4878" y="2911624"/>
            <a:ext cx="329982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088320"/>
            <a:ext cx="3291211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6346" y="2911624"/>
            <a:ext cx="329121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47307504"/>
      </p:ext>
    </p:extLst>
  </p:cSld>
  <p:clrMapOvr>
    <a:masterClrMapping/>
  </p:clrMapOvr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mna de imagen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95" y="4195899"/>
            <a:ext cx="3298955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092020" y="2298987"/>
            <a:ext cx="2940050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95" y="4772161"/>
            <a:ext cx="3298955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01" y="4195899"/>
            <a:ext cx="3298983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68996" y="2298987"/>
            <a:ext cx="2930525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72160"/>
            <a:ext cx="3300336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423" y="4195899"/>
            <a:ext cx="3289900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52803" y="2298987"/>
            <a:ext cx="2932113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298" y="4772161"/>
            <a:ext cx="3294258" cy="1019037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1974013"/>
      </p:ext>
    </p:extLst>
  </p:cSld>
  <p:clrMapOvr>
    <a:masterClrMapping/>
  </p:clrMapOvr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90262867"/>
      </p:ext>
    </p:extLst>
  </p:cSld>
  <p:clrMapOvr>
    <a:masterClrMapping/>
  </p:clrMapOvr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599"/>
            <a:ext cx="2542657" cy="518160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3794" y="609599"/>
            <a:ext cx="7658705" cy="5181601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29888947"/>
      </p:ext>
    </p:extLst>
  </p:cSld>
  <p:clrMapOvr>
    <a:masterClrMapping/>
  </p:clrMapOvr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95269" y="1122363"/>
            <a:ext cx="9001462" cy="2387600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95269" y="3602038"/>
            <a:ext cx="9001462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97410744"/>
      </p:ext>
    </p:extLst>
  </p:cSld>
  <p:clrMapOvr>
    <a:masterClrMapping/>
  </p:clrMapOvr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47268066"/>
      </p:ext>
    </p:extLst>
  </p:cSld>
  <p:clrMapOvr>
    <a:masterClrMapping/>
  </p:clrMapOvr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29244" y="657226"/>
            <a:ext cx="9733512" cy="2852737"/>
          </a:xfrm>
        </p:spPr>
        <p:txBody>
          <a:bodyPr anchor="b">
            <a:normAutofit/>
          </a:bodyPr>
          <a:lstStyle>
            <a:lvl1pPr>
              <a:defRPr sz="34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29244" y="3602038"/>
            <a:ext cx="9733512" cy="1500187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32904835"/>
      </p:ext>
    </p:extLst>
  </p:cSld>
  <p:clrMapOvr>
    <a:masterClrMapping/>
  </p:clrMapOvr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3795" y="2088319"/>
            <a:ext cx="5106004" cy="3702881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3403" y="2088319"/>
            <a:ext cx="5094154" cy="3702881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44669029"/>
      </p:ext>
    </p:extLst>
  </p:cSld>
  <p:clrMapOvr>
    <a:masterClrMapping/>
  </p:clrMapOvr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804" y="2088320"/>
            <a:ext cx="4879199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13795" y="2912232"/>
            <a:ext cx="5107208" cy="287896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2003" y="2088320"/>
            <a:ext cx="4865554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912232"/>
            <a:ext cx="5095357" cy="287896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9817506"/>
      </p:ext>
    </p:extLst>
  </p:cSld>
  <p:clrMapOvr>
    <a:masterClrMapping/>
  </p:clrMapOvr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13926350"/>
      </p:ext>
    </p:extLst>
  </p:cSld>
  <p:clrMapOvr>
    <a:masterClrMapping/>
  </p:clrMapOvr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68228284"/>
      </p:ext>
    </p:extLst>
  </p:cSld>
  <p:clrMapOvr>
    <a:masterClrMapping/>
  </p:clrMapOvr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8" y="609600"/>
            <a:ext cx="3932237" cy="2362200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78064" y="609600"/>
            <a:ext cx="6189492" cy="5181600"/>
          </a:xfrm>
        </p:spPr>
        <p:txBody>
          <a:bodyPr anchor="ctr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7228" y="2971800"/>
            <a:ext cx="3932237" cy="2819399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98346353"/>
      </p:ext>
    </p:extLst>
  </p:cSld>
  <p:clrMapOvr>
    <a:masterClrMapping/>
  </p:clrMapOvr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7" y="609600"/>
            <a:ext cx="5929773" cy="2362200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4" y="758881"/>
            <a:ext cx="3255356" cy="4883038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971800"/>
            <a:ext cx="5934950" cy="28194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17022012"/>
      </p:ext>
    </p:extLst>
  </p:cSld>
  <p:clrMapOvr>
    <a:masterClrMapping/>
  </p:clrMapOvr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n panorámic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4289372"/>
            <a:ext cx="10367564" cy="819355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13806" y="621321"/>
            <a:ext cx="10367564" cy="3379735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5108728"/>
            <a:ext cx="10365998" cy="682472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8768169"/>
      </p:ext>
    </p:extLst>
  </p:cSld>
  <p:clrMapOvr>
    <a:masterClrMapping/>
  </p:clrMapOvr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3424859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4204820"/>
            <a:ext cx="10353761" cy="1592186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42514978"/>
      </p:ext>
    </p:extLst>
  </p:cSld>
  <p:clrMapOvr>
    <a:masterClrMapping/>
  </p:clrMapOvr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426812"/>
          </a:xfrm>
        </p:spPr>
        <p:txBody>
          <a:bodyPr anchor="t">
            <a:normAutofit/>
          </a:bodyPr>
          <a:lstStyle>
            <a:lvl1pPr marL="0" indent="0" algn="r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204821"/>
            <a:ext cx="10353762" cy="1586380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836612" y="73524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r>
              <a:rPr lang="en-US" sz="8000" dirty="0">
                <a:solidFill>
                  <a:prstClr val="white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57956" y="297209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algn="r"/>
            <a:r>
              <a:rPr lang="en-US" sz="8000" dirty="0">
                <a:solidFill>
                  <a:prstClr val="white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28970479"/>
      </p:ext>
    </p:extLst>
  </p:cSld>
  <p:clrMapOvr>
    <a:masterClrMapping/>
  </p:clrMapOvr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2126942"/>
            <a:ext cx="10355327" cy="25118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650556"/>
            <a:ext cx="10353763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97866643"/>
      </p:ext>
    </p:extLst>
  </p:cSld>
  <p:clrMapOvr>
    <a:masterClrMapping/>
  </p:clrMapOvr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mna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94" y="609600"/>
            <a:ext cx="10353762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94" y="2088319"/>
            <a:ext cx="3298956" cy="823305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94" y="2911624"/>
            <a:ext cx="3298956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4878" y="2088320"/>
            <a:ext cx="3298558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4878" y="2911624"/>
            <a:ext cx="329982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088320"/>
            <a:ext cx="3291211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6346" y="2911624"/>
            <a:ext cx="329121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00321804"/>
      </p:ext>
    </p:extLst>
  </p:cSld>
  <p:clrMapOvr>
    <a:masterClrMapping/>
  </p:clrMapOvr>
</p:sldLayout>
</file>

<file path=ppt/slideLayouts/slideLayout10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mna de imagen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95" y="4195899"/>
            <a:ext cx="3298955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092020" y="2298987"/>
            <a:ext cx="2940050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95" y="4772161"/>
            <a:ext cx="3298955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01" y="4195899"/>
            <a:ext cx="3298983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68996" y="2298987"/>
            <a:ext cx="2930525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72160"/>
            <a:ext cx="3300336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423" y="4195899"/>
            <a:ext cx="3289900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52803" y="2298987"/>
            <a:ext cx="2932113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298" y="4772161"/>
            <a:ext cx="3294258" cy="1019037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27262774"/>
      </p:ext>
    </p:extLst>
  </p:cSld>
  <p:clrMapOvr>
    <a:masterClrMapping/>
  </p:clrMapOvr>
</p:sldLayout>
</file>

<file path=ppt/slideLayouts/slideLayout10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01245586"/>
      </p:ext>
    </p:extLst>
  </p:cSld>
  <p:clrMapOvr>
    <a:masterClrMapping/>
  </p:clrMapOvr>
</p:sldLayout>
</file>

<file path=ppt/slideLayouts/slideLayout10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599"/>
            <a:ext cx="2542657" cy="518160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3794" y="609599"/>
            <a:ext cx="7658705" cy="5181601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1052501"/>
      </p:ext>
    </p:extLst>
  </p:cSld>
  <p:clrMapOvr>
    <a:masterClrMapping/>
  </p:clrMapOvr>
</p:sldLayout>
</file>

<file path=ppt/slideLayouts/slideLayout10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95269" y="1122363"/>
            <a:ext cx="9001462" cy="2387600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95269" y="3602038"/>
            <a:ext cx="9001462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53456972"/>
      </p:ext>
    </p:extLst>
  </p:cSld>
  <p:clrMapOvr>
    <a:masterClrMapping/>
  </p:clrMapOvr>
</p:sldLayout>
</file>

<file path=ppt/slideLayouts/slideLayout10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08218108"/>
      </p:ext>
    </p:extLst>
  </p:cSld>
  <p:clrMapOvr>
    <a:masterClrMapping/>
  </p:clrMapOvr>
</p:sldLayout>
</file>

<file path=ppt/slideLayouts/slideLayout10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29244" y="657226"/>
            <a:ext cx="9733512" cy="2852737"/>
          </a:xfrm>
        </p:spPr>
        <p:txBody>
          <a:bodyPr anchor="b">
            <a:normAutofit/>
          </a:bodyPr>
          <a:lstStyle>
            <a:lvl1pPr>
              <a:defRPr sz="34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29244" y="3602038"/>
            <a:ext cx="9733512" cy="1500187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04768241"/>
      </p:ext>
    </p:extLst>
  </p:cSld>
  <p:clrMapOvr>
    <a:masterClrMapping/>
  </p:clrMapOvr>
</p:sldLayout>
</file>

<file path=ppt/slideLayouts/slideLayout10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3795" y="2088319"/>
            <a:ext cx="5106004" cy="3702881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3403" y="2088319"/>
            <a:ext cx="5094154" cy="3702881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485651"/>
      </p:ext>
    </p:extLst>
  </p:cSld>
  <p:clrMapOvr>
    <a:masterClrMapping/>
  </p:clrMapOvr>
</p:sldLayout>
</file>

<file path=ppt/slideLayouts/slideLayout10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804" y="2088320"/>
            <a:ext cx="4879199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13795" y="2912232"/>
            <a:ext cx="5107208" cy="287896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2003" y="2088320"/>
            <a:ext cx="4865554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912232"/>
            <a:ext cx="5095357" cy="287896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05975312"/>
      </p:ext>
    </p:extLst>
  </p:cSld>
  <p:clrMapOvr>
    <a:masterClrMapping/>
  </p:clrMapOvr>
</p:sldLayout>
</file>

<file path=ppt/slideLayouts/slideLayout10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1868655"/>
      </p:ext>
    </p:extLst>
  </p:cSld>
  <p:clrMapOvr>
    <a:masterClrMapping/>
  </p:clrMapOvr>
</p:sldLayout>
</file>

<file path=ppt/slideLayouts/slideLayout10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82598122"/>
      </p:ext>
    </p:extLst>
  </p:cSld>
  <p:clrMapOvr>
    <a:masterClrMapping/>
  </p:clrMapOvr>
</p:sldLayout>
</file>

<file path=ppt/slideLayouts/slideLayout11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8" y="609600"/>
            <a:ext cx="3932237" cy="2362200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78064" y="609600"/>
            <a:ext cx="6189492" cy="5181600"/>
          </a:xfrm>
        </p:spPr>
        <p:txBody>
          <a:bodyPr anchor="ctr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7228" y="2971800"/>
            <a:ext cx="3932237" cy="2819399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97709300"/>
      </p:ext>
    </p:extLst>
  </p:cSld>
  <p:clrMapOvr>
    <a:masterClrMapping/>
  </p:clrMapOvr>
</p:sldLayout>
</file>

<file path=ppt/slideLayouts/slideLayout11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7" y="609600"/>
            <a:ext cx="5929773" cy="2362200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4" y="758881"/>
            <a:ext cx="3255356" cy="4883038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971800"/>
            <a:ext cx="5934950" cy="28194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63914365"/>
      </p:ext>
    </p:extLst>
  </p:cSld>
  <p:clrMapOvr>
    <a:masterClrMapping/>
  </p:clrMapOvr>
</p:sldLayout>
</file>

<file path=ppt/slideLayouts/slideLayout1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n panorámic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4289372"/>
            <a:ext cx="10367564" cy="819355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13806" y="621321"/>
            <a:ext cx="10367564" cy="3379735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5108728"/>
            <a:ext cx="10365998" cy="682472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18064590"/>
      </p:ext>
    </p:extLst>
  </p:cSld>
  <p:clrMapOvr>
    <a:masterClrMapping/>
  </p:clrMapOvr>
</p:sldLayout>
</file>

<file path=ppt/slideLayouts/slideLayout1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3424859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4204820"/>
            <a:ext cx="10353761" cy="1592186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74325249"/>
      </p:ext>
    </p:extLst>
  </p:cSld>
  <p:clrMapOvr>
    <a:masterClrMapping/>
  </p:clrMapOvr>
</p:sldLayout>
</file>

<file path=ppt/slideLayouts/slideLayout1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426812"/>
          </a:xfrm>
        </p:spPr>
        <p:txBody>
          <a:bodyPr anchor="t">
            <a:normAutofit/>
          </a:bodyPr>
          <a:lstStyle>
            <a:lvl1pPr marL="0" indent="0" algn="r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204821"/>
            <a:ext cx="10353762" cy="1586380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836612" y="73524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r>
              <a:rPr lang="en-US" sz="8000" dirty="0">
                <a:solidFill>
                  <a:prstClr val="white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57956" y="297209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algn="r"/>
            <a:r>
              <a:rPr lang="en-US" sz="8000" dirty="0">
                <a:solidFill>
                  <a:prstClr val="white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026961995"/>
      </p:ext>
    </p:extLst>
  </p:cSld>
  <p:clrMapOvr>
    <a:masterClrMapping/>
  </p:clrMapOvr>
</p:sldLayout>
</file>

<file path=ppt/slideLayouts/slideLayout1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2126942"/>
            <a:ext cx="10355327" cy="25118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650556"/>
            <a:ext cx="10353763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23853268"/>
      </p:ext>
    </p:extLst>
  </p:cSld>
  <p:clrMapOvr>
    <a:masterClrMapping/>
  </p:clrMapOvr>
</p:sldLayout>
</file>

<file path=ppt/slideLayouts/slideLayout1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mna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94" y="609600"/>
            <a:ext cx="10353762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94" y="2088319"/>
            <a:ext cx="3298956" cy="823305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94" y="2911624"/>
            <a:ext cx="3298956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4878" y="2088320"/>
            <a:ext cx="3298558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4878" y="2911624"/>
            <a:ext cx="329982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088320"/>
            <a:ext cx="3291211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6346" y="2911624"/>
            <a:ext cx="329121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37792796"/>
      </p:ext>
    </p:extLst>
  </p:cSld>
  <p:clrMapOvr>
    <a:masterClrMapping/>
  </p:clrMapOvr>
</p:sldLayout>
</file>

<file path=ppt/slideLayouts/slideLayout1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mna de imagen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95" y="4195899"/>
            <a:ext cx="3298955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092020" y="2298987"/>
            <a:ext cx="2940050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95" y="4772161"/>
            <a:ext cx="3298955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01" y="4195899"/>
            <a:ext cx="3298983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68996" y="2298987"/>
            <a:ext cx="2930525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72160"/>
            <a:ext cx="3300336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423" y="4195899"/>
            <a:ext cx="3289900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52803" y="2298987"/>
            <a:ext cx="2932113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298" y="4772161"/>
            <a:ext cx="3294258" cy="1019037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36451423"/>
      </p:ext>
    </p:extLst>
  </p:cSld>
  <p:clrMapOvr>
    <a:masterClrMapping/>
  </p:clrMapOvr>
</p:sldLayout>
</file>

<file path=ppt/slideLayouts/slideLayout11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40865895"/>
      </p:ext>
    </p:extLst>
  </p:cSld>
  <p:clrMapOvr>
    <a:masterClrMapping/>
  </p:clrMapOvr>
</p:sldLayout>
</file>

<file path=ppt/slideLayouts/slideLayout11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599"/>
            <a:ext cx="2542657" cy="518160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3794" y="609599"/>
            <a:ext cx="7658705" cy="5181601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62176093"/>
      </p:ext>
    </p:extLst>
  </p:cSld>
  <p:clrMapOvr>
    <a:masterClrMapping/>
  </p:clrMapOvr>
</p:sldLayout>
</file>

<file path=ppt/slideLayouts/slideLayout12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95269" y="1122363"/>
            <a:ext cx="9001462" cy="2387600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95269" y="3602038"/>
            <a:ext cx="9001462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14996897"/>
      </p:ext>
    </p:extLst>
  </p:cSld>
  <p:clrMapOvr>
    <a:masterClrMapping/>
  </p:clrMapOvr>
</p:sldLayout>
</file>

<file path=ppt/slideLayouts/slideLayout12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60085097"/>
      </p:ext>
    </p:extLst>
  </p:cSld>
  <p:clrMapOvr>
    <a:masterClrMapping/>
  </p:clrMapOvr>
</p:sldLayout>
</file>

<file path=ppt/slideLayouts/slideLayout12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29244" y="657226"/>
            <a:ext cx="9733512" cy="2852737"/>
          </a:xfrm>
        </p:spPr>
        <p:txBody>
          <a:bodyPr anchor="b">
            <a:normAutofit/>
          </a:bodyPr>
          <a:lstStyle>
            <a:lvl1pPr>
              <a:defRPr sz="34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29244" y="3602038"/>
            <a:ext cx="9733512" cy="1500187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64257592"/>
      </p:ext>
    </p:extLst>
  </p:cSld>
  <p:clrMapOvr>
    <a:masterClrMapping/>
  </p:clrMapOvr>
</p:sldLayout>
</file>

<file path=ppt/slideLayouts/slideLayout12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3795" y="2088319"/>
            <a:ext cx="5106004" cy="3702881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3403" y="2088319"/>
            <a:ext cx="5094154" cy="3702881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5544868"/>
      </p:ext>
    </p:extLst>
  </p:cSld>
  <p:clrMapOvr>
    <a:masterClrMapping/>
  </p:clrMapOvr>
</p:sldLayout>
</file>

<file path=ppt/slideLayouts/slideLayout12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804" y="2088320"/>
            <a:ext cx="4879199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13795" y="2912232"/>
            <a:ext cx="5107208" cy="287896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2003" y="2088320"/>
            <a:ext cx="4865554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912232"/>
            <a:ext cx="5095357" cy="287896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67150196"/>
      </p:ext>
    </p:extLst>
  </p:cSld>
  <p:clrMapOvr>
    <a:masterClrMapping/>
  </p:clrMapOvr>
</p:sldLayout>
</file>

<file path=ppt/slideLayouts/slideLayout12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68341146"/>
      </p:ext>
    </p:extLst>
  </p:cSld>
  <p:clrMapOvr>
    <a:masterClrMapping/>
  </p:clrMapOvr>
</p:sldLayout>
</file>

<file path=ppt/slideLayouts/slideLayout12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12029277"/>
      </p:ext>
    </p:extLst>
  </p:cSld>
  <p:clrMapOvr>
    <a:masterClrMapping/>
  </p:clrMapOvr>
</p:sldLayout>
</file>

<file path=ppt/slideLayouts/slideLayout12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8" y="609600"/>
            <a:ext cx="3932237" cy="2362200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78064" y="609600"/>
            <a:ext cx="6189492" cy="5181600"/>
          </a:xfrm>
        </p:spPr>
        <p:txBody>
          <a:bodyPr anchor="ctr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7228" y="2971800"/>
            <a:ext cx="3932237" cy="2819399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44993121"/>
      </p:ext>
    </p:extLst>
  </p:cSld>
  <p:clrMapOvr>
    <a:masterClrMapping/>
  </p:clrMapOvr>
</p:sldLayout>
</file>

<file path=ppt/slideLayouts/slideLayout12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7" y="609600"/>
            <a:ext cx="5929773" cy="2362200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4" y="758881"/>
            <a:ext cx="3255356" cy="4883038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971800"/>
            <a:ext cx="5934950" cy="28194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42769289"/>
      </p:ext>
    </p:extLst>
  </p:cSld>
  <p:clrMapOvr>
    <a:masterClrMapping/>
  </p:clrMapOvr>
</p:sldLayout>
</file>

<file path=ppt/slideLayouts/slideLayout1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n panorámic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4289372"/>
            <a:ext cx="10367564" cy="819355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13806" y="621321"/>
            <a:ext cx="10367564" cy="3379735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5108728"/>
            <a:ext cx="10365998" cy="682472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68225875"/>
      </p:ext>
    </p:extLst>
  </p:cSld>
  <p:clrMapOvr>
    <a:masterClrMapping/>
  </p:clrMapOvr>
</p:sldLayout>
</file>

<file path=ppt/slideLayouts/slideLayout1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3424859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4204820"/>
            <a:ext cx="10353761" cy="1592186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91359585"/>
      </p:ext>
    </p:extLst>
  </p:cSld>
  <p:clrMapOvr>
    <a:masterClrMapping/>
  </p:clrMapOvr>
</p:sldLayout>
</file>

<file path=ppt/slideLayouts/slideLayout1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426812"/>
          </a:xfrm>
        </p:spPr>
        <p:txBody>
          <a:bodyPr anchor="t">
            <a:normAutofit/>
          </a:bodyPr>
          <a:lstStyle>
            <a:lvl1pPr marL="0" indent="0" algn="r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204821"/>
            <a:ext cx="10353762" cy="1586380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836612" y="73524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r>
              <a:rPr lang="en-US" sz="8000" dirty="0">
                <a:solidFill>
                  <a:prstClr val="white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57956" y="297209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algn="r"/>
            <a:r>
              <a:rPr lang="en-US" sz="8000" dirty="0">
                <a:solidFill>
                  <a:prstClr val="white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692502731"/>
      </p:ext>
    </p:extLst>
  </p:cSld>
  <p:clrMapOvr>
    <a:masterClrMapping/>
  </p:clrMapOvr>
</p:sldLayout>
</file>

<file path=ppt/slideLayouts/slideLayout1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2126942"/>
            <a:ext cx="10355327" cy="25118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650556"/>
            <a:ext cx="10353763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9723234"/>
      </p:ext>
    </p:extLst>
  </p:cSld>
  <p:clrMapOvr>
    <a:masterClrMapping/>
  </p:clrMapOvr>
</p:sldLayout>
</file>

<file path=ppt/slideLayouts/slideLayout1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mna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94" y="609600"/>
            <a:ext cx="10353762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94" y="2088319"/>
            <a:ext cx="3298956" cy="823305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94" y="2911624"/>
            <a:ext cx="3298956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4878" y="2088320"/>
            <a:ext cx="3298558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4878" y="2911624"/>
            <a:ext cx="329982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088320"/>
            <a:ext cx="3291211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6346" y="2911624"/>
            <a:ext cx="329121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03804131"/>
      </p:ext>
    </p:extLst>
  </p:cSld>
  <p:clrMapOvr>
    <a:masterClrMapping/>
  </p:clrMapOvr>
</p:sldLayout>
</file>

<file path=ppt/slideLayouts/slideLayout1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mna de imagen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95" y="4195899"/>
            <a:ext cx="3298955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092020" y="2298987"/>
            <a:ext cx="2940050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95" y="4772161"/>
            <a:ext cx="3298955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01" y="4195899"/>
            <a:ext cx="3298983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68996" y="2298987"/>
            <a:ext cx="2930525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72160"/>
            <a:ext cx="3300336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423" y="4195899"/>
            <a:ext cx="3289900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52803" y="2298987"/>
            <a:ext cx="2932113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298" y="4772161"/>
            <a:ext cx="3294258" cy="1019037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45529028"/>
      </p:ext>
    </p:extLst>
  </p:cSld>
  <p:clrMapOvr>
    <a:masterClrMapping/>
  </p:clrMapOvr>
</p:sldLayout>
</file>

<file path=ppt/slideLayouts/slideLayout13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61547685"/>
      </p:ext>
    </p:extLst>
  </p:cSld>
  <p:clrMapOvr>
    <a:masterClrMapping/>
  </p:clrMapOvr>
</p:sldLayout>
</file>

<file path=ppt/slideLayouts/slideLayout13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599"/>
            <a:ext cx="2542657" cy="518160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3794" y="609599"/>
            <a:ext cx="7658705" cy="5181601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29842505"/>
      </p:ext>
    </p:extLst>
  </p:cSld>
  <p:clrMapOvr>
    <a:masterClrMapping/>
  </p:clrMapOvr>
</p:sldLayout>
</file>

<file path=ppt/slideLayouts/slideLayout13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95269" y="1122363"/>
            <a:ext cx="9001462" cy="2387600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95269" y="3602038"/>
            <a:ext cx="9001462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30677037"/>
      </p:ext>
    </p:extLst>
  </p:cSld>
  <p:clrMapOvr>
    <a:masterClrMapping/>
  </p:clrMapOvr>
</p:sldLayout>
</file>

<file path=ppt/slideLayouts/slideLayout13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89673566"/>
      </p:ext>
    </p:extLst>
  </p:cSld>
  <p:clrMapOvr>
    <a:masterClrMapping/>
  </p:clrMapOvr>
</p:sldLayout>
</file>

<file path=ppt/slideLayouts/slideLayout13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29244" y="657226"/>
            <a:ext cx="9733512" cy="2852737"/>
          </a:xfrm>
        </p:spPr>
        <p:txBody>
          <a:bodyPr anchor="b">
            <a:normAutofit/>
          </a:bodyPr>
          <a:lstStyle>
            <a:lvl1pPr>
              <a:defRPr sz="34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29244" y="3602038"/>
            <a:ext cx="9733512" cy="1500187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419147"/>
      </p:ext>
    </p:extLst>
  </p:cSld>
  <p:clrMapOvr>
    <a:masterClrMapping/>
  </p:clrMapOvr>
</p:sldLayout>
</file>

<file path=ppt/slideLayouts/slideLayout14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3795" y="2088319"/>
            <a:ext cx="5106004" cy="3702881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3403" y="2088319"/>
            <a:ext cx="5094154" cy="3702881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96373946"/>
      </p:ext>
    </p:extLst>
  </p:cSld>
  <p:clrMapOvr>
    <a:masterClrMapping/>
  </p:clrMapOvr>
</p:sldLayout>
</file>

<file path=ppt/slideLayouts/slideLayout14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804" y="2088320"/>
            <a:ext cx="4879199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13795" y="2912232"/>
            <a:ext cx="5107208" cy="287896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2003" y="2088320"/>
            <a:ext cx="4865554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912232"/>
            <a:ext cx="5095357" cy="287896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14074525"/>
      </p:ext>
    </p:extLst>
  </p:cSld>
  <p:clrMapOvr>
    <a:masterClrMapping/>
  </p:clrMapOvr>
</p:sldLayout>
</file>

<file path=ppt/slideLayouts/slideLayout14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64235452"/>
      </p:ext>
    </p:extLst>
  </p:cSld>
  <p:clrMapOvr>
    <a:masterClrMapping/>
  </p:clrMapOvr>
</p:sldLayout>
</file>

<file path=ppt/slideLayouts/slideLayout14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00481503"/>
      </p:ext>
    </p:extLst>
  </p:cSld>
  <p:clrMapOvr>
    <a:masterClrMapping/>
  </p:clrMapOvr>
</p:sldLayout>
</file>

<file path=ppt/slideLayouts/slideLayout14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8" y="609600"/>
            <a:ext cx="3932237" cy="2362200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78064" y="609600"/>
            <a:ext cx="6189492" cy="5181600"/>
          </a:xfrm>
        </p:spPr>
        <p:txBody>
          <a:bodyPr anchor="ctr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7228" y="2971800"/>
            <a:ext cx="3932237" cy="2819399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49869325"/>
      </p:ext>
    </p:extLst>
  </p:cSld>
  <p:clrMapOvr>
    <a:masterClrMapping/>
  </p:clrMapOvr>
</p:sldLayout>
</file>

<file path=ppt/slideLayouts/slideLayout14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7" y="609600"/>
            <a:ext cx="5929773" cy="2362200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4" y="758881"/>
            <a:ext cx="3255356" cy="4883038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971800"/>
            <a:ext cx="5934950" cy="28194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50650162"/>
      </p:ext>
    </p:extLst>
  </p:cSld>
  <p:clrMapOvr>
    <a:masterClrMapping/>
  </p:clrMapOvr>
</p:sldLayout>
</file>

<file path=ppt/slideLayouts/slideLayout1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n panorámic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4289372"/>
            <a:ext cx="10367564" cy="819355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13806" y="621321"/>
            <a:ext cx="10367564" cy="3379735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5108728"/>
            <a:ext cx="10365998" cy="682472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24527414"/>
      </p:ext>
    </p:extLst>
  </p:cSld>
  <p:clrMapOvr>
    <a:masterClrMapping/>
  </p:clrMapOvr>
</p:sldLayout>
</file>

<file path=ppt/slideLayouts/slideLayout14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3424859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4204820"/>
            <a:ext cx="10353761" cy="1592186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67068837"/>
      </p:ext>
    </p:extLst>
  </p:cSld>
  <p:clrMapOvr>
    <a:masterClrMapping/>
  </p:clrMapOvr>
</p:sldLayout>
</file>

<file path=ppt/slideLayouts/slideLayout1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426812"/>
          </a:xfrm>
        </p:spPr>
        <p:txBody>
          <a:bodyPr anchor="t">
            <a:normAutofit/>
          </a:bodyPr>
          <a:lstStyle>
            <a:lvl1pPr marL="0" indent="0" algn="r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204821"/>
            <a:ext cx="10353762" cy="1586380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836612" y="73524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r>
              <a:rPr lang="en-US" sz="8000" dirty="0">
                <a:solidFill>
                  <a:prstClr val="white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57956" y="297209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algn="r"/>
            <a:r>
              <a:rPr lang="en-US" sz="8000" dirty="0">
                <a:solidFill>
                  <a:prstClr val="white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937358979"/>
      </p:ext>
    </p:extLst>
  </p:cSld>
  <p:clrMapOvr>
    <a:masterClrMapping/>
  </p:clrMapOvr>
</p:sldLayout>
</file>

<file path=ppt/slideLayouts/slideLayout14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2126942"/>
            <a:ext cx="10355327" cy="25118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650556"/>
            <a:ext cx="10353763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53793839"/>
      </p:ext>
    </p:extLst>
  </p:cSld>
  <p:clrMapOvr>
    <a:masterClrMapping/>
  </p:clrMapOvr>
</p:sldLayout>
</file>

<file path=ppt/slideLayouts/slideLayout15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mna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94" y="609600"/>
            <a:ext cx="10353762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94" y="2088319"/>
            <a:ext cx="3298956" cy="823305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94" y="2911624"/>
            <a:ext cx="3298956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4878" y="2088320"/>
            <a:ext cx="3298558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4878" y="2911624"/>
            <a:ext cx="329982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088320"/>
            <a:ext cx="3291211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6346" y="2911624"/>
            <a:ext cx="329121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93543076"/>
      </p:ext>
    </p:extLst>
  </p:cSld>
  <p:clrMapOvr>
    <a:masterClrMapping/>
  </p:clrMapOvr>
</p:sldLayout>
</file>

<file path=ppt/slideLayouts/slideLayout15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mna de imagen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95" y="4195899"/>
            <a:ext cx="3298955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092020" y="2298987"/>
            <a:ext cx="2940050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95" y="4772161"/>
            <a:ext cx="3298955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01" y="4195899"/>
            <a:ext cx="3298983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68996" y="2298987"/>
            <a:ext cx="2930525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72160"/>
            <a:ext cx="3300336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423" y="4195899"/>
            <a:ext cx="3289900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52803" y="2298987"/>
            <a:ext cx="2932113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298" y="4772161"/>
            <a:ext cx="3294258" cy="1019037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0225613"/>
      </p:ext>
    </p:extLst>
  </p:cSld>
  <p:clrMapOvr>
    <a:masterClrMapping/>
  </p:clrMapOvr>
</p:sldLayout>
</file>

<file path=ppt/slideLayouts/slideLayout15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59361322"/>
      </p:ext>
    </p:extLst>
  </p:cSld>
  <p:clrMapOvr>
    <a:masterClrMapping/>
  </p:clrMapOvr>
</p:sldLayout>
</file>

<file path=ppt/slideLayouts/slideLayout15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599"/>
            <a:ext cx="2542657" cy="518160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3794" y="609599"/>
            <a:ext cx="7658705" cy="5181601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41370797"/>
      </p:ext>
    </p:extLst>
  </p:cSld>
  <p:clrMapOvr>
    <a:masterClrMapping/>
  </p:clrMapOvr>
</p:sldLayout>
</file>

<file path=ppt/slideLayouts/slideLayout15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95269" y="1122363"/>
            <a:ext cx="9001462" cy="2387600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95269" y="3602038"/>
            <a:ext cx="9001462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34073820"/>
      </p:ext>
    </p:extLst>
  </p:cSld>
  <p:clrMapOvr>
    <a:masterClrMapping/>
  </p:clrMapOvr>
</p:sldLayout>
</file>

<file path=ppt/slideLayouts/slideLayout15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62882360"/>
      </p:ext>
    </p:extLst>
  </p:cSld>
  <p:clrMapOvr>
    <a:masterClrMapping/>
  </p:clrMapOvr>
</p:sldLayout>
</file>

<file path=ppt/slideLayouts/slideLayout15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29244" y="657226"/>
            <a:ext cx="9733512" cy="2852737"/>
          </a:xfrm>
        </p:spPr>
        <p:txBody>
          <a:bodyPr anchor="b">
            <a:normAutofit/>
          </a:bodyPr>
          <a:lstStyle>
            <a:lvl1pPr>
              <a:defRPr sz="34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29244" y="3602038"/>
            <a:ext cx="9733512" cy="1500187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81143887"/>
      </p:ext>
    </p:extLst>
  </p:cSld>
  <p:clrMapOvr>
    <a:masterClrMapping/>
  </p:clrMapOvr>
</p:sldLayout>
</file>

<file path=ppt/slideLayouts/slideLayout15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3795" y="2088319"/>
            <a:ext cx="5106004" cy="3702881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3403" y="2088319"/>
            <a:ext cx="5094154" cy="3702881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3531007"/>
      </p:ext>
    </p:extLst>
  </p:cSld>
  <p:clrMapOvr>
    <a:masterClrMapping/>
  </p:clrMapOvr>
</p:sldLayout>
</file>

<file path=ppt/slideLayouts/slideLayout15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804" y="2088320"/>
            <a:ext cx="4879199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13795" y="2912232"/>
            <a:ext cx="5107208" cy="287896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2003" y="2088320"/>
            <a:ext cx="4865554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912232"/>
            <a:ext cx="5095357" cy="287896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1870922"/>
      </p:ext>
    </p:extLst>
  </p:cSld>
  <p:clrMapOvr>
    <a:masterClrMapping/>
  </p:clrMapOvr>
</p:sldLayout>
</file>

<file path=ppt/slideLayouts/slideLayout15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51068166"/>
      </p:ext>
    </p:extLst>
  </p:cSld>
  <p:clrMapOvr>
    <a:masterClrMapping/>
  </p:clrMapOvr>
</p:sldLayout>
</file>

<file path=ppt/slideLayouts/slideLayout16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23694004"/>
      </p:ext>
    </p:extLst>
  </p:cSld>
  <p:clrMapOvr>
    <a:masterClrMapping/>
  </p:clrMapOvr>
</p:sldLayout>
</file>

<file path=ppt/slideLayouts/slideLayout16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8" y="609600"/>
            <a:ext cx="3932237" cy="2362200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78064" y="609600"/>
            <a:ext cx="6189492" cy="5181600"/>
          </a:xfrm>
        </p:spPr>
        <p:txBody>
          <a:bodyPr anchor="ctr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7228" y="2971800"/>
            <a:ext cx="3932237" cy="2819399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14080507"/>
      </p:ext>
    </p:extLst>
  </p:cSld>
  <p:clrMapOvr>
    <a:masterClrMapping/>
  </p:clrMapOvr>
</p:sldLayout>
</file>

<file path=ppt/slideLayouts/slideLayout16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7" y="609600"/>
            <a:ext cx="5929773" cy="2362200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4" y="758881"/>
            <a:ext cx="3255356" cy="4883038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971800"/>
            <a:ext cx="5934950" cy="28194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4913336"/>
      </p:ext>
    </p:extLst>
  </p:cSld>
  <p:clrMapOvr>
    <a:masterClrMapping/>
  </p:clrMapOvr>
</p:sldLayout>
</file>

<file path=ppt/slideLayouts/slideLayout16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n panorámic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4289372"/>
            <a:ext cx="10367564" cy="819355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13806" y="621321"/>
            <a:ext cx="10367564" cy="3379735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5108728"/>
            <a:ext cx="10365998" cy="682472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4978426"/>
      </p:ext>
    </p:extLst>
  </p:cSld>
  <p:clrMapOvr>
    <a:masterClrMapping/>
  </p:clrMapOvr>
</p:sldLayout>
</file>

<file path=ppt/slideLayouts/slideLayout16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3424859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4204820"/>
            <a:ext cx="10353761" cy="1592186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0276132"/>
      </p:ext>
    </p:extLst>
  </p:cSld>
  <p:clrMapOvr>
    <a:masterClrMapping/>
  </p:clrMapOvr>
</p:sldLayout>
</file>

<file path=ppt/slideLayouts/slideLayout16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426812"/>
          </a:xfrm>
        </p:spPr>
        <p:txBody>
          <a:bodyPr anchor="t">
            <a:normAutofit/>
          </a:bodyPr>
          <a:lstStyle>
            <a:lvl1pPr marL="0" indent="0" algn="r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204821"/>
            <a:ext cx="10353762" cy="1586380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836612" y="73524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r>
              <a:rPr lang="en-US" sz="8000" dirty="0">
                <a:solidFill>
                  <a:prstClr val="white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57956" y="297209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algn="r"/>
            <a:r>
              <a:rPr lang="en-US" sz="8000" dirty="0">
                <a:solidFill>
                  <a:prstClr val="white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188261622"/>
      </p:ext>
    </p:extLst>
  </p:cSld>
  <p:clrMapOvr>
    <a:masterClrMapping/>
  </p:clrMapOvr>
</p:sldLayout>
</file>

<file path=ppt/slideLayouts/slideLayout16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2126942"/>
            <a:ext cx="10355327" cy="25118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650556"/>
            <a:ext cx="10353763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22963381"/>
      </p:ext>
    </p:extLst>
  </p:cSld>
  <p:clrMapOvr>
    <a:masterClrMapping/>
  </p:clrMapOvr>
</p:sldLayout>
</file>

<file path=ppt/slideLayouts/slideLayout16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mna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94" y="609600"/>
            <a:ext cx="10353762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94" y="2088319"/>
            <a:ext cx="3298956" cy="823305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94" y="2911624"/>
            <a:ext cx="3298956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4878" y="2088320"/>
            <a:ext cx="3298558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4878" y="2911624"/>
            <a:ext cx="329982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088320"/>
            <a:ext cx="3291211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6346" y="2911624"/>
            <a:ext cx="329121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196789"/>
      </p:ext>
    </p:extLst>
  </p:cSld>
  <p:clrMapOvr>
    <a:masterClrMapping/>
  </p:clrMapOvr>
</p:sldLayout>
</file>

<file path=ppt/slideLayouts/slideLayout16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mna de imagen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95" y="4195899"/>
            <a:ext cx="3298955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092020" y="2298987"/>
            <a:ext cx="2940050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95" y="4772161"/>
            <a:ext cx="3298955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01" y="4195899"/>
            <a:ext cx="3298983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68996" y="2298987"/>
            <a:ext cx="2930525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72160"/>
            <a:ext cx="3300336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423" y="4195899"/>
            <a:ext cx="3289900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52803" y="2298987"/>
            <a:ext cx="2932113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298" y="4772161"/>
            <a:ext cx="3294258" cy="1019037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51864979"/>
      </p:ext>
    </p:extLst>
  </p:cSld>
  <p:clrMapOvr>
    <a:masterClrMapping/>
  </p:clrMapOvr>
</p:sldLayout>
</file>

<file path=ppt/slideLayouts/slideLayout16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29761978"/>
      </p:ext>
    </p:extLst>
  </p:cSld>
  <p:clrMapOvr>
    <a:masterClrMapping/>
  </p:clrMapOvr>
</p:sldLayout>
</file>

<file path=ppt/slideLayouts/slideLayout17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599"/>
            <a:ext cx="2542657" cy="518160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3794" y="609599"/>
            <a:ext cx="7658705" cy="5181601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20085236"/>
      </p:ext>
    </p:extLst>
  </p:cSld>
  <p:clrMapOvr>
    <a:masterClrMapping/>
  </p:clrMapOvr>
</p:sldLayout>
</file>

<file path=ppt/slideLayouts/slideLayout17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95269" y="1122363"/>
            <a:ext cx="9001462" cy="2387600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95269" y="3602038"/>
            <a:ext cx="9001462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43029444"/>
      </p:ext>
    </p:extLst>
  </p:cSld>
  <p:clrMapOvr>
    <a:masterClrMapping/>
  </p:clrMapOvr>
</p:sldLayout>
</file>

<file path=ppt/slideLayouts/slideLayout17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82780036"/>
      </p:ext>
    </p:extLst>
  </p:cSld>
  <p:clrMapOvr>
    <a:masterClrMapping/>
  </p:clrMapOvr>
</p:sldLayout>
</file>

<file path=ppt/slideLayouts/slideLayout17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29244" y="657226"/>
            <a:ext cx="9733512" cy="2852737"/>
          </a:xfrm>
        </p:spPr>
        <p:txBody>
          <a:bodyPr anchor="b">
            <a:normAutofit/>
          </a:bodyPr>
          <a:lstStyle>
            <a:lvl1pPr>
              <a:defRPr sz="34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29244" y="3602038"/>
            <a:ext cx="9733512" cy="1500187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67712319"/>
      </p:ext>
    </p:extLst>
  </p:cSld>
  <p:clrMapOvr>
    <a:masterClrMapping/>
  </p:clrMapOvr>
</p:sldLayout>
</file>

<file path=ppt/slideLayouts/slideLayout17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3795" y="2088319"/>
            <a:ext cx="5106004" cy="3702881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3403" y="2088319"/>
            <a:ext cx="5094154" cy="3702881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93124662"/>
      </p:ext>
    </p:extLst>
  </p:cSld>
  <p:clrMapOvr>
    <a:masterClrMapping/>
  </p:clrMapOvr>
</p:sldLayout>
</file>

<file path=ppt/slideLayouts/slideLayout17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804" y="2088320"/>
            <a:ext cx="4879199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13795" y="2912232"/>
            <a:ext cx="5107208" cy="287896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2003" y="2088320"/>
            <a:ext cx="4865554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912232"/>
            <a:ext cx="5095357" cy="287896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6640053"/>
      </p:ext>
    </p:extLst>
  </p:cSld>
  <p:clrMapOvr>
    <a:masterClrMapping/>
  </p:clrMapOvr>
</p:sldLayout>
</file>

<file path=ppt/slideLayouts/slideLayout17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10427864"/>
      </p:ext>
    </p:extLst>
  </p:cSld>
  <p:clrMapOvr>
    <a:masterClrMapping/>
  </p:clrMapOvr>
</p:sldLayout>
</file>

<file path=ppt/slideLayouts/slideLayout17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22728339"/>
      </p:ext>
    </p:extLst>
  </p:cSld>
  <p:clrMapOvr>
    <a:masterClrMapping/>
  </p:clrMapOvr>
</p:sldLayout>
</file>

<file path=ppt/slideLayouts/slideLayout17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8" y="609600"/>
            <a:ext cx="3932237" cy="2362200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78064" y="609600"/>
            <a:ext cx="6189492" cy="5181600"/>
          </a:xfrm>
        </p:spPr>
        <p:txBody>
          <a:bodyPr anchor="ctr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7228" y="2971800"/>
            <a:ext cx="3932237" cy="2819399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12055661"/>
      </p:ext>
    </p:extLst>
  </p:cSld>
  <p:clrMapOvr>
    <a:masterClrMapping/>
  </p:clrMapOvr>
</p:sldLayout>
</file>

<file path=ppt/slideLayouts/slideLayout17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7" y="609600"/>
            <a:ext cx="5929773" cy="2362200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4" y="758881"/>
            <a:ext cx="3255356" cy="4883038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971800"/>
            <a:ext cx="5934950" cy="28194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49654259"/>
      </p:ext>
    </p:extLst>
  </p:cSld>
  <p:clrMapOvr>
    <a:masterClrMapping/>
  </p:clrMapOvr>
</p:sldLayout>
</file>

<file path=ppt/slideLayouts/slideLayout18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n panorámic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4289372"/>
            <a:ext cx="10367564" cy="819355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13806" y="621321"/>
            <a:ext cx="10367564" cy="3379735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5108728"/>
            <a:ext cx="10365998" cy="682472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03164562"/>
      </p:ext>
    </p:extLst>
  </p:cSld>
  <p:clrMapOvr>
    <a:masterClrMapping/>
  </p:clrMapOvr>
</p:sldLayout>
</file>

<file path=ppt/slideLayouts/slideLayout18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3424859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4204820"/>
            <a:ext cx="10353761" cy="1592186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60371137"/>
      </p:ext>
    </p:extLst>
  </p:cSld>
  <p:clrMapOvr>
    <a:masterClrMapping/>
  </p:clrMapOvr>
</p:sldLayout>
</file>

<file path=ppt/slideLayouts/slideLayout18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426812"/>
          </a:xfrm>
        </p:spPr>
        <p:txBody>
          <a:bodyPr anchor="t">
            <a:normAutofit/>
          </a:bodyPr>
          <a:lstStyle>
            <a:lvl1pPr marL="0" indent="0" algn="r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204821"/>
            <a:ext cx="10353762" cy="1586380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836612" y="73524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r>
              <a:rPr lang="en-US" sz="8000" dirty="0">
                <a:solidFill>
                  <a:prstClr val="white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57956" y="297209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algn="r"/>
            <a:r>
              <a:rPr lang="en-US" sz="8000" dirty="0">
                <a:solidFill>
                  <a:prstClr val="white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909718915"/>
      </p:ext>
    </p:extLst>
  </p:cSld>
  <p:clrMapOvr>
    <a:masterClrMapping/>
  </p:clrMapOvr>
</p:sldLayout>
</file>

<file path=ppt/slideLayouts/slideLayout18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2126942"/>
            <a:ext cx="10355327" cy="25118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650556"/>
            <a:ext cx="10353763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7083894"/>
      </p:ext>
    </p:extLst>
  </p:cSld>
  <p:clrMapOvr>
    <a:masterClrMapping/>
  </p:clrMapOvr>
</p:sldLayout>
</file>

<file path=ppt/slideLayouts/slideLayout18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mna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94" y="609600"/>
            <a:ext cx="10353762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94" y="2088319"/>
            <a:ext cx="3298956" cy="823305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94" y="2911624"/>
            <a:ext cx="3298956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4878" y="2088320"/>
            <a:ext cx="3298558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4878" y="2911624"/>
            <a:ext cx="329982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088320"/>
            <a:ext cx="3291211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6346" y="2911624"/>
            <a:ext cx="329121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49977529"/>
      </p:ext>
    </p:extLst>
  </p:cSld>
  <p:clrMapOvr>
    <a:masterClrMapping/>
  </p:clrMapOvr>
</p:sldLayout>
</file>

<file path=ppt/slideLayouts/slideLayout18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mna de imagen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95" y="4195899"/>
            <a:ext cx="3298955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092020" y="2298987"/>
            <a:ext cx="2940050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95" y="4772161"/>
            <a:ext cx="3298955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01" y="4195899"/>
            <a:ext cx="3298983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68996" y="2298987"/>
            <a:ext cx="2930525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72160"/>
            <a:ext cx="3300336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423" y="4195899"/>
            <a:ext cx="3289900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52803" y="2298987"/>
            <a:ext cx="2932113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298" y="4772161"/>
            <a:ext cx="3294258" cy="1019037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92719687"/>
      </p:ext>
    </p:extLst>
  </p:cSld>
  <p:clrMapOvr>
    <a:masterClrMapping/>
  </p:clrMapOvr>
</p:sldLayout>
</file>

<file path=ppt/slideLayouts/slideLayout18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03815375"/>
      </p:ext>
    </p:extLst>
  </p:cSld>
  <p:clrMapOvr>
    <a:masterClrMapping/>
  </p:clrMapOvr>
</p:sldLayout>
</file>

<file path=ppt/slideLayouts/slideLayout18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599"/>
            <a:ext cx="2542657" cy="518160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3794" y="609599"/>
            <a:ext cx="7658705" cy="5181601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90626957"/>
      </p:ext>
    </p:extLst>
  </p:cSld>
  <p:clrMapOvr>
    <a:masterClrMapping/>
  </p:clrMapOvr>
</p:sldLayout>
</file>

<file path=ppt/slideLayouts/slideLayout18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95269" y="1122363"/>
            <a:ext cx="9001462" cy="2387600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95269" y="3602038"/>
            <a:ext cx="9001462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81708428"/>
      </p:ext>
    </p:extLst>
  </p:cSld>
  <p:clrMapOvr>
    <a:masterClrMapping/>
  </p:clrMapOvr>
</p:sldLayout>
</file>

<file path=ppt/slideLayouts/slideLayout18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96448868"/>
      </p:ext>
    </p:extLst>
  </p:cSld>
  <p:clrMapOvr>
    <a:masterClrMapping/>
  </p:clrMapOvr>
</p:sldLayout>
</file>

<file path=ppt/slideLayouts/slideLayout19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29244" y="657226"/>
            <a:ext cx="9733512" cy="2852737"/>
          </a:xfrm>
        </p:spPr>
        <p:txBody>
          <a:bodyPr anchor="b">
            <a:normAutofit/>
          </a:bodyPr>
          <a:lstStyle>
            <a:lvl1pPr>
              <a:defRPr sz="34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29244" y="3602038"/>
            <a:ext cx="9733512" cy="1500187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89053691"/>
      </p:ext>
    </p:extLst>
  </p:cSld>
  <p:clrMapOvr>
    <a:masterClrMapping/>
  </p:clrMapOvr>
</p:sldLayout>
</file>

<file path=ppt/slideLayouts/slideLayout19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3795" y="2088319"/>
            <a:ext cx="5106004" cy="3702881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3403" y="2088319"/>
            <a:ext cx="5094154" cy="3702881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14753889"/>
      </p:ext>
    </p:extLst>
  </p:cSld>
  <p:clrMapOvr>
    <a:masterClrMapping/>
  </p:clrMapOvr>
</p:sldLayout>
</file>

<file path=ppt/slideLayouts/slideLayout19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804" y="2088320"/>
            <a:ext cx="4879199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13795" y="2912232"/>
            <a:ext cx="5107208" cy="287896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2003" y="2088320"/>
            <a:ext cx="4865554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912232"/>
            <a:ext cx="5095357" cy="287896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3782377"/>
      </p:ext>
    </p:extLst>
  </p:cSld>
  <p:clrMapOvr>
    <a:masterClrMapping/>
  </p:clrMapOvr>
</p:sldLayout>
</file>

<file path=ppt/slideLayouts/slideLayout19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39518125"/>
      </p:ext>
    </p:extLst>
  </p:cSld>
  <p:clrMapOvr>
    <a:masterClrMapping/>
  </p:clrMapOvr>
</p:sldLayout>
</file>

<file path=ppt/slideLayouts/slideLayout19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1457665"/>
      </p:ext>
    </p:extLst>
  </p:cSld>
  <p:clrMapOvr>
    <a:masterClrMapping/>
  </p:clrMapOvr>
</p:sldLayout>
</file>

<file path=ppt/slideLayouts/slideLayout19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8" y="609600"/>
            <a:ext cx="3932237" cy="2362200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78064" y="609600"/>
            <a:ext cx="6189492" cy="5181600"/>
          </a:xfrm>
        </p:spPr>
        <p:txBody>
          <a:bodyPr anchor="ctr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7228" y="2971800"/>
            <a:ext cx="3932237" cy="2819399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88138481"/>
      </p:ext>
    </p:extLst>
  </p:cSld>
  <p:clrMapOvr>
    <a:masterClrMapping/>
  </p:clrMapOvr>
</p:sldLayout>
</file>

<file path=ppt/slideLayouts/slideLayout19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7" y="609600"/>
            <a:ext cx="5929773" cy="2362200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4" y="758881"/>
            <a:ext cx="3255356" cy="4883038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971800"/>
            <a:ext cx="5934950" cy="28194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87034006"/>
      </p:ext>
    </p:extLst>
  </p:cSld>
  <p:clrMapOvr>
    <a:masterClrMapping/>
  </p:clrMapOvr>
</p:sldLayout>
</file>

<file path=ppt/slideLayouts/slideLayout19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n panorámic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4289372"/>
            <a:ext cx="10367564" cy="819355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13806" y="621321"/>
            <a:ext cx="10367564" cy="3379735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5108728"/>
            <a:ext cx="10365998" cy="682472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2831389"/>
      </p:ext>
    </p:extLst>
  </p:cSld>
  <p:clrMapOvr>
    <a:masterClrMapping/>
  </p:clrMapOvr>
</p:sldLayout>
</file>

<file path=ppt/slideLayouts/slideLayout19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3424859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4204820"/>
            <a:ext cx="10353761" cy="1592186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66806256"/>
      </p:ext>
    </p:extLst>
  </p:cSld>
  <p:clrMapOvr>
    <a:masterClrMapping/>
  </p:clrMapOvr>
</p:sldLayout>
</file>

<file path=ppt/slideLayouts/slideLayout19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426812"/>
          </a:xfrm>
        </p:spPr>
        <p:txBody>
          <a:bodyPr anchor="t">
            <a:normAutofit/>
          </a:bodyPr>
          <a:lstStyle>
            <a:lvl1pPr marL="0" indent="0" algn="r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204821"/>
            <a:ext cx="10353762" cy="1586380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836612" y="73524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r>
              <a:rPr lang="en-US" sz="8000" dirty="0">
                <a:solidFill>
                  <a:prstClr val="white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57956" y="297209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algn="r"/>
            <a:r>
              <a:rPr lang="en-US" sz="8000" dirty="0">
                <a:solidFill>
                  <a:prstClr val="white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888445542"/>
      </p:ext>
    </p:extLst>
  </p:cSld>
  <p:clrMapOvr>
    <a:masterClrMapping/>
  </p:clrMapOvr>
</p:sldLayout>
</file>

<file path=ppt/slideLayouts/slideLayout20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2126942"/>
            <a:ext cx="10355327" cy="25118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650556"/>
            <a:ext cx="10353763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62585895"/>
      </p:ext>
    </p:extLst>
  </p:cSld>
  <p:clrMapOvr>
    <a:masterClrMapping/>
  </p:clrMapOvr>
</p:sldLayout>
</file>

<file path=ppt/slideLayouts/slideLayout20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mna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94" y="609600"/>
            <a:ext cx="10353762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94" y="2088319"/>
            <a:ext cx="3298956" cy="823305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94" y="2911624"/>
            <a:ext cx="3298956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4878" y="2088320"/>
            <a:ext cx="3298558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4878" y="2911624"/>
            <a:ext cx="329982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088320"/>
            <a:ext cx="3291211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6346" y="2911624"/>
            <a:ext cx="329121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16335720"/>
      </p:ext>
    </p:extLst>
  </p:cSld>
  <p:clrMapOvr>
    <a:masterClrMapping/>
  </p:clrMapOvr>
</p:sldLayout>
</file>

<file path=ppt/slideLayouts/slideLayout20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mna de imagen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95" y="4195899"/>
            <a:ext cx="3298955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092020" y="2298987"/>
            <a:ext cx="2940050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95" y="4772161"/>
            <a:ext cx="3298955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01" y="4195899"/>
            <a:ext cx="3298983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68996" y="2298987"/>
            <a:ext cx="2930525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72160"/>
            <a:ext cx="3300336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423" y="4195899"/>
            <a:ext cx="3289900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52803" y="2298987"/>
            <a:ext cx="2932113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298" y="4772161"/>
            <a:ext cx="3294258" cy="1019037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06323764"/>
      </p:ext>
    </p:extLst>
  </p:cSld>
  <p:clrMapOvr>
    <a:masterClrMapping/>
  </p:clrMapOvr>
</p:sldLayout>
</file>

<file path=ppt/slideLayouts/slideLayout20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2304023"/>
      </p:ext>
    </p:extLst>
  </p:cSld>
  <p:clrMapOvr>
    <a:masterClrMapping/>
  </p:clrMapOvr>
</p:sldLayout>
</file>

<file path=ppt/slideLayouts/slideLayout20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599"/>
            <a:ext cx="2542657" cy="518160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3794" y="609599"/>
            <a:ext cx="7658705" cy="5181601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01573211"/>
      </p:ext>
    </p:extLst>
  </p:cSld>
  <p:clrMapOvr>
    <a:masterClrMapping/>
  </p:clrMapOvr>
</p:sldLayout>
</file>

<file path=ppt/slideLayouts/slideLayout20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95269" y="1122363"/>
            <a:ext cx="9001462" cy="2387600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95269" y="3602038"/>
            <a:ext cx="9001462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51209249"/>
      </p:ext>
    </p:extLst>
  </p:cSld>
  <p:clrMapOvr>
    <a:masterClrMapping/>
  </p:clrMapOvr>
</p:sldLayout>
</file>

<file path=ppt/slideLayouts/slideLayout20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83538066"/>
      </p:ext>
    </p:extLst>
  </p:cSld>
  <p:clrMapOvr>
    <a:masterClrMapping/>
  </p:clrMapOvr>
</p:sldLayout>
</file>

<file path=ppt/slideLayouts/slideLayout20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29244" y="657226"/>
            <a:ext cx="9733512" cy="2852737"/>
          </a:xfrm>
        </p:spPr>
        <p:txBody>
          <a:bodyPr anchor="b">
            <a:normAutofit/>
          </a:bodyPr>
          <a:lstStyle>
            <a:lvl1pPr>
              <a:defRPr sz="34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29244" y="3602038"/>
            <a:ext cx="9733512" cy="1500187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92209710"/>
      </p:ext>
    </p:extLst>
  </p:cSld>
  <p:clrMapOvr>
    <a:masterClrMapping/>
  </p:clrMapOvr>
</p:sldLayout>
</file>

<file path=ppt/slideLayouts/slideLayout20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3795" y="2088319"/>
            <a:ext cx="5106004" cy="3702881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3403" y="2088319"/>
            <a:ext cx="5094154" cy="3702881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92778111"/>
      </p:ext>
    </p:extLst>
  </p:cSld>
  <p:clrMapOvr>
    <a:masterClrMapping/>
  </p:clrMapOvr>
</p:sldLayout>
</file>

<file path=ppt/slideLayouts/slideLayout20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804" y="2088320"/>
            <a:ext cx="4879199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13795" y="2912232"/>
            <a:ext cx="5107208" cy="287896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2003" y="2088320"/>
            <a:ext cx="4865554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912232"/>
            <a:ext cx="5095357" cy="287896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894003"/>
      </p:ext>
    </p:extLst>
  </p:cSld>
  <p:clrMapOvr>
    <a:masterClrMapping/>
  </p:clrMapOvr>
</p:sldLayout>
</file>

<file path=ppt/slideLayouts/slideLayout21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1487296"/>
      </p:ext>
    </p:extLst>
  </p:cSld>
  <p:clrMapOvr>
    <a:masterClrMapping/>
  </p:clrMapOvr>
</p:sldLayout>
</file>

<file path=ppt/slideLayouts/slideLayout21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16713223"/>
      </p:ext>
    </p:extLst>
  </p:cSld>
  <p:clrMapOvr>
    <a:masterClrMapping/>
  </p:clrMapOvr>
</p:sldLayout>
</file>

<file path=ppt/slideLayouts/slideLayout21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8" y="609600"/>
            <a:ext cx="3932237" cy="2362200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78064" y="609600"/>
            <a:ext cx="6189492" cy="5181600"/>
          </a:xfrm>
        </p:spPr>
        <p:txBody>
          <a:bodyPr anchor="ctr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7228" y="2971800"/>
            <a:ext cx="3932237" cy="2819399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99459642"/>
      </p:ext>
    </p:extLst>
  </p:cSld>
  <p:clrMapOvr>
    <a:masterClrMapping/>
  </p:clrMapOvr>
</p:sldLayout>
</file>

<file path=ppt/slideLayouts/slideLayout21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7" y="609600"/>
            <a:ext cx="5929773" cy="2362200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4" y="758881"/>
            <a:ext cx="3255356" cy="4883038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971800"/>
            <a:ext cx="5934950" cy="28194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2509152"/>
      </p:ext>
    </p:extLst>
  </p:cSld>
  <p:clrMapOvr>
    <a:masterClrMapping/>
  </p:clrMapOvr>
</p:sldLayout>
</file>

<file path=ppt/slideLayouts/slideLayout2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n panorámic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4289372"/>
            <a:ext cx="10367564" cy="819355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13806" y="621321"/>
            <a:ext cx="10367564" cy="3379735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5108728"/>
            <a:ext cx="10365998" cy="682472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72750656"/>
      </p:ext>
    </p:extLst>
  </p:cSld>
  <p:clrMapOvr>
    <a:masterClrMapping/>
  </p:clrMapOvr>
</p:sldLayout>
</file>

<file path=ppt/slideLayouts/slideLayout2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3424859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4204820"/>
            <a:ext cx="10353761" cy="1592186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7342539"/>
      </p:ext>
    </p:extLst>
  </p:cSld>
  <p:clrMapOvr>
    <a:masterClrMapping/>
  </p:clrMapOvr>
</p:sldLayout>
</file>

<file path=ppt/slideLayouts/slideLayout2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426812"/>
          </a:xfrm>
        </p:spPr>
        <p:txBody>
          <a:bodyPr anchor="t">
            <a:normAutofit/>
          </a:bodyPr>
          <a:lstStyle>
            <a:lvl1pPr marL="0" indent="0" algn="r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204821"/>
            <a:ext cx="10353762" cy="1586380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836612" y="73524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r>
              <a:rPr lang="en-US" sz="8000" dirty="0">
                <a:solidFill>
                  <a:prstClr val="white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57956" y="297209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algn="r"/>
            <a:r>
              <a:rPr lang="en-US" sz="8000" dirty="0">
                <a:solidFill>
                  <a:prstClr val="white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676267653"/>
      </p:ext>
    </p:extLst>
  </p:cSld>
  <p:clrMapOvr>
    <a:masterClrMapping/>
  </p:clrMapOvr>
</p:sldLayout>
</file>

<file path=ppt/slideLayouts/slideLayout2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2126942"/>
            <a:ext cx="10355327" cy="25118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650556"/>
            <a:ext cx="10353763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73402187"/>
      </p:ext>
    </p:extLst>
  </p:cSld>
  <p:clrMapOvr>
    <a:masterClrMapping/>
  </p:clrMapOvr>
</p:sldLayout>
</file>

<file path=ppt/slideLayouts/slideLayout2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mna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94" y="609600"/>
            <a:ext cx="10353762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94" y="2088319"/>
            <a:ext cx="3298956" cy="823305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94" y="2911624"/>
            <a:ext cx="3298956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4878" y="2088320"/>
            <a:ext cx="3298558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4878" y="2911624"/>
            <a:ext cx="329982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088320"/>
            <a:ext cx="3291211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6346" y="2911624"/>
            <a:ext cx="329121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91280152"/>
      </p:ext>
    </p:extLst>
  </p:cSld>
  <p:clrMapOvr>
    <a:masterClrMapping/>
  </p:clrMapOvr>
</p:sldLayout>
</file>

<file path=ppt/slideLayouts/slideLayout2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mna de imagen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95" y="4195899"/>
            <a:ext cx="3298955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092020" y="2298987"/>
            <a:ext cx="2940050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95" y="4772161"/>
            <a:ext cx="3298955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01" y="4195899"/>
            <a:ext cx="3298983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68996" y="2298987"/>
            <a:ext cx="2930525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72160"/>
            <a:ext cx="3300336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423" y="4195899"/>
            <a:ext cx="3289900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52803" y="2298987"/>
            <a:ext cx="2932113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298" y="4772161"/>
            <a:ext cx="3294258" cy="1019037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8144815"/>
      </p:ext>
    </p:extLst>
  </p:cSld>
  <p:clrMapOvr>
    <a:masterClrMapping/>
  </p:clrMapOvr>
</p:sldLayout>
</file>

<file path=ppt/slideLayouts/slideLayout22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46378291"/>
      </p:ext>
    </p:extLst>
  </p:cSld>
  <p:clrMapOvr>
    <a:masterClrMapping/>
  </p:clrMapOvr>
</p:sldLayout>
</file>

<file path=ppt/slideLayouts/slideLayout2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599"/>
            <a:ext cx="2542657" cy="518160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3794" y="609599"/>
            <a:ext cx="7658705" cy="5181601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71616579"/>
      </p:ext>
    </p:extLst>
  </p:cSld>
  <p:clrMapOvr>
    <a:masterClrMapping/>
  </p:clrMapOvr>
</p:sldLayout>
</file>

<file path=ppt/slideLayouts/slideLayout22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95269" y="1122363"/>
            <a:ext cx="9001462" cy="2387600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95269" y="3602038"/>
            <a:ext cx="9001462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02804006"/>
      </p:ext>
    </p:extLst>
  </p:cSld>
  <p:clrMapOvr>
    <a:masterClrMapping/>
  </p:clrMapOvr>
</p:sldLayout>
</file>

<file path=ppt/slideLayouts/slideLayout22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12131780"/>
      </p:ext>
    </p:extLst>
  </p:cSld>
  <p:clrMapOvr>
    <a:masterClrMapping/>
  </p:clrMapOvr>
</p:sldLayout>
</file>

<file path=ppt/slideLayouts/slideLayout22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29244" y="657226"/>
            <a:ext cx="9733512" cy="2852737"/>
          </a:xfrm>
        </p:spPr>
        <p:txBody>
          <a:bodyPr anchor="b">
            <a:normAutofit/>
          </a:bodyPr>
          <a:lstStyle>
            <a:lvl1pPr>
              <a:defRPr sz="34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29244" y="3602038"/>
            <a:ext cx="9733512" cy="1500187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12691468"/>
      </p:ext>
    </p:extLst>
  </p:cSld>
  <p:clrMapOvr>
    <a:masterClrMapping/>
  </p:clrMapOvr>
</p:sldLayout>
</file>

<file path=ppt/slideLayouts/slideLayout22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3795" y="2088319"/>
            <a:ext cx="5106004" cy="3702881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3403" y="2088319"/>
            <a:ext cx="5094154" cy="3702881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38088870"/>
      </p:ext>
    </p:extLst>
  </p:cSld>
  <p:clrMapOvr>
    <a:masterClrMapping/>
  </p:clrMapOvr>
</p:sldLayout>
</file>

<file path=ppt/slideLayouts/slideLayout22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804" y="2088320"/>
            <a:ext cx="4879199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13795" y="2912232"/>
            <a:ext cx="5107208" cy="287896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2003" y="2088320"/>
            <a:ext cx="4865554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912232"/>
            <a:ext cx="5095357" cy="287896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61683643"/>
      </p:ext>
    </p:extLst>
  </p:cSld>
  <p:clrMapOvr>
    <a:masterClrMapping/>
  </p:clrMapOvr>
</p:sldLayout>
</file>

<file path=ppt/slideLayouts/slideLayout22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0915298"/>
      </p:ext>
    </p:extLst>
  </p:cSld>
  <p:clrMapOvr>
    <a:masterClrMapping/>
  </p:clrMapOvr>
</p:sldLayout>
</file>

<file path=ppt/slideLayouts/slideLayout22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5922076"/>
      </p:ext>
    </p:extLst>
  </p:cSld>
  <p:clrMapOvr>
    <a:masterClrMapping/>
  </p:clrMapOvr>
</p:sldLayout>
</file>

<file path=ppt/slideLayouts/slideLayout22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8" y="609600"/>
            <a:ext cx="3932237" cy="2362200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78064" y="609600"/>
            <a:ext cx="6189492" cy="5181600"/>
          </a:xfrm>
        </p:spPr>
        <p:txBody>
          <a:bodyPr anchor="ctr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7228" y="2971800"/>
            <a:ext cx="3932237" cy="2819399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66749335"/>
      </p:ext>
    </p:extLst>
  </p:cSld>
  <p:clrMapOvr>
    <a:masterClrMapping/>
  </p:clrMapOvr>
</p:sldLayout>
</file>

<file path=ppt/slideLayouts/slideLayout23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7" y="609600"/>
            <a:ext cx="5929773" cy="2362200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4" y="758881"/>
            <a:ext cx="3255356" cy="4883038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971800"/>
            <a:ext cx="5934950" cy="28194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09562676"/>
      </p:ext>
    </p:extLst>
  </p:cSld>
  <p:clrMapOvr>
    <a:masterClrMapping/>
  </p:clrMapOvr>
</p:sldLayout>
</file>

<file path=ppt/slideLayouts/slideLayout2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n panorámic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4289372"/>
            <a:ext cx="10367564" cy="819355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13806" y="621321"/>
            <a:ext cx="10367564" cy="3379735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5108728"/>
            <a:ext cx="10365998" cy="682472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01404601"/>
      </p:ext>
    </p:extLst>
  </p:cSld>
  <p:clrMapOvr>
    <a:masterClrMapping/>
  </p:clrMapOvr>
</p:sldLayout>
</file>

<file path=ppt/slideLayouts/slideLayout2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3424859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4204820"/>
            <a:ext cx="10353761" cy="1592186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71872797"/>
      </p:ext>
    </p:extLst>
  </p:cSld>
  <p:clrMapOvr>
    <a:masterClrMapping/>
  </p:clrMapOvr>
</p:sldLayout>
</file>

<file path=ppt/slideLayouts/slideLayout2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426812"/>
          </a:xfrm>
        </p:spPr>
        <p:txBody>
          <a:bodyPr anchor="t">
            <a:normAutofit/>
          </a:bodyPr>
          <a:lstStyle>
            <a:lvl1pPr marL="0" indent="0" algn="r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204821"/>
            <a:ext cx="10353762" cy="1586380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836612" y="73524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r>
              <a:rPr lang="en-US" sz="8000" dirty="0">
                <a:solidFill>
                  <a:prstClr val="white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57956" y="297209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algn="r"/>
            <a:r>
              <a:rPr lang="en-US" sz="8000" dirty="0">
                <a:solidFill>
                  <a:prstClr val="white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99225812"/>
      </p:ext>
    </p:extLst>
  </p:cSld>
  <p:clrMapOvr>
    <a:masterClrMapping/>
  </p:clrMapOvr>
</p:sldLayout>
</file>

<file path=ppt/slideLayouts/slideLayout2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2126942"/>
            <a:ext cx="10355327" cy="25118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650556"/>
            <a:ext cx="10353763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13689200"/>
      </p:ext>
    </p:extLst>
  </p:cSld>
  <p:clrMapOvr>
    <a:masterClrMapping/>
  </p:clrMapOvr>
</p:sldLayout>
</file>

<file path=ppt/slideLayouts/slideLayout2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mna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94" y="609600"/>
            <a:ext cx="10353762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94" y="2088319"/>
            <a:ext cx="3298956" cy="823305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94" y="2911624"/>
            <a:ext cx="3298956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4878" y="2088320"/>
            <a:ext cx="3298558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4878" y="2911624"/>
            <a:ext cx="329982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088320"/>
            <a:ext cx="3291211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6346" y="2911624"/>
            <a:ext cx="329121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07520724"/>
      </p:ext>
    </p:extLst>
  </p:cSld>
  <p:clrMapOvr>
    <a:masterClrMapping/>
  </p:clrMapOvr>
</p:sldLayout>
</file>

<file path=ppt/slideLayouts/slideLayout2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mna de imagen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95" y="4195899"/>
            <a:ext cx="3298955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092020" y="2298987"/>
            <a:ext cx="2940050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95" y="4772161"/>
            <a:ext cx="3298955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01" y="4195899"/>
            <a:ext cx="3298983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68996" y="2298987"/>
            <a:ext cx="2930525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72160"/>
            <a:ext cx="3300336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423" y="4195899"/>
            <a:ext cx="3289900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52803" y="2298987"/>
            <a:ext cx="2932113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298" y="4772161"/>
            <a:ext cx="3294258" cy="1019037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47089472"/>
      </p:ext>
    </p:extLst>
  </p:cSld>
  <p:clrMapOvr>
    <a:masterClrMapping/>
  </p:clrMapOvr>
</p:sldLayout>
</file>

<file path=ppt/slideLayouts/slideLayout23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06646002"/>
      </p:ext>
    </p:extLst>
  </p:cSld>
  <p:clrMapOvr>
    <a:masterClrMapping/>
  </p:clrMapOvr>
</p:sldLayout>
</file>

<file path=ppt/slideLayouts/slideLayout23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599"/>
            <a:ext cx="2542657" cy="518160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3794" y="609599"/>
            <a:ext cx="7658705" cy="5181601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67886673"/>
      </p:ext>
    </p:extLst>
  </p:cSld>
  <p:clrMapOvr>
    <a:masterClrMapping/>
  </p:clrMapOvr>
</p:sldLayout>
</file>

<file path=ppt/slideLayouts/slideLayout2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95269" y="1122363"/>
            <a:ext cx="9001462" cy="2387600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95269" y="3602038"/>
            <a:ext cx="9001462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81079426"/>
      </p:ext>
    </p:extLst>
  </p:cSld>
  <p:clrMapOvr>
    <a:masterClrMapping/>
  </p:clrMapOvr>
</p:sldLayout>
</file>

<file path=ppt/slideLayouts/slideLayout24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97819440"/>
      </p:ext>
    </p:extLst>
  </p:cSld>
  <p:clrMapOvr>
    <a:masterClrMapping/>
  </p:clrMapOvr>
</p:sldLayout>
</file>

<file path=ppt/slideLayouts/slideLayout24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29244" y="657226"/>
            <a:ext cx="9733512" cy="2852737"/>
          </a:xfrm>
        </p:spPr>
        <p:txBody>
          <a:bodyPr anchor="b">
            <a:normAutofit/>
          </a:bodyPr>
          <a:lstStyle>
            <a:lvl1pPr>
              <a:defRPr sz="34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29244" y="3602038"/>
            <a:ext cx="9733512" cy="1500187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1239485"/>
      </p:ext>
    </p:extLst>
  </p:cSld>
  <p:clrMapOvr>
    <a:masterClrMapping/>
  </p:clrMapOvr>
</p:sldLayout>
</file>

<file path=ppt/slideLayouts/slideLayout24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3795" y="2088319"/>
            <a:ext cx="5106004" cy="3702881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3403" y="2088319"/>
            <a:ext cx="5094154" cy="3702881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9857255"/>
      </p:ext>
    </p:extLst>
  </p:cSld>
  <p:clrMapOvr>
    <a:masterClrMapping/>
  </p:clrMapOvr>
</p:sldLayout>
</file>

<file path=ppt/slideLayouts/slideLayout24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804" y="2088320"/>
            <a:ext cx="4879199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13795" y="2912232"/>
            <a:ext cx="5107208" cy="287896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2003" y="2088320"/>
            <a:ext cx="4865554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912232"/>
            <a:ext cx="5095357" cy="287896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19762953"/>
      </p:ext>
    </p:extLst>
  </p:cSld>
  <p:clrMapOvr>
    <a:masterClrMapping/>
  </p:clrMapOvr>
</p:sldLayout>
</file>

<file path=ppt/slideLayouts/slideLayout24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26523735"/>
      </p:ext>
    </p:extLst>
  </p:cSld>
  <p:clrMapOvr>
    <a:masterClrMapping/>
  </p:clrMapOvr>
</p:sldLayout>
</file>

<file path=ppt/slideLayouts/slideLayout24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3895120"/>
      </p:ext>
    </p:extLst>
  </p:cSld>
  <p:clrMapOvr>
    <a:masterClrMapping/>
  </p:clrMapOvr>
</p:sldLayout>
</file>

<file path=ppt/slideLayouts/slideLayout24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8" y="609600"/>
            <a:ext cx="3932237" cy="2362200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78064" y="609600"/>
            <a:ext cx="6189492" cy="5181600"/>
          </a:xfrm>
        </p:spPr>
        <p:txBody>
          <a:bodyPr anchor="ctr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7228" y="2971800"/>
            <a:ext cx="3932237" cy="2819399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54075853"/>
      </p:ext>
    </p:extLst>
  </p:cSld>
  <p:clrMapOvr>
    <a:masterClrMapping/>
  </p:clrMapOvr>
</p:sldLayout>
</file>

<file path=ppt/slideLayouts/slideLayout24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7" y="609600"/>
            <a:ext cx="5929773" cy="2362200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4" y="758881"/>
            <a:ext cx="3255356" cy="4883038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971800"/>
            <a:ext cx="5934950" cy="28194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29298417"/>
      </p:ext>
    </p:extLst>
  </p:cSld>
  <p:clrMapOvr>
    <a:masterClrMapping/>
  </p:clrMapOvr>
</p:sldLayout>
</file>

<file path=ppt/slideLayouts/slideLayout2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n panorámic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4289372"/>
            <a:ext cx="10367564" cy="819355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13806" y="621321"/>
            <a:ext cx="10367564" cy="3379735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5108728"/>
            <a:ext cx="10365998" cy="682472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31590049"/>
      </p:ext>
    </p:extLst>
  </p:cSld>
  <p:clrMapOvr>
    <a:masterClrMapping/>
  </p:clrMapOvr>
</p:sldLayout>
</file>

<file path=ppt/slideLayouts/slideLayout24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3424859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4204820"/>
            <a:ext cx="10353761" cy="1592186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93430923"/>
      </p:ext>
    </p:extLst>
  </p:cSld>
  <p:clrMapOvr>
    <a:masterClrMapping/>
  </p:clrMapOvr>
</p:sldLayout>
</file>

<file path=ppt/slideLayouts/slideLayout25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426812"/>
          </a:xfrm>
        </p:spPr>
        <p:txBody>
          <a:bodyPr anchor="t">
            <a:normAutofit/>
          </a:bodyPr>
          <a:lstStyle>
            <a:lvl1pPr marL="0" indent="0" algn="r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204821"/>
            <a:ext cx="10353762" cy="1586380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836612" y="73524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r>
              <a:rPr lang="en-US" sz="8000" dirty="0">
                <a:solidFill>
                  <a:prstClr val="white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57956" y="297209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algn="r"/>
            <a:r>
              <a:rPr lang="en-US" sz="8000" dirty="0">
                <a:solidFill>
                  <a:prstClr val="white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740629062"/>
      </p:ext>
    </p:extLst>
  </p:cSld>
  <p:clrMapOvr>
    <a:masterClrMapping/>
  </p:clrMapOvr>
</p:sldLayout>
</file>

<file path=ppt/slideLayouts/slideLayout25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2126942"/>
            <a:ext cx="10355327" cy="25118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650556"/>
            <a:ext cx="10353763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43938144"/>
      </p:ext>
    </p:extLst>
  </p:cSld>
  <p:clrMapOvr>
    <a:masterClrMapping/>
  </p:clrMapOvr>
</p:sldLayout>
</file>

<file path=ppt/slideLayouts/slideLayout25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mna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94" y="609600"/>
            <a:ext cx="10353762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94" y="2088319"/>
            <a:ext cx="3298956" cy="823305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94" y="2911624"/>
            <a:ext cx="3298956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4878" y="2088320"/>
            <a:ext cx="3298558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4878" y="2911624"/>
            <a:ext cx="329982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088320"/>
            <a:ext cx="3291211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6346" y="2911624"/>
            <a:ext cx="329121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89135736"/>
      </p:ext>
    </p:extLst>
  </p:cSld>
  <p:clrMapOvr>
    <a:masterClrMapping/>
  </p:clrMapOvr>
</p:sldLayout>
</file>

<file path=ppt/slideLayouts/slideLayout25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mna de imagen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95" y="4195899"/>
            <a:ext cx="3298955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092020" y="2298987"/>
            <a:ext cx="2940050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95" y="4772161"/>
            <a:ext cx="3298955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01" y="4195899"/>
            <a:ext cx="3298983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68996" y="2298987"/>
            <a:ext cx="2930525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72160"/>
            <a:ext cx="3300336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423" y="4195899"/>
            <a:ext cx="3289900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52803" y="2298987"/>
            <a:ext cx="2932113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298" y="4772161"/>
            <a:ext cx="3294258" cy="1019037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56319854"/>
      </p:ext>
    </p:extLst>
  </p:cSld>
  <p:clrMapOvr>
    <a:masterClrMapping/>
  </p:clrMapOvr>
</p:sldLayout>
</file>

<file path=ppt/slideLayouts/slideLayout2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4284302"/>
      </p:ext>
    </p:extLst>
  </p:cSld>
  <p:clrMapOvr>
    <a:masterClrMapping/>
  </p:clrMapOvr>
</p:sldLayout>
</file>

<file path=ppt/slideLayouts/slideLayout2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599"/>
            <a:ext cx="2542657" cy="518160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3794" y="609599"/>
            <a:ext cx="7658705" cy="5181601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52515951"/>
      </p:ext>
    </p:extLst>
  </p:cSld>
  <p:clrMapOvr>
    <a:masterClrMapping/>
  </p:clrMapOvr>
</p:sldLayout>
</file>

<file path=ppt/slideLayouts/slideLayout25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95269" y="1122363"/>
            <a:ext cx="9001462" cy="2387600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95269" y="3602038"/>
            <a:ext cx="9001462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2059876"/>
      </p:ext>
    </p:extLst>
  </p:cSld>
  <p:clrMapOvr>
    <a:masterClrMapping/>
  </p:clrMapOvr>
</p:sldLayout>
</file>

<file path=ppt/slideLayouts/slideLayout25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89838188"/>
      </p:ext>
    </p:extLst>
  </p:cSld>
  <p:clrMapOvr>
    <a:masterClrMapping/>
  </p:clrMapOvr>
</p:sldLayout>
</file>

<file path=ppt/slideLayouts/slideLayout25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29244" y="657226"/>
            <a:ext cx="9733512" cy="2852737"/>
          </a:xfrm>
        </p:spPr>
        <p:txBody>
          <a:bodyPr anchor="b">
            <a:normAutofit/>
          </a:bodyPr>
          <a:lstStyle>
            <a:lvl1pPr>
              <a:defRPr sz="34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29244" y="3602038"/>
            <a:ext cx="9733512" cy="1500187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55605536"/>
      </p:ext>
    </p:extLst>
  </p:cSld>
  <p:clrMapOvr>
    <a:masterClrMapping/>
  </p:clrMapOvr>
</p:sldLayout>
</file>

<file path=ppt/slideLayouts/slideLayout25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3795" y="2088319"/>
            <a:ext cx="5106004" cy="3702881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3403" y="2088319"/>
            <a:ext cx="5094154" cy="3702881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93186003"/>
      </p:ext>
    </p:extLst>
  </p:cSld>
  <p:clrMapOvr>
    <a:masterClrMapping/>
  </p:clrMapOvr>
</p:sldLayout>
</file>

<file path=ppt/slideLayouts/slideLayout26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804" y="2088320"/>
            <a:ext cx="4879199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13795" y="2912232"/>
            <a:ext cx="5107208" cy="287896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2003" y="2088320"/>
            <a:ext cx="4865554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912232"/>
            <a:ext cx="5095357" cy="287896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27698460"/>
      </p:ext>
    </p:extLst>
  </p:cSld>
  <p:clrMapOvr>
    <a:masterClrMapping/>
  </p:clrMapOvr>
</p:sldLayout>
</file>

<file path=ppt/slideLayouts/slideLayout26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48512728"/>
      </p:ext>
    </p:extLst>
  </p:cSld>
  <p:clrMapOvr>
    <a:masterClrMapping/>
  </p:clrMapOvr>
</p:sldLayout>
</file>

<file path=ppt/slideLayouts/slideLayout26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11728243"/>
      </p:ext>
    </p:extLst>
  </p:cSld>
  <p:clrMapOvr>
    <a:masterClrMapping/>
  </p:clrMapOvr>
</p:sldLayout>
</file>

<file path=ppt/slideLayouts/slideLayout26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8" y="609600"/>
            <a:ext cx="3932237" cy="2362200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78064" y="609600"/>
            <a:ext cx="6189492" cy="5181600"/>
          </a:xfrm>
        </p:spPr>
        <p:txBody>
          <a:bodyPr anchor="ctr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7228" y="2971800"/>
            <a:ext cx="3932237" cy="2819399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30940963"/>
      </p:ext>
    </p:extLst>
  </p:cSld>
  <p:clrMapOvr>
    <a:masterClrMapping/>
  </p:clrMapOvr>
</p:sldLayout>
</file>

<file path=ppt/slideLayouts/slideLayout26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7" y="609600"/>
            <a:ext cx="5929773" cy="2362200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4" y="758881"/>
            <a:ext cx="3255356" cy="4883038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971800"/>
            <a:ext cx="5934950" cy="28194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19459540"/>
      </p:ext>
    </p:extLst>
  </p:cSld>
  <p:clrMapOvr>
    <a:masterClrMapping/>
  </p:clrMapOvr>
</p:sldLayout>
</file>

<file path=ppt/slideLayouts/slideLayout26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n panorámic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4289372"/>
            <a:ext cx="10367564" cy="819355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13806" y="621321"/>
            <a:ext cx="10367564" cy="3379735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5108728"/>
            <a:ext cx="10365998" cy="682472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50090275"/>
      </p:ext>
    </p:extLst>
  </p:cSld>
  <p:clrMapOvr>
    <a:masterClrMapping/>
  </p:clrMapOvr>
</p:sldLayout>
</file>

<file path=ppt/slideLayouts/slideLayout26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3424859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4204820"/>
            <a:ext cx="10353761" cy="1592186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36751677"/>
      </p:ext>
    </p:extLst>
  </p:cSld>
  <p:clrMapOvr>
    <a:masterClrMapping/>
  </p:clrMapOvr>
</p:sldLayout>
</file>

<file path=ppt/slideLayouts/slideLayout26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426812"/>
          </a:xfrm>
        </p:spPr>
        <p:txBody>
          <a:bodyPr anchor="t">
            <a:normAutofit/>
          </a:bodyPr>
          <a:lstStyle>
            <a:lvl1pPr marL="0" indent="0" algn="r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204821"/>
            <a:ext cx="10353762" cy="1586380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836612" y="73524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r>
              <a:rPr lang="en-US" sz="8000" dirty="0">
                <a:solidFill>
                  <a:prstClr val="white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57956" y="297209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algn="r"/>
            <a:r>
              <a:rPr lang="en-US" sz="8000" dirty="0">
                <a:solidFill>
                  <a:prstClr val="white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664502455"/>
      </p:ext>
    </p:extLst>
  </p:cSld>
  <p:clrMapOvr>
    <a:masterClrMapping/>
  </p:clrMapOvr>
</p:sldLayout>
</file>

<file path=ppt/slideLayouts/slideLayout26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2126942"/>
            <a:ext cx="10355327" cy="25118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650556"/>
            <a:ext cx="10353763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6511866"/>
      </p:ext>
    </p:extLst>
  </p:cSld>
  <p:clrMapOvr>
    <a:masterClrMapping/>
  </p:clrMapOvr>
</p:sldLayout>
</file>

<file path=ppt/slideLayouts/slideLayout26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mna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94" y="609600"/>
            <a:ext cx="10353762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94" y="2088319"/>
            <a:ext cx="3298956" cy="823305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94" y="2911624"/>
            <a:ext cx="3298956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4878" y="2088320"/>
            <a:ext cx="3298558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4878" y="2911624"/>
            <a:ext cx="329982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088320"/>
            <a:ext cx="3291211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6346" y="2911624"/>
            <a:ext cx="329121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95246324"/>
      </p:ext>
    </p:extLst>
  </p:cSld>
  <p:clrMapOvr>
    <a:masterClrMapping/>
  </p:clrMapOvr>
</p:sldLayout>
</file>

<file path=ppt/slideLayouts/slideLayout27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mna de imagen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95" y="4195899"/>
            <a:ext cx="3298955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092020" y="2298987"/>
            <a:ext cx="2940050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95" y="4772161"/>
            <a:ext cx="3298955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01" y="4195899"/>
            <a:ext cx="3298983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68996" y="2298987"/>
            <a:ext cx="2930525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72160"/>
            <a:ext cx="3300336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423" y="4195899"/>
            <a:ext cx="3289900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52803" y="2298987"/>
            <a:ext cx="2932113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298" y="4772161"/>
            <a:ext cx="3294258" cy="1019037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52250602"/>
      </p:ext>
    </p:extLst>
  </p:cSld>
  <p:clrMapOvr>
    <a:masterClrMapping/>
  </p:clrMapOvr>
</p:sldLayout>
</file>

<file path=ppt/slideLayouts/slideLayout27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47204433"/>
      </p:ext>
    </p:extLst>
  </p:cSld>
  <p:clrMapOvr>
    <a:masterClrMapping/>
  </p:clrMapOvr>
</p:sldLayout>
</file>

<file path=ppt/slideLayouts/slideLayout27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599"/>
            <a:ext cx="2542657" cy="518160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3794" y="609599"/>
            <a:ext cx="7658705" cy="5181601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28260835"/>
      </p:ext>
    </p:extLst>
  </p:cSld>
  <p:clrMapOvr>
    <a:masterClrMapping/>
  </p:clrMapOvr>
</p:sldLayout>
</file>

<file path=ppt/slideLayouts/slideLayout27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95269" y="1122363"/>
            <a:ext cx="9001462" cy="2387600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95269" y="3602038"/>
            <a:ext cx="9001462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82066363"/>
      </p:ext>
    </p:extLst>
  </p:cSld>
  <p:clrMapOvr>
    <a:masterClrMapping/>
  </p:clrMapOvr>
</p:sldLayout>
</file>

<file path=ppt/slideLayouts/slideLayout27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81547753"/>
      </p:ext>
    </p:extLst>
  </p:cSld>
  <p:clrMapOvr>
    <a:masterClrMapping/>
  </p:clrMapOvr>
</p:sldLayout>
</file>

<file path=ppt/slideLayouts/slideLayout27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29244" y="657226"/>
            <a:ext cx="9733512" cy="2852737"/>
          </a:xfrm>
        </p:spPr>
        <p:txBody>
          <a:bodyPr anchor="b">
            <a:normAutofit/>
          </a:bodyPr>
          <a:lstStyle>
            <a:lvl1pPr>
              <a:defRPr sz="34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29244" y="3602038"/>
            <a:ext cx="9733512" cy="1500187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90989916"/>
      </p:ext>
    </p:extLst>
  </p:cSld>
  <p:clrMapOvr>
    <a:masterClrMapping/>
  </p:clrMapOvr>
</p:sldLayout>
</file>

<file path=ppt/slideLayouts/slideLayout27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3795" y="2088319"/>
            <a:ext cx="5106004" cy="3702881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3403" y="2088319"/>
            <a:ext cx="5094154" cy="3702881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30693041"/>
      </p:ext>
    </p:extLst>
  </p:cSld>
  <p:clrMapOvr>
    <a:masterClrMapping/>
  </p:clrMapOvr>
</p:sldLayout>
</file>

<file path=ppt/slideLayouts/slideLayout27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804" y="2088320"/>
            <a:ext cx="4879199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13795" y="2912232"/>
            <a:ext cx="5107208" cy="287896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2003" y="2088320"/>
            <a:ext cx="4865554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912232"/>
            <a:ext cx="5095357" cy="287896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04859511"/>
      </p:ext>
    </p:extLst>
  </p:cSld>
  <p:clrMapOvr>
    <a:masterClrMapping/>
  </p:clrMapOvr>
</p:sldLayout>
</file>

<file path=ppt/slideLayouts/slideLayout27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64567945"/>
      </p:ext>
    </p:extLst>
  </p:cSld>
  <p:clrMapOvr>
    <a:masterClrMapping/>
  </p:clrMapOvr>
</p:sldLayout>
</file>

<file path=ppt/slideLayouts/slideLayout27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39259888"/>
      </p:ext>
    </p:extLst>
  </p:cSld>
  <p:clrMapOvr>
    <a:masterClrMapping/>
  </p:clrMapOvr>
</p:sldLayout>
</file>

<file path=ppt/slideLayouts/slideLayout28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8" y="609600"/>
            <a:ext cx="3932237" cy="2362200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78064" y="609600"/>
            <a:ext cx="6189492" cy="5181600"/>
          </a:xfrm>
        </p:spPr>
        <p:txBody>
          <a:bodyPr anchor="ctr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7228" y="2971800"/>
            <a:ext cx="3932237" cy="2819399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17820403"/>
      </p:ext>
    </p:extLst>
  </p:cSld>
  <p:clrMapOvr>
    <a:masterClrMapping/>
  </p:clrMapOvr>
</p:sldLayout>
</file>

<file path=ppt/slideLayouts/slideLayout28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7" y="609600"/>
            <a:ext cx="5929773" cy="2362200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4" y="758881"/>
            <a:ext cx="3255356" cy="4883038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971800"/>
            <a:ext cx="5934950" cy="28194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65145605"/>
      </p:ext>
    </p:extLst>
  </p:cSld>
  <p:clrMapOvr>
    <a:masterClrMapping/>
  </p:clrMapOvr>
</p:sldLayout>
</file>

<file path=ppt/slideLayouts/slideLayout28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n panorámic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4289372"/>
            <a:ext cx="10367564" cy="819355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13806" y="621321"/>
            <a:ext cx="10367564" cy="3379735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5108728"/>
            <a:ext cx="10365998" cy="682472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1831352"/>
      </p:ext>
    </p:extLst>
  </p:cSld>
  <p:clrMapOvr>
    <a:masterClrMapping/>
  </p:clrMapOvr>
</p:sldLayout>
</file>

<file path=ppt/slideLayouts/slideLayout28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3424859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4204820"/>
            <a:ext cx="10353761" cy="1592186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63509529"/>
      </p:ext>
    </p:extLst>
  </p:cSld>
  <p:clrMapOvr>
    <a:masterClrMapping/>
  </p:clrMapOvr>
</p:sldLayout>
</file>

<file path=ppt/slideLayouts/slideLayout28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426812"/>
          </a:xfrm>
        </p:spPr>
        <p:txBody>
          <a:bodyPr anchor="t">
            <a:normAutofit/>
          </a:bodyPr>
          <a:lstStyle>
            <a:lvl1pPr marL="0" indent="0" algn="r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204821"/>
            <a:ext cx="10353762" cy="1586380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836612" y="73524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r>
              <a:rPr lang="en-US" sz="8000" dirty="0">
                <a:solidFill>
                  <a:prstClr val="white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57956" y="297209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algn="r"/>
            <a:r>
              <a:rPr lang="en-US" sz="8000" dirty="0">
                <a:solidFill>
                  <a:prstClr val="white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629055940"/>
      </p:ext>
    </p:extLst>
  </p:cSld>
  <p:clrMapOvr>
    <a:masterClrMapping/>
  </p:clrMapOvr>
</p:sldLayout>
</file>

<file path=ppt/slideLayouts/slideLayout28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2126942"/>
            <a:ext cx="10355327" cy="25118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650556"/>
            <a:ext cx="10353763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0192016"/>
      </p:ext>
    </p:extLst>
  </p:cSld>
  <p:clrMapOvr>
    <a:masterClrMapping/>
  </p:clrMapOvr>
</p:sldLayout>
</file>

<file path=ppt/slideLayouts/slideLayout28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mna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94" y="609600"/>
            <a:ext cx="10353762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94" y="2088319"/>
            <a:ext cx="3298956" cy="823305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94" y="2911624"/>
            <a:ext cx="3298956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4878" y="2088320"/>
            <a:ext cx="3298558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4878" y="2911624"/>
            <a:ext cx="329982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088320"/>
            <a:ext cx="3291211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6346" y="2911624"/>
            <a:ext cx="329121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75090454"/>
      </p:ext>
    </p:extLst>
  </p:cSld>
  <p:clrMapOvr>
    <a:masterClrMapping/>
  </p:clrMapOvr>
</p:sldLayout>
</file>

<file path=ppt/slideLayouts/slideLayout28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mna de imagen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95" y="4195899"/>
            <a:ext cx="3298955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092020" y="2298987"/>
            <a:ext cx="2940050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95" y="4772161"/>
            <a:ext cx="3298955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01" y="4195899"/>
            <a:ext cx="3298983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68996" y="2298987"/>
            <a:ext cx="2930525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72160"/>
            <a:ext cx="3300336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423" y="4195899"/>
            <a:ext cx="3289900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52803" y="2298987"/>
            <a:ext cx="2932113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298" y="4772161"/>
            <a:ext cx="3294258" cy="1019037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6784031"/>
      </p:ext>
    </p:extLst>
  </p:cSld>
  <p:clrMapOvr>
    <a:masterClrMapping/>
  </p:clrMapOvr>
</p:sldLayout>
</file>

<file path=ppt/slideLayouts/slideLayout28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23291535"/>
      </p:ext>
    </p:extLst>
  </p:cSld>
  <p:clrMapOvr>
    <a:masterClrMapping/>
  </p:clrMapOvr>
</p:sldLayout>
</file>

<file path=ppt/slideLayouts/slideLayout28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599"/>
            <a:ext cx="2542657" cy="518160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3794" y="609599"/>
            <a:ext cx="7658705" cy="5181601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44696513"/>
      </p:ext>
    </p:extLst>
  </p:cSld>
  <p:clrMapOvr>
    <a:masterClrMapping/>
  </p:clrMapOvr>
</p:sldLayout>
</file>

<file path=ppt/slideLayouts/slideLayout29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95269" y="1122363"/>
            <a:ext cx="9001462" cy="2387600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95269" y="3602038"/>
            <a:ext cx="9001462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52158554"/>
      </p:ext>
    </p:extLst>
  </p:cSld>
  <p:clrMapOvr>
    <a:masterClrMapping/>
  </p:clrMapOvr>
</p:sldLayout>
</file>

<file path=ppt/slideLayouts/slideLayout29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16541842"/>
      </p:ext>
    </p:extLst>
  </p:cSld>
  <p:clrMapOvr>
    <a:masterClrMapping/>
  </p:clrMapOvr>
</p:sldLayout>
</file>

<file path=ppt/slideLayouts/slideLayout29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29244" y="657226"/>
            <a:ext cx="9733512" cy="2852737"/>
          </a:xfrm>
        </p:spPr>
        <p:txBody>
          <a:bodyPr anchor="b">
            <a:normAutofit/>
          </a:bodyPr>
          <a:lstStyle>
            <a:lvl1pPr>
              <a:defRPr sz="34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29244" y="3602038"/>
            <a:ext cx="9733512" cy="1500187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72359826"/>
      </p:ext>
    </p:extLst>
  </p:cSld>
  <p:clrMapOvr>
    <a:masterClrMapping/>
  </p:clrMapOvr>
</p:sldLayout>
</file>

<file path=ppt/slideLayouts/slideLayout29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3795" y="2088319"/>
            <a:ext cx="5106004" cy="3702881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3403" y="2088319"/>
            <a:ext cx="5094154" cy="3702881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98867498"/>
      </p:ext>
    </p:extLst>
  </p:cSld>
  <p:clrMapOvr>
    <a:masterClrMapping/>
  </p:clrMapOvr>
</p:sldLayout>
</file>

<file path=ppt/slideLayouts/slideLayout29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804" y="2088320"/>
            <a:ext cx="4879199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13795" y="2912232"/>
            <a:ext cx="5107208" cy="287896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2003" y="2088320"/>
            <a:ext cx="4865554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912232"/>
            <a:ext cx="5095357" cy="287896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28159789"/>
      </p:ext>
    </p:extLst>
  </p:cSld>
  <p:clrMapOvr>
    <a:masterClrMapping/>
  </p:clrMapOvr>
</p:sldLayout>
</file>

<file path=ppt/slideLayouts/slideLayout29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37509763"/>
      </p:ext>
    </p:extLst>
  </p:cSld>
  <p:clrMapOvr>
    <a:masterClrMapping/>
  </p:clrMapOvr>
</p:sldLayout>
</file>

<file path=ppt/slideLayouts/slideLayout29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10668251"/>
      </p:ext>
    </p:extLst>
  </p:cSld>
  <p:clrMapOvr>
    <a:masterClrMapping/>
  </p:clrMapOvr>
</p:sldLayout>
</file>

<file path=ppt/slideLayouts/slideLayout29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8" y="609600"/>
            <a:ext cx="3932237" cy="2362200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78064" y="609600"/>
            <a:ext cx="6189492" cy="5181600"/>
          </a:xfrm>
        </p:spPr>
        <p:txBody>
          <a:bodyPr anchor="ctr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7228" y="2971800"/>
            <a:ext cx="3932237" cy="2819399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03263300"/>
      </p:ext>
    </p:extLst>
  </p:cSld>
  <p:clrMapOvr>
    <a:masterClrMapping/>
  </p:clrMapOvr>
</p:sldLayout>
</file>

<file path=ppt/slideLayouts/slideLayout29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7" y="609600"/>
            <a:ext cx="5929773" cy="2362200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4" y="758881"/>
            <a:ext cx="3255356" cy="4883038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971800"/>
            <a:ext cx="5934950" cy="28194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8860293"/>
      </p:ext>
    </p:extLst>
  </p:cSld>
  <p:clrMapOvr>
    <a:masterClrMapping/>
  </p:clrMapOvr>
</p:sldLayout>
</file>

<file path=ppt/slideLayouts/slideLayout29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n panorámic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4289372"/>
            <a:ext cx="10367564" cy="819355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13806" y="621321"/>
            <a:ext cx="10367564" cy="3379735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5108728"/>
            <a:ext cx="10365998" cy="682472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53153876"/>
      </p:ext>
    </p:extLst>
  </p:cSld>
  <p:clrMapOvr>
    <a:masterClrMapping/>
  </p:clrMapOvr>
</p:sldLayout>
</file>

<file path=ppt/slideLayouts/slideLayout30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3424859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4204820"/>
            <a:ext cx="10353761" cy="1592186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84032182"/>
      </p:ext>
    </p:extLst>
  </p:cSld>
  <p:clrMapOvr>
    <a:masterClrMapping/>
  </p:clrMapOvr>
</p:sldLayout>
</file>

<file path=ppt/slideLayouts/slideLayout30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426812"/>
          </a:xfrm>
        </p:spPr>
        <p:txBody>
          <a:bodyPr anchor="t">
            <a:normAutofit/>
          </a:bodyPr>
          <a:lstStyle>
            <a:lvl1pPr marL="0" indent="0" algn="r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204821"/>
            <a:ext cx="10353762" cy="1586380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836612" y="73524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r>
              <a:rPr lang="en-US" sz="8000" dirty="0">
                <a:solidFill>
                  <a:prstClr val="white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57956" y="297209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algn="r"/>
            <a:r>
              <a:rPr lang="en-US" sz="8000" dirty="0">
                <a:solidFill>
                  <a:prstClr val="white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768681684"/>
      </p:ext>
    </p:extLst>
  </p:cSld>
  <p:clrMapOvr>
    <a:masterClrMapping/>
  </p:clrMapOvr>
</p:sldLayout>
</file>

<file path=ppt/slideLayouts/slideLayout30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2126942"/>
            <a:ext cx="10355327" cy="25118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650556"/>
            <a:ext cx="10353763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37214526"/>
      </p:ext>
    </p:extLst>
  </p:cSld>
  <p:clrMapOvr>
    <a:masterClrMapping/>
  </p:clrMapOvr>
</p:sldLayout>
</file>

<file path=ppt/slideLayouts/slideLayout30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mna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94" y="609600"/>
            <a:ext cx="10353762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94" y="2088319"/>
            <a:ext cx="3298956" cy="823305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94" y="2911624"/>
            <a:ext cx="3298956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4878" y="2088320"/>
            <a:ext cx="3298558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4878" y="2911624"/>
            <a:ext cx="329982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088320"/>
            <a:ext cx="3291211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6346" y="2911624"/>
            <a:ext cx="329121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48138509"/>
      </p:ext>
    </p:extLst>
  </p:cSld>
  <p:clrMapOvr>
    <a:masterClrMapping/>
  </p:clrMapOvr>
</p:sldLayout>
</file>

<file path=ppt/slideLayouts/slideLayout30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mna de imagen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95" y="4195899"/>
            <a:ext cx="3298955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092020" y="2298987"/>
            <a:ext cx="2940050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95" y="4772161"/>
            <a:ext cx="3298955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01" y="4195899"/>
            <a:ext cx="3298983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68996" y="2298987"/>
            <a:ext cx="2930525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72160"/>
            <a:ext cx="3300336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423" y="4195899"/>
            <a:ext cx="3289900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52803" y="2298987"/>
            <a:ext cx="2932113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298" y="4772161"/>
            <a:ext cx="3294258" cy="1019037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96369436"/>
      </p:ext>
    </p:extLst>
  </p:cSld>
  <p:clrMapOvr>
    <a:masterClrMapping/>
  </p:clrMapOvr>
</p:sldLayout>
</file>

<file path=ppt/slideLayouts/slideLayout30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50288321"/>
      </p:ext>
    </p:extLst>
  </p:cSld>
  <p:clrMapOvr>
    <a:masterClrMapping/>
  </p:clrMapOvr>
</p:sldLayout>
</file>

<file path=ppt/slideLayouts/slideLayout30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599"/>
            <a:ext cx="2542657" cy="518160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3794" y="609599"/>
            <a:ext cx="7658705" cy="5181601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50157709"/>
      </p:ext>
    </p:extLst>
  </p:cSld>
  <p:clrMapOvr>
    <a:masterClrMapping/>
  </p:clrMapOvr>
</p:sldLayout>
</file>

<file path=ppt/slideLayouts/slideLayout30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95269" y="1122363"/>
            <a:ext cx="9001462" cy="2387600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95269" y="3602038"/>
            <a:ext cx="9001462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46113157"/>
      </p:ext>
    </p:extLst>
  </p:cSld>
  <p:clrMapOvr>
    <a:masterClrMapping/>
  </p:clrMapOvr>
</p:sldLayout>
</file>

<file path=ppt/slideLayouts/slideLayout30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45133960"/>
      </p:ext>
    </p:extLst>
  </p:cSld>
  <p:clrMapOvr>
    <a:masterClrMapping/>
  </p:clrMapOvr>
</p:sldLayout>
</file>

<file path=ppt/slideLayouts/slideLayout30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29244" y="657226"/>
            <a:ext cx="9733512" cy="2852737"/>
          </a:xfrm>
        </p:spPr>
        <p:txBody>
          <a:bodyPr anchor="b">
            <a:normAutofit/>
          </a:bodyPr>
          <a:lstStyle>
            <a:lvl1pPr>
              <a:defRPr sz="34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29244" y="3602038"/>
            <a:ext cx="9733512" cy="1500187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1053169"/>
      </p:ext>
    </p:extLst>
  </p:cSld>
  <p:clrMapOvr>
    <a:masterClrMapping/>
  </p:clrMapOvr>
</p:sldLayout>
</file>

<file path=ppt/slideLayouts/slideLayout31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3795" y="2088319"/>
            <a:ext cx="5106004" cy="3702881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3403" y="2088319"/>
            <a:ext cx="5094154" cy="3702881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47365071"/>
      </p:ext>
    </p:extLst>
  </p:cSld>
  <p:clrMapOvr>
    <a:masterClrMapping/>
  </p:clrMapOvr>
</p:sldLayout>
</file>

<file path=ppt/slideLayouts/slideLayout31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804" y="2088320"/>
            <a:ext cx="4879199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13795" y="2912232"/>
            <a:ext cx="5107208" cy="287896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2003" y="2088320"/>
            <a:ext cx="4865554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912232"/>
            <a:ext cx="5095357" cy="287896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26329860"/>
      </p:ext>
    </p:extLst>
  </p:cSld>
  <p:clrMapOvr>
    <a:masterClrMapping/>
  </p:clrMapOvr>
</p:sldLayout>
</file>

<file path=ppt/slideLayouts/slideLayout3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2470908"/>
      </p:ext>
    </p:extLst>
  </p:cSld>
  <p:clrMapOvr>
    <a:masterClrMapping/>
  </p:clrMapOvr>
</p:sldLayout>
</file>

<file path=ppt/slideLayouts/slideLayout31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61224235"/>
      </p:ext>
    </p:extLst>
  </p:cSld>
  <p:clrMapOvr>
    <a:masterClrMapping/>
  </p:clrMapOvr>
</p:sldLayout>
</file>

<file path=ppt/slideLayouts/slideLayout31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8" y="609600"/>
            <a:ext cx="3932237" cy="2362200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78064" y="609600"/>
            <a:ext cx="6189492" cy="5181600"/>
          </a:xfrm>
        </p:spPr>
        <p:txBody>
          <a:bodyPr anchor="ctr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7228" y="2971800"/>
            <a:ext cx="3932237" cy="2819399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67325768"/>
      </p:ext>
    </p:extLst>
  </p:cSld>
  <p:clrMapOvr>
    <a:masterClrMapping/>
  </p:clrMapOvr>
</p:sldLayout>
</file>

<file path=ppt/slideLayouts/slideLayout31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7" y="609600"/>
            <a:ext cx="5929773" cy="2362200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4" y="758881"/>
            <a:ext cx="3255356" cy="4883038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971800"/>
            <a:ext cx="5934950" cy="28194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88288177"/>
      </p:ext>
    </p:extLst>
  </p:cSld>
  <p:clrMapOvr>
    <a:masterClrMapping/>
  </p:clrMapOvr>
</p:sldLayout>
</file>

<file path=ppt/slideLayouts/slideLayout3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n panorámic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4289372"/>
            <a:ext cx="10367564" cy="819355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13806" y="621321"/>
            <a:ext cx="10367564" cy="3379735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5108728"/>
            <a:ext cx="10365998" cy="682472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76100092"/>
      </p:ext>
    </p:extLst>
  </p:cSld>
  <p:clrMapOvr>
    <a:masterClrMapping/>
  </p:clrMapOvr>
</p:sldLayout>
</file>

<file path=ppt/slideLayouts/slideLayout3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3424859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4204820"/>
            <a:ext cx="10353761" cy="1592186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53436099"/>
      </p:ext>
    </p:extLst>
  </p:cSld>
  <p:clrMapOvr>
    <a:masterClrMapping/>
  </p:clrMapOvr>
</p:sldLayout>
</file>

<file path=ppt/slideLayouts/slideLayout3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426812"/>
          </a:xfrm>
        </p:spPr>
        <p:txBody>
          <a:bodyPr anchor="t">
            <a:normAutofit/>
          </a:bodyPr>
          <a:lstStyle>
            <a:lvl1pPr marL="0" indent="0" algn="r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204821"/>
            <a:ext cx="10353762" cy="1586380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836612" y="73524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r>
              <a:rPr lang="en-US" sz="8000" dirty="0">
                <a:solidFill>
                  <a:prstClr val="white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57956" y="297209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algn="r"/>
            <a:r>
              <a:rPr lang="en-US" sz="8000" dirty="0">
                <a:solidFill>
                  <a:prstClr val="white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002140086"/>
      </p:ext>
    </p:extLst>
  </p:cSld>
  <p:clrMapOvr>
    <a:masterClrMapping/>
  </p:clrMapOvr>
</p:sldLayout>
</file>

<file path=ppt/slideLayouts/slideLayout3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2126942"/>
            <a:ext cx="10355327" cy="25118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650556"/>
            <a:ext cx="10353763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15240486"/>
      </p:ext>
    </p:extLst>
  </p:cSld>
  <p:clrMapOvr>
    <a:masterClrMapping/>
  </p:clrMapOvr>
</p:sldLayout>
</file>

<file path=ppt/slideLayouts/slideLayout3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mna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94" y="609600"/>
            <a:ext cx="10353762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94" y="2088319"/>
            <a:ext cx="3298956" cy="823305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94" y="2911624"/>
            <a:ext cx="3298956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4878" y="2088320"/>
            <a:ext cx="3298558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4878" y="2911624"/>
            <a:ext cx="329982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088320"/>
            <a:ext cx="3291211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6346" y="2911624"/>
            <a:ext cx="329121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17691684"/>
      </p:ext>
    </p:extLst>
  </p:cSld>
  <p:clrMapOvr>
    <a:masterClrMapping/>
  </p:clrMapOvr>
</p:sldLayout>
</file>

<file path=ppt/slideLayouts/slideLayout3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mna de imagen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95" y="4195899"/>
            <a:ext cx="3298955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092020" y="2298987"/>
            <a:ext cx="2940050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95" y="4772161"/>
            <a:ext cx="3298955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01" y="4195899"/>
            <a:ext cx="3298983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68996" y="2298987"/>
            <a:ext cx="2930525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72160"/>
            <a:ext cx="3300336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423" y="4195899"/>
            <a:ext cx="3289900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52803" y="2298987"/>
            <a:ext cx="2932113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298" y="4772161"/>
            <a:ext cx="3294258" cy="1019037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52519478"/>
      </p:ext>
    </p:extLst>
  </p:cSld>
  <p:clrMapOvr>
    <a:masterClrMapping/>
  </p:clrMapOvr>
</p:sldLayout>
</file>

<file path=ppt/slideLayouts/slideLayout3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40655390"/>
      </p:ext>
    </p:extLst>
  </p:cSld>
  <p:clrMapOvr>
    <a:masterClrMapping/>
  </p:clrMapOvr>
</p:sldLayout>
</file>

<file path=ppt/slideLayouts/slideLayout3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599"/>
            <a:ext cx="2542657" cy="518160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3794" y="609599"/>
            <a:ext cx="7658705" cy="5181601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6559666"/>
      </p:ext>
    </p:extLst>
  </p:cSld>
  <p:clrMapOvr>
    <a:masterClrMapping/>
  </p:clrMapOvr>
</p:sldLayout>
</file>

<file path=ppt/slideLayouts/slideLayout3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95269" y="1122363"/>
            <a:ext cx="9001462" cy="2387600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95269" y="3602038"/>
            <a:ext cx="9001462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99694790"/>
      </p:ext>
    </p:extLst>
  </p:cSld>
  <p:clrMapOvr>
    <a:masterClrMapping/>
  </p:clrMapOvr>
</p:sldLayout>
</file>

<file path=ppt/slideLayouts/slideLayout32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96612191"/>
      </p:ext>
    </p:extLst>
  </p:cSld>
  <p:clrMapOvr>
    <a:masterClrMapping/>
  </p:clrMapOvr>
</p:sldLayout>
</file>

<file path=ppt/slideLayouts/slideLayout32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29244" y="657226"/>
            <a:ext cx="9733512" cy="2852737"/>
          </a:xfrm>
        </p:spPr>
        <p:txBody>
          <a:bodyPr anchor="b">
            <a:normAutofit/>
          </a:bodyPr>
          <a:lstStyle>
            <a:lvl1pPr>
              <a:defRPr sz="34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29244" y="3602038"/>
            <a:ext cx="9733512" cy="1500187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97160549"/>
      </p:ext>
    </p:extLst>
  </p:cSld>
  <p:clrMapOvr>
    <a:masterClrMapping/>
  </p:clrMapOvr>
</p:sldLayout>
</file>

<file path=ppt/slideLayouts/slideLayout32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3795" y="2088319"/>
            <a:ext cx="5106004" cy="3702881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3403" y="2088319"/>
            <a:ext cx="5094154" cy="3702881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99853209"/>
      </p:ext>
    </p:extLst>
  </p:cSld>
  <p:clrMapOvr>
    <a:masterClrMapping/>
  </p:clrMapOvr>
</p:sldLayout>
</file>

<file path=ppt/slideLayouts/slideLayout32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804" y="2088320"/>
            <a:ext cx="4879199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13795" y="2912232"/>
            <a:ext cx="5107208" cy="287896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2003" y="2088320"/>
            <a:ext cx="4865554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912232"/>
            <a:ext cx="5095357" cy="287896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02101578"/>
      </p:ext>
    </p:extLst>
  </p:cSld>
  <p:clrMapOvr>
    <a:masterClrMapping/>
  </p:clrMapOvr>
</p:sldLayout>
</file>

<file path=ppt/slideLayouts/slideLayout3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59359016"/>
      </p:ext>
    </p:extLst>
  </p:cSld>
  <p:clrMapOvr>
    <a:masterClrMapping/>
  </p:clrMapOvr>
</p:sldLayout>
</file>

<file path=ppt/slideLayouts/slideLayout33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31523607"/>
      </p:ext>
    </p:extLst>
  </p:cSld>
  <p:clrMapOvr>
    <a:masterClrMapping/>
  </p:clrMapOvr>
</p:sldLayout>
</file>

<file path=ppt/slideLayouts/slideLayout33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8" y="609600"/>
            <a:ext cx="3932237" cy="2362200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78064" y="609600"/>
            <a:ext cx="6189492" cy="5181600"/>
          </a:xfrm>
        </p:spPr>
        <p:txBody>
          <a:bodyPr anchor="ctr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7228" y="2971800"/>
            <a:ext cx="3932237" cy="2819399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29958340"/>
      </p:ext>
    </p:extLst>
  </p:cSld>
  <p:clrMapOvr>
    <a:masterClrMapping/>
  </p:clrMapOvr>
</p:sldLayout>
</file>

<file path=ppt/slideLayouts/slideLayout33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7" y="609600"/>
            <a:ext cx="5929773" cy="2362200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4" y="758881"/>
            <a:ext cx="3255356" cy="4883038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971800"/>
            <a:ext cx="5934950" cy="28194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37520611"/>
      </p:ext>
    </p:extLst>
  </p:cSld>
  <p:clrMapOvr>
    <a:masterClrMapping/>
  </p:clrMapOvr>
</p:sldLayout>
</file>

<file path=ppt/slideLayouts/slideLayout3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n panorámic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4289372"/>
            <a:ext cx="10367564" cy="819355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13806" y="621321"/>
            <a:ext cx="10367564" cy="3379735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5108728"/>
            <a:ext cx="10365998" cy="682472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9087946"/>
      </p:ext>
    </p:extLst>
  </p:cSld>
  <p:clrMapOvr>
    <a:masterClrMapping/>
  </p:clrMapOvr>
</p:sldLayout>
</file>

<file path=ppt/slideLayouts/slideLayout3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3424859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4204820"/>
            <a:ext cx="10353761" cy="1592186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00641607"/>
      </p:ext>
    </p:extLst>
  </p:cSld>
  <p:clrMapOvr>
    <a:masterClrMapping/>
  </p:clrMapOvr>
</p:sldLayout>
</file>

<file path=ppt/slideLayouts/slideLayout3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426812"/>
          </a:xfrm>
        </p:spPr>
        <p:txBody>
          <a:bodyPr anchor="t">
            <a:normAutofit/>
          </a:bodyPr>
          <a:lstStyle>
            <a:lvl1pPr marL="0" indent="0" algn="r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204821"/>
            <a:ext cx="10353762" cy="1586380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836612" y="73524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r>
              <a:rPr lang="en-US" sz="8000" dirty="0">
                <a:solidFill>
                  <a:prstClr val="white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57956" y="297209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algn="r"/>
            <a:r>
              <a:rPr lang="en-US" sz="8000" dirty="0">
                <a:solidFill>
                  <a:prstClr val="white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200439634"/>
      </p:ext>
    </p:extLst>
  </p:cSld>
  <p:clrMapOvr>
    <a:masterClrMapping/>
  </p:clrMapOvr>
</p:sldLayout>
</file>

<file path=ppt/slideLayouts/slideLayout3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2126942"/>
            <a:ext cx="10355327" cy="25118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650556"/>
            <a:ext cx="10353763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62375633"/>
      </p:ext>
    </p:extLst>
  </p:cSld>
  <p:clrMapOvr>
    <a:masterClrMapping/>
  </p:clrMapOvr>
</p:sldLayout>
</file>

<file path=ppt/slideLayouts/slideLayout3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mna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94" y="609600"/>
            <a:ext cx="10353762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94" y="2088319"/>
            <a:ext cx="3298956" cy="823305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94" y="2911624"/>
            <a:ext cx="3298956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4878" y="2088320"/>
            <a:ext cx="3298558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4878" y="2911624"/>
            <a:ext cx="329982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088320"/>
            <a:ext cx="3291211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6346" y="2911624"/>
            <a:ext cx="329121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9022540"/>
      </p:ext>
    </p:extLst>
  </p:cSld>
  <p:clrMapOvr>
    <a:masterClrMapping/>
  </p:clrMapOvr>
</p:sldLayout>
</file>

<file path=ppt/slideLayouts/slideLayout3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mna de imagen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95" y="4195899"/>
            <a:ext cx="3298955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092020" y="2298987"/>
            <a:ext cx="2940050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95" y="4772161"/>
            <a:ext cx="3298955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01" y="4195899"/>
            <a:ext cx="3298983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68996" y="2298987"/>
            <a:ext cx="2930525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72160"/>
            <a:ext cx="3300336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423" y="4195899"/>
            <a:ext cx="3289900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52803" y="2298987"/>
            <a:ext cx="2932113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298" y="4772161"/>
            <a:ext cx="3294258" cy="1019037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52633308"/>
      </p:ext>
    </p:extLst>
  </p:cSld>
  <p:clrMapOvr>
    <a:masterClrMapping/>
  </p:clrMapOvr>
</p:sldLayout>
</file>

<file path=ppt/slideLayouts/slideLayout33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2244126"/>
      </p:ext>
    </p:extLst>
  </p:cSld>
  <p:clrMapOvr>
    <a:masterClrMapping/>
  </p:clrMapOvr>
</p:sldLayout>
</file>

<file path=ppt/slideLayouts/slideLayout34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599"/>
            <a:ext cx="2542657" cy="518160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3794" y="609599"/>
            <a:ext cx="7658705" cy="5181601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9615170"/>
      </p:ext>
    </p:extLst>
  </p:cSld>
  <p:clrMapOvr>
    <a:masterClrMapping/>
  </p:clrMapOvr>
</p:sldLayout>
</file>

<file path=ppt/slideLayouts/slideLayout34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95269" y="1122363"/>
            <a:ext cx="9001462" cy="2387600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95269" y="3602038"/>
            <a:ext cx="9001462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54803296"/>
      </p:ext>
    </p:extLst>
  </p:cSld>
  <p:clrMapOvr>
    <a:masterClrMapping/>
  </p:clrMapOvr>
</p:sldLayout>
</file>

<file path=ppt/slideLayouts/slideLayout34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19329153"/>
      </p:ext>
    </p:extLst>
  </p:cSld>
  <p:clrMapOvr>
    <a:masterClrMapping/>
  </p:clrMapOvr>
</p:sldLayout>
</file>

<file path=ppt/slideLayouts/slideLayout34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29244" y="657226"/>
            <a:ext cx="9733512" cy="2852737"/>
          </a:xfrm>
        </p:spPr>
        <p:txBody>
          <a:bodyPr anchor="b">
            <a:normAutofit/>
          </a:bodyPr>
          <a:lstStyle>
            <a:lvl1pPr>
              <a:defRPr sz="34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29244" y="3602038"/>
            <a:ext cx="9733512" cy="1500187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0945871"/>
      </p:ext>
    </p:extLst>
  </p:cSld>
  <p:clrMapOvr>
    <a:masterClrMapping/>
  </p:clrMapOvr>
</p:sldLayout>
</file>

<file path=ppt/slideLayouts/slideLayout34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3795" y="2088319"/>
            <a:ext cx="5106004" cy="3702881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3403" y="2088319"/>
            <a:ext cx="5094154" cy="3702881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07702412"/>
      </p:ext>
    </p:extLst>
  </p:cSld>
  <p:clrMapOvr>
    <a:masterClrMapping/>
  </p:clrMapOvr>
</p:sldLayout>
</file>

<file path=ppt/slideLayouts/slideLayout34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804" y="2088320"/>
            <a:ext cx="4879199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13795" y="2912232"/>
            <a:ext cx="5107208" cy="287896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2003" y="2088320"/>
            <a:ext cx="4865554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912232"/>
            <a:ext cx="5095357" cy="287896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50927639"/>
      </p:ext>
    </p:extLst>
  </p:cSld>
  <p:clrMapOvr>
    <a:masterClrMapping/>
  </p:clrMapOvr>
</p:sldLayout>
</file>

<file path=ppt/slideLayouts/slideLayout34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32076073"/>
      </p:ext>
    </p:extLst>
  </p:cSld>
  <p:clrMapOvr>
    <a:masterClrMapping/>
  </p:clrMapOvr>
</p:sldLayout>
</file>

<file path=ppt/slideLayouts/slideLayout34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84726300"/>
      </p:ext>
    </p:extLst>
  </p:cSld>
  <p:clrMapOvr>
    <a:masterClrMapping/>
  </p:clrMapOvr>
</p:sldLayout>
</file>

<file path=ppt/slideLayouts/slideLayout34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8" y="609600"/>
            <a:ext cx="3932237" cy="2362200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78064" y="609600"/>
            <a:ext cx="6189492" cy="5181600"/>
          </a:xfrm>
        </p:spPr>
        <p:txBody>
          <a:bodyPr anchor="ctr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7228" y="2971800"/>
            <a:ext cx="3932237" cy="2819399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75249256"/>
      </p:ext>
    </p:extLst>
  </p:cSld>
  <p:clrMapOvr>
    <a:masterClrMapping/>
  </p:clrMapOvr>
</p:sldLayout>
</file>

<file path=ppt/slideLayouts/slideLayout34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7" y="609600"/>
            <a:ext cx="5929773" cy="2362200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4" y="758881"/>
            <a:ext cx="3255356" cy="4883038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971800"/>
            <a:ext cx="5934950" cy="28194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83017719"/>
      </p:ext>
    </p:extLst>
  </p:cSld>
  <p:clrMapOvr>
    <a:masterClrMapping/>
  </p:clrMapOvr>
</p:sldLayout>
</file>

<file path=ppt/slideLayouts/slideLayout35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n panorámic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4289372"/>
            <a:ext cx="10367564" cy="819355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13806" y="621321"/>
            <a:ext cx="10367564" cy="3379735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5108728"/>
            <a:ext cx="10365998" cy="682472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16828041"/>
      </p:ext>
    </p:extLst>
  </p:cSld>
  <p:clrMapOvr>
    <a:masterClrMapping/>
  </p:clrMapOvr>
</p:sldLayout>
</file>

<file path=ppt/slideLayouts/slideLayout35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3424859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4204820"/>
            <a:ext cx="10353761" cy="1592186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78889189"/>
      </p:ext>
    </p:extLst>
  </p:cSld>
  <p:clrMapOvr>
    <a:masterClrMapping/>
  </p:clrMapOvr>
</p:sldLayout>
</file>

<file path=ppt/slideLayouts/slideLayout35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426812"/>
          </a:xfrm>
        </p:spPr>
        <p:txBody>
          <a:bodyPr anchor="t">
            <a:normAutofit/>
          </a:bodyPr>
          <a:lstStyle>
            <a:lvl1pPr marL="0" indent="0" algn="r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204821"/>
            <a:ext cx="10353762" cy="1586380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836612" y="73524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r>
              <a:rPr lang="en-US" sz="8000" dirty="0">
                <a:solidFill>
                  <a:prstClr val="white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57956" y="297209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algn="r"/>
            <a:r>
              <a:rPr lang="en-US" sz="8000" dirty="0">
                <a:solidFill>
                  <a:prstClr val="white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341849168"/>
      </p:ext>
    </p:extLst>
  </p:cSld>
  <p:clrMapOvr>
    <a:masterClrMapping/>
  </p:clrMapOvr>
</p:sldLayout>
</file>

<file path=ppt/slideLayouts/slideLayout35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2126942"/>
            <a:ext cx="10355327" cy="25118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650556"/>
            <a:ext cx="10353763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77217738"/>
      </p:ext>
    </p:extLst>
  </p:cSld>
  <p:clrMapOvr>
    <a:masterClrMapping/>
  </p:clrMapOvr>
</p:sldLayout>
</file>

<file path=ppt/slideLayouts/slideLayout35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mna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94" y="609600"/>
            <a:ext cx="10353762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94" y="2088319"/>
            <a:ext cx="3298956" cy="823305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94" y="2911624"/>
            <a:ext cx="3298956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4878" y="2088320"/>
            <a:ext cx="3298558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4878" y="2911624"/>
            <a:ext cx="329982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088320"/>
            <a:ext cx="3291211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6346" y="2911624"/>
            <a:ext cx="329121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2777058"/>
      </p:ext>
    </p:extLst>
  </p:cSld>
  <p:clrMapOvr>
    <a:masterClrMapping/>
  </p:clrMapOvr>
</p:sldLayout>
</file>

<file path=ppt/slideLayouts/slideLayout35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mna de imagen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95" y="4195899"/>
            <a:ext cx="3298955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092020" y="2298987"/>
            <a:ext cx="2940050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95" y="4772161"/>
            <a:ext cx="3298955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01" y="4195899"/>
            <a:ext cx="3298983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68996" y="2298987"/>
            <a:ext cx="2930525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72160"/>
            <a:ext cx="3300336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423" y="4195899"/>
            <a:ext cx="3289900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52803" y="2298987"/>
            <a:ext cx="2932113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298" y="4772161"/>
            <a:ext cx="3294258" cy="1019037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9971663"/>
      </p:ext>
    </p:extLst>
  </p:cSld>
  <p:clrMapOvr>
    <a:masterClrMapping/>
  </p:clrMapOvr>
</p:sldLayout>
</file>

<file path=ppt/slideLayouts/slideLayout35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55322592"/>
      </p:ext>
    </p:extLst>
  </p:cSld>
  <p:clrMapOvr>
    <a:masterClrMapping/>
  </p:clrMapOvr>
</p:sldLayout>
</file>

<file path=ppt/slideLayouts/slideLayout35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599"/>
            <a:ext cx="2542657" cy="518160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3794" y="609599"/>
            <a:ext cx="7658705" cy="5181601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87247374"/>
      </p:ext>
    </p:extLst>
  </p:cSld>
  <p:clrMapOvr>
    <a:masterClrMapping/>
  </p:clrMapOvr>
</p:sldLayout>
</file>

<file path=ppt/slideLayouts/slideLayout35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95269" y="1122363"/>
            <a:ext cx="9001462" cy="2387600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95269" y="3602038"/>
            <a:ext cx="9001462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96883850"/>
      </p:ext>
    </p:extLst>
  </p:cSld>
  <p:clrMapOvr>
    <a:masterClrMapping/>
  </p:clrMapOvr>
</p:sldLayout>
</file>

<file path=ppt/slideLayouts/slideLayout35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69091525"/>
      </p:ext>
    </p:extLst>
  </p:cSld>
  <p:clrMapOvr>
    <a:masterClrMapping/>
  </p:clrMapOvr>
</p:sldLayout>
</file>

<file path=ppt/slideLayouts/slideLayout36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29244" y="657226"/>
            <a:ext cx="9733512" cy="2852737"/>
          </a:xfrm>
        </p:spPr>
        <p:txBody>
          <a:bodyPr anchor="b">
            <a:normAutofit/>
          </a:bodyPr>
          <a:lstStyle>
            <a:lvl1pPr>
              <a:defRPr sz="34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29244" y="3602038"/>
            <a:ext cx="9733512" cy="1500187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0043801"/>
      </p:ext>
    </p:extLst>
  </p:cSld>
  <p:clrMapOvr>
    <a:masterClrMapping/>
  </p:clrMapOvr>
</p:sldLayout>
</file>

<file path=ppt/slideLayouts/slideLayout36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3795" y="2088319"/>
            <a:ext cx="5106004" cy="3702881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3403" y="2088319"/>
            <a:ext cx="5094154" cy="3702881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41936144"/>
      </p:ext>
    </p:extLst>
  </p:cSld>
  <p:clrMapOvr>
    <a:masterClrMapping/>
  </p:clrMapOvr>
</p:sldLayout>
</file>

<file path=ppt/slideLayouts/slideLayout36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804" y="2088320"/>
            <a:ext cx="4879199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13795" y="2912232"/>
            <a:ext cx="5107208" cy="287896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2003" y="2088320"/>
            <a:ext cx="4865554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912232"/>
            <a:ext cx="5095357" cy="287896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11013096"/>
      </p:ext>
    </p:extLst>
  </p:cSld>
  <p:clrMapOvr>
    <a:masterClrMapping/>
  </p:clrMapOvr>
</p:sldLayout>
</file>

<file path=ppt/slideLayouts/slideLayout36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87922955"/>
      </p:ext>
    </p:extLst>
  </p:cSld>
  <p:clrMapOvr>
    <a:masterClrMapping/>
  </p:clrMapOvr>
</p:sldLayout>
</file>

<file path=ppt/slideLayouts/slideLayout36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85699773"/>
      </p:ext>
    </p:extLst>
  </p:cSld>
  <p:clrMapOvr>
    <a:masterClrMapping/>
  </p:clrMapOvr>
</p:sldLayout>
</file>

<file path=ppt/slideLayouts/slideLayout36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8" y="609600"/>
            <a:ext cx="3932237" cy="2362200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78064" y="609600"/>
            <a:ext cx="6189492" cy="5181600"/>
          </a:xfrm>
        </p:spPr>
        <p:txBody>
          <a:bodyPr anchor="ctr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7228" y="2971800"/>
            <a:ext cx="3932237" cy="2819399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02021722"/>
      </p:ext>
    </p:extLst>
  </p:cSld>
  <p:clrMapOvr>
    <a:masterClrMapping/>
  </p:clrMapOvr>
</p:sldLayout>
</file>

<file path=ppt/slideLayouts/slideLayout36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7" y="609600"/>
            <a:ext cx="5929773" cy="2362200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4" y="758881"/>
            <a:ext cx="3255356" cy="4883038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971800"/>
            <a:ext cx="5934950" cy="28194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41597714"/>
      </p:ext>
    </p:extLst>
  </p:cSld>
  <p:clrMapOvr>
    <a:masterClrMapping/>
  </p:clrMapOvr>
</p:sldLayout>
</file>

<file path=ppt/slideLayouts/slideLayout36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n panorámic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4289372"/>
            <a:ext cx="10367564" cy="819355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13806" y="621321"/>
            <a:ext cx="10367564" cy="3379735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5108728"/>
            <a:ext cx="10365998" cy="682472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30026697"/>
      </p:ext>
    </p:extLst>
  </p:cSld>
  <p:clrMapOvr>
    <a:masterClrMapping/>
  </p:clrMapOvr>
</p:sldLayout>
</file>

<file path=ppt/slideLayouts/slideLayout36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3424859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4204820"/>
            <a:ext cx="10353761" cy="1592186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61838361"/>
      </p:ext>
    </p:extLst>
  </p:cSld>
  <p:clrMapOvr>
    <a:masterClrMapping/>
  </p:clrMapOvr>
</p:sldLayout>
</file>

<file path=ppt/slideLayouts/slideLayout36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426812"/>
          </a:xfrm>
        </p:spPr>
        <p:txBody>
          <a:bodyPr anchor="t">
            <a:normAutofit/>
          </a:bodyPr>
          <a:lstStyle>
            <a:lvl1pPr marL="0" indent="0" algn="r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204821"/>
            <a:ext cx="10353762" cy="1586380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836612" y="73524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r>
              <a:rPr lang="en-US" sz="8000" dirty="0">
                <a:solidFill>
                  <a:prstClr val="white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57956" y="297209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algn="r"/>
            <a:r>
              <a:rPr lang="en-US" sz="8000" dirty="0">
                <a:solidFill>
                  <a:prstClr val="white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341484240"/>
      </p:ext>
    </p:extLst>
  </p:cSld>
  <p:clrMapOvr>
    <a:masterClrMapping/>
  </p:clrMapOvr>
</p:sldLayout>
</file>

<file path=ppt/slideLayouts/slideLayout37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2126942"/>
            <a:ext cx="10355327" cy="25118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650556"/>
            <a:ext cx="10353763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75670028"/>
      </p:ext>
    </p:extLst>
  </p:cSld>
  <p:clrMapOvr>
    <a:masterClrMapping/>
  </p:clrMapOvr>
</p:sldLayout>
</file>

<file path=ppt/slideLayouts/slideLayout37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mna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94" y="609600"/>
            <a:ext cx="10353762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94" y="2088319"/>
            <a:ext cx="3298956" cy="823305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94" y="2911624"/>
            <a:ext cx="3298956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4878" y="2088320"/>
            <a:ext cx="3298558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4878" y="2911624"/>
            <a:ext cx="329982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088320"/>
            <a:ext cx="3291211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6346" y="2911624"/>
            <a:ext cx="329121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02668425"/>
      </p:ext>
    </p:extLst>
  </p:cSld>
  <p:clrMapOvr>
    <a:masterClrMapping/>
  </p:clrMapOvr>
</p:sldLayout>
</file>

<file path=ppt/slideLayouts/slideLayout37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mna de imagen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95" y="4195899"/>
            <a:ext cx="3298955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092020" y="2298987"/>
            <a:ext cx="2940050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95" y="4772161"/>
            <a:ext cx="3298955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01" y="4195899"/>
            <a:ext cx="3298983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68996" y="2298987"/>
            <a:ext cx="2930525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72160"/>
            <a:ext cx="3300336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423" y="4195899"/>
            <a:ext cx="3289900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52803" y="2298987"/>
            <a:ext cx="2932113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298" y="4772161"/>
            <a:ext cx="3294258" cy="1019037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64402114"/>
      </p:ext>
    </p:extLst>
  </p:cSld>
  <p:clrMapOvr>
    <a:masterClrMapping/>
  </p:clrMapOvr>
</p:sldLayout>
</file>

<file path=ppt/slideLayouts/slideLayout37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74958458"/>
      </p:ext>
    </p:extLst>
  </p:cSld>
  <p:clrMapOvr>
    <a:masterClrMapping/>
  </p:clrMapOvr>
</p:sldLayout>
</file>

<file path=ppt/slideLayouts/slideLayout37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599"/>
            <a:ext cx="2542657" cy="518160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3794" y="609599"/>
            <a:ext cx="7658705" cy="5181601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48787310"/>
      </p:ext>
    </p:extLst>
  </p:cSld>
  <p:clrMapOvr>
    <a:masterClrMapping/>
  </p:clrMapOvr>
</p:sldLayout>
</file>

<file path=ppt/slideLayouts/slideLayout37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95269" y="1122363"/>
            <a:ext cx="9001462" cy="2387600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95269" y="3602038"/>
            <a:ext cx="9001462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45553368"/>
      </p:ext>
    </p:extLst>
  </p:cSld>
  <p:clrMapOvr>
    <a:masterClrMapping/>
  </p:clrMapOvr>
</p:sldLayout>
</file>

<file path=ppt/slideLayouts/slideLayout37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74683879"/>
      </p:ext>
    </p:extLst>
  </p:cSld>
  <p:clrMapOvr>
    <a:masterClrMapping/>
  </p:clrMapOvr>
</p:sldLayout>
</file>

<file path=ppt/slideLayouts/slideLayout37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29244" y="657226"/>
            <a:ext cx="9733512" cy="2852737"/>
          </a:xfrm>
        </p:spPr>
        <p:txBody>
          <a:bodyPr anchor="b">
            <a:normAutofit/>
          </a:bodyPr>
          <a:lstStyle>
            <a:lvl1pPr>
              <a:defRPr sz="34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29244" y="3602038"/>
            <a:ext cx="9733512" cy="1500187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49323563"/>
      </p:ext>
    </p:extLst>
  </p:cSld>
  <p:clrMapOvr>
    <a:masterClrMapping/>
  </p:clrMapOvr>
</p:sldLayout>
</file>

<file path=ppt/slideLayouts/slideLayout37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3795" y="2088319"/>
            <a:ext cx="5106004" cy="3702881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3403" y="2088319"/>
            <a:ext cx="5094154" cy="3702881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78826882"/>
      </p:ext>
    </p:extLst>
  </p:cSld>
  <p:clrMapOvr>
    <a:masterClrMapping/>
  </p:clrMapOvr>
</p:sldLayout>
</file>

<file path=ppt/slideLayouts/slideLayout37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804" y="2088320"/>
            <a:ext cx="4879199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13795" y="2912232"/>
            <a:ext cx="5107208" cy="287896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2003" y="2088320"/>
            <a:ext cx="4865554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912232"/>
            <a:ext cx="5095357" cy="287896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7648665"/>
      </p:ext>
    </p:extLst>
  </p:cSld>
  <p:clrMapOvr>
    <a:masterClrMapping/>
  </p:clrMapOvr>
</p:sldLayout>
</file>

<file path=ppt/slideLayouts/slideLayout38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0555296"/>
      </p:ext>
    </p:extLst>
  </p:cSld>
  <p:clrMapOvr>
    <a:masterClrMapping/>
  </p:clrMapOvr>
</p:sldLayout>
</file>

<file path=ppt/slideLayouts/slideLayout38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40967253"/>
      </p:ext>
    </p:extLst>
  </p:cSld>
  <p:clrMapOvr>
    <a:masterClrMapping/>
  </p:clrMapOvr>
</p:sldLayout>
</file>

<file path=ppt/slideLayouts/slideLayout38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8" y="609600"/>
            <a:ext cx="3932237" cy="2362200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78064" y="609600"/>
            <a:ext cx="6189492" cy="5181600"/>
          </a:xfrm>
        </p:spPr>
        <p:txBody>
          <a:bodyPr anchor="ctr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7228" y="2971800"/>
            <a:ext cx="3932237" cy="2819399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37867143"/>
      </p:ext>
    </p:extLst>
  </p:cSld>
  <p:clrMapOvr>
    <a:masterClrMapping/>
  </p:clrMapOvr>
</p:sldLayout>
</file>

<file path=ppt/slideLayouts/slideLayout38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7" y="609600"/>
            <a:ext cx="5929773" cy="2362200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4" y="758881"/>
            <a:ext cx="3255356" cy="4883038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971800"/>
            <a:ext cx="5934950" cy="28194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89338100"/>
      </p:ext>
    </p:extLst>
  </p:cSld>
  <p:clrMapOvr>
    <a:masterClrMapping/>
  </p:clrMapOvr>
</p:sldLayout>
</file>

<file path=ppt/slideLayouts/slideLayout38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n panorámic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4289372"/>
            <a:ext cx="10367564" cy="819355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13806" y="621321"/>
            <a:ext cx="10367564" cy="3379735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5108728"/>
            <a:ext cx="10365998" cy="682472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16341267"/>
      </p:ext>
    </p:extLst>
  </p:cSld>
  <p:clrMapOvr>
    <a:masterClrMapping/>
  </p:clrMapOvr>
</p:sldLayout>
</file>

<file path=ppt/slideLayouts/slideLayout38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3424859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4204820"/>
            <a:ext cx="10353761" cy="1592186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24721531"/>
      </p:ext>
    </p:extLst>
  </p:cSld>
  <p:clrMapOvr>
    <a:masterClrMapping/>
  </p:clrMapOvr>
</p:sldLayout>
</file>

<file path=ppt/slideLayouts/slideLayout38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426812"/>
          </a:xfrm>
        </p:spPr>
        <p:txBody>
          <a:bodyPr anchor="t">
            <a:normAutofit/>
          </a:bodyPr>
          <a:lstStyle>
            <a:lvl1pPr marL="0" indent="0" algn="r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204821"/>
            <a:ext cx="10353762" cy="1586380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836612" y="73524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r>
              <a:rPr lang="en-US" sz="8000" dirty="0">
                <a:solidFill>
                  <a:prstClr val="white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57956" y="297209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algn="r"/>
            <a:r>
              <a:rPr lang="en-US" sz="8000" dirty="0">
                <a:solidFill>
                  <a:prstClr val="white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985508645"/>
      </p:ext>
    </p:extLst>
  </p:cSld>
  <p:clrMapOvr>
    <a:masterClrMapping/>
  </p:clrMapOvr>
</p:sldLayout>
</file>

<file path=ppt/slideLayouts/slideLayout38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2126942"/>
            <a:ext cx="10355327" cy="25118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650556"/>
            <a:ext cx="10353763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96473749"/>
      </p:ext>
    </p:extLst>
  </p:cSld>
  <p:clrMapOvr>
    <a:masterClrMapping/>
  </p:clrMapOvr>
</p:sldLayout>
</file>

<file path=ppt/slideLayouts/slideLayout38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mna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94" y="609600"/>
            <a:ext cx="10353762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94" y="2088319"/>
            <a:ext cx="3298956" cy="823305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94" y="2911624"/>
            <a:ext cx="3298956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4878" y="2088320"/>
            <a:ext cx="3298558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4878" y="2911624"/>
            <a:ext cx="329982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088320"/>
            <a:ext cx="3291211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6346" y="2911624"/>
            <a:ext cx="329121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02991549"/>
      </p:ext>
    </p:extLst>
  </p:cSld>
  <p:clrMapOvr>
    <a:masterClrMapping/>
  </p:clrMapOvr>
</p:sldLayout>
</file>

<file path=ppt/slideLayouts/slideLayout38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mna de imagen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95" y="4195899"/>
            <a:ext cx="3298955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092020" y="2298987"/>
            <a:ext cx="2940050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95" y="4772161"/>
            <a:ext cx="3298955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01" y="4195899"/>
            <a:ext cx="3298983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68996" y="2298987"/>
            <a:ext cx="2930525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72160"/>
            <a:ext cx="3300336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423" y="4195899"/>
            <a:ext cx="3289900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52803" y="2298987"/>
            <a:ext cx="2932113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298" y="4772161"/>
            <a:ext cx="3294258" cy="1019037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6357664"/>
      </p:ext>
    </p:extLst>
  </p:cSld>
  <p:clrMapOvr>
    <a:masterClrMapping/>
  </p:clrMapOvr>
</p:sldLayout>
</file>

<file path=ppt/slideLayouts/slideLayout39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49807779"/>
      </p:ext>
    </p:extLst>
  </p:cSld>
  <p:clrMapOvr>
    <a:masterClrMapping/>
  </p:clrMapOvr>
</p:sldLayout>
</file>

<file path=ppt/slideLayouts/slideLayout39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599"/>
            <a:ext cx="2542657" cy="518160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3794" y="609599"/>
            <a:ext cx="7658705" cy="5181601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55308401"/>
      </p:ext>
    </p:extLst>
  </p:cSld>
  <p:clrMapOvr>
    <a:masterClrMapping/>
  </p:clrMapOvr>
</p:sldLayout>
</file>

<file path=ppt/slideLayouts/slideLayout39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95269" y="1122363"/>
            <a:ext cx="9001462" cy="2387600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95269" y="3602038"/>
            <a:ext cx="9001462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39789846"/>
      </p:ext>
    </p:extLst>
  </p:cSld>
  <p:clrMapOvr>
    <a:masterClrMapping/>
  </p:clrMapOvr>
</p:sldLayout>
</file>

<file path=ppt/slideLayouts/slideLayout39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96135460"/>
      </p:ext>
    </p:extLst>
  </p:cSld>
  <p:clrMapOvr>
    <a:masterClrMapping/>
  </p:clrMapOvr>
</p:sldLayout>
</file>

<file path=ppt/slideLayouts/slideLayout39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29244" y="657226"/>
            <a:ext cx="9733512" cy="2852737"/>
          </a:xfrm>
        </p:spPr>
        <p:txBody>
          <a:bodyPr anchor="b">
            <a:normAutofit/>
          </a:bodyPr>
          <a:lstStyle>
            <a:lvl1pPr>
              <a:defRPr sz="34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29244" y="3602038"/>
            <a:ext cx="9733512" cy="1500187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4603051"/>
      </p:ext>
    </p:extLst>
  </p:cSld>
  <p:clrMapOvr>
    <a:masterClrMapping/>
  </p:clrMapOvr>
</p:sldLayout>
</file>

<file path=ppt/slideLayouts/slideLayout39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3795" y="2088319"/>
            <a:ext cx="5106004" cy="3702881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3403" y="2088319"/>
            <a:ext cx="5094154" cy="3702881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7812858"/>
      </p:ext>
    </p:extLst>
  </p:cSld>
  <p:clrMapOvr>
    <a:masterClrMapping/>
  </p:clrMapOvr>
</p:sldLayout>
</file>

<file path=ppt/slideLayouts/slideLayout39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804" y="2088320"/>
            <a:ext cx="4879199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13795" y="2912232"/>
            <a:ext cx="5107208" cy="287896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2003" y="2088320"/>
            <a:ext cx="4865554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912232"/>
            <a:ext cx="5095357" cy="287896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6194004"/>
      </p:ext>
    </p:extLst>
  </p:cSld>
  <p:clrMapOvr>
    <a:masterClrMapping/>
  </p:clrMapOvr>
</p:sldLayout>
</file>

<file path=ppt/slideLayouts/slideLayout39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8211812"/>
      </p:ext>
    </p:extLst>
  </p:cSld>
  <p:clrMapOvr>
    <a:masterClrMapping/>
  </p:clrMapOvr>
</p:sldLayout>
</file>

<file path=ppt/slideLayouts/slideLayout39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83305243"/>
      </p:ext>
    </p:extLst>
  </p:cSld>
  <p:clrMapOvr>
    <a:masterClrMapping/>
  </p:clrMapOvr>
</p:sldLayout>
</file>

<file path=ppt/slideLayouts/slideLayout39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8" y="609600"/>
            <a:ext cx="3932237" cy="2362200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78064" y="609600"/>
            <a:ext cx="6189492" cy="5181600"/>
          </a:xfrm>
        </p:spPr>
        <p:txBody>
          <a:bodyPr anchor="ctr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7228" y="2971800"/>
            <a:ext cx="3932237" cy="2819399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8973619"/>
      </p:ext>
    </p:extLst>
  </p:cSld>
  <p:clrMapOvr>
    <a:masterClrMapping/>
  </p:clrMapOvr>
</p:sldLayout>
</file>

<file path=ppt/slideLayouts/slideLayout40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7" y="609600"/>
            <a:ext cx="5929773" cy="2362200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4" y="758881"/>
            <a:ext cx="3255356" cy="4883038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971800"/>
            <a:ext cx="5934950" cy="28194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31838151"/>
      </p:ext>
    </p:extLst>
  </p:cSld>
  <p:clrMapOvr>
    <a:masterClrMapping/>
  </p:clrMapOvr>
</p:sldLayout>
</file>

<file path=ppt/slideLayouts/slideLayout40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n panorámic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4289372"/>
            <a:ext cx="10367564" cy="819355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13806" y="621321"/>
            <a:ext cx="10367564" cy="3379735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5108728"/>
            <a:ext cx="10365998" cy="682472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04813955"/>
      </p:ext>
    </p:extLst>
  </p:cSld>
  <p:clrMapOvr>
    <a:masterClrMapping/>
  </p:clrMapOvr>
</p:sldLayout>
</file>

<file path=ppt/slideLayouts/slideLayout40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3424859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4204820"/>
            <a:ext cx="10353761" cy="1592186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34518772"/>
      </p:ext>
    </p:extLst>
  </p:cSld>
  <p:clrMapOvr>
    <a:masterClrMapping/>
  </p:clrMapOvr>
</p:sldLayout>
</file>

<file path=ppt/slideLayouts/slideLayout40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426812"/>
          </a:xfrm>
        </p:spPr>
        <p:txBody>
          <a:bodyPr anchor="t">
            <a:normAutofit/>
          </a:bodyPr>
          <a:lstStyle>
            <a:lvl1pPr marL="0" indent="0" algn="r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204821"/>
            <a:ext cx="10353762" cy="1586380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836612" y="73524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r>
              <a:rPr lang="en-US" sz="8000" dirty="0">
                <a:solidFill>
                  <a:prstClr val="white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57956" y="297209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algn="r"/>
            <a:r>
              <a:rPr lang="en-US" sz="8000" dirty="0">
                <a:solidFill>
                  <a:prstClr val="white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61691081"/>
      </p:ext>
    </p:extLst>
  </p:cSld>
  <p:clrMapOvr>
    <a:masterClrMapping/>
  </p:clrMapOvr>
</p:sldLayout>
</file>

<file path=ppt/slideLayouts/slideLayout40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2126942"/>
            <a:ext cx="10355327" cy="25118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650556"/>
            <a:ext cx="10353763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4328930"/>
      </p:ext>
    </p:extLst>
  </p:cSld>
  <p:clrMapOvr>
    <a:masterClrMapping/>
  </p:clrMapOvr>
</p:sldLayout>
</file>

<file path=ppt/slideLayouts/slideLayout40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mna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94" y="609600"/>
            <a:ext cx="10353762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94" y="2088319"/>
            <a:ext cx="3298956" cy="823305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94" y="2911624"/>
            <a:ext cx="3298956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4878" y="2088320"/>
            <a:ext cx="3298558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4878" y="2911624"/>
            <a:ext cx="329982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088320"/>
            <a:ext cx="3291211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6346" y="2911624"/>
            <a:ext cx="329121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734437"/>
      </p:ext>
    </p:extLst>
  </p:cSld>
  <p:clrMapOvr>
    <a:masterClrMapping/>
  </p:clrMapOvr>
</p:sldLayout>
</file>

<file path=ppt/slideLayouts/slideLayout40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mna de imagen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95" y="4195899"/>
            <a:ext cx="3298955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092020" y="2298987"/>
            <a:ext cx="2940050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95" y="4772161"/>
            <a:ext cx="3298955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01" y="4195899"/>
            <a:ext cx="3298983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68996" y="2298987"/>
            <a:ext cx="2930525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72160"/>
            <a:ext cx="3300336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423" y="4195899"/>
            <a:ext cx="3289900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52803" y="2298987"/>
            <a:ext cx="2932113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298" y="4772161"/>
            <a:ext cx="3294258" cy="1019037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74027276"/>
      </p:ext>
    </p:extLst>
  </p:cSld>
  <p:clrMapOvr>
    <a:masterClrMapping/>
  </p:clrMapOvr>
</p:sldLayout>
</file>

<file path=ppt/slideLayouts/slideLayout40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65353844"/>
      </p:ext>
    </p:extLst>
  </p:cSld>
  <p:clrMapOvr>
    <a:masterClrMapping/>
  </p:clrMapOvr>
</p:sldLayout>
</file>

<file path=ppt/slideLayouts/slideLayout40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599"/>
            <a:ext cx="2542657" cy="518160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3794" y="609599"/>
            <a:ext cx="7658705" cy="5181601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80521862"/>
      </p:ext>
    </p:extLst>
  </p:cSld>
  <p:clrMapOvr>
    <a:masterClrMapping/>
  </p:clrMapOvr>
</p:sldLayout>
</file>

<file path=ppt/slideLayouts/slideLayout40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95269" y="1122363"/>
            <a:ext cx="9001462" cy="2387600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95269" y="3602038"/>
            <a:ext cx="9001462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21298040"/>
      </p:ext>
    </p:extLst>
  </p:cSld>
  <p:clrMapOvr>
    <a:masterClrMapping/>
  </p:clrMapOvr>
</p:sldLayout>
</file>

<file path=ppt/slideLayouts/slideLayout41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69311405"/>
      </p:ext>
    </p:extLst>
  </p:cSld>
  <p:clrMapOvr>
    <a:masterClrMapping/>
  </p:clrMapOvr>
</p:sldLayout>
</file>

<file path=ppt/slideLayouts/slideLayout41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29244" y="657226"/>
            <a:ext cx="9733512" cy="2852737"/>
          </a:xfrm>
        </p:spPr>
        <p:txBody>
          <a:bodyPr anchor="b">
            <a:normAutofit/>
          </a:bodyPr>
          <a:lstStyle>
            <a:lvl1pPr>
              <a:defRPr sz="34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29244" y="3602038"/>
            <a:ext cx="9733512" cy="1500187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5995203"/>
      </p:ext>
    </p:extLst>
  </p:cSld>
  <p:clrMapOvr>
    <a:masterClrMapping/>
  </p:clrMapOvr>
</p:sldLayout>
</file>

<file path=ppt/slideLayouts/slideLayout41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3795" y="2088319"/>
            <a:ext cx="5106004" cy="3702881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3403" y="2088319"/>
            <a:ext cx="5094154" cy="3702881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40452645"/>
      </p:ext>
    </p:extLst>
  </p:cSld>
  <p:clrMapOvr>
    <a:masterClrMapping/>
  </p:clrMapOvr>
</p:sldLayout>
</file>

<file path=ppt/slideLayouts/slideLayout41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804" y="2088320"/>
            <a:ext cx="4879199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13795" y="2912232"/>
            <a:ext cx="5107208" cy="287896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2003" y="2088320"/>
            <a:ext cx="4865554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912232"/>
            <a:ext cx="5095357" cy="287896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72985662"/>
      </p:ext>
    </p:extLst>
  </p:cSld>
  <p:clrMapOvr>
    <a:masterClrMapping/>
  </p:clrMapOvr>
</p:sldLayout>
</file>

<file path=ppt/slideLayouts/slideLayout4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8058404"/>
      </p:ext>
    </p:extLst>
  </p:cSld>
  <p:clrMapOvr>
    <a:masterClrMapping/>
  </p:clrMapOvr>
</p:sldLayout>
</file>

<file path=ppt/slideLayouts/slideLayout41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57324595"/>
      </p:ext>
    </p:extLst>
  </p:cSld>
  <p:clrMapOvr>
    <a:masterClrMapping/>
  </p:clrMapOvr>
</p:sldLayout>
</file>

<file path=ppt/slideLayouts/slideLayout41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8" y="609600"/>
            <a:ext cx="3932237" cy="2362200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78064" y="609600"/>
            <a:ext cx="6189492" cy="5181600"/>
          </a:xfrm>
        </p:spPr>
        <p:txBody>
          <a:bodyPr anchor="ctr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7228" y="2971800"/>
            <a:ext cx="3932237" cy="2819399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19229556"/>
      </p:ext>
    </p:extLst>
  </p:cSld>
  <p:clrMapOvr>
    <a:masterClrMapping/>
  </p:clrMapOvr>
</p:sldLayout>
</file>

<file path=ppt/slideLayouts/slideLayout41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7" y="609600"/>
            <a:ext cx="5929773" cy="2362200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4" y="758881"/>
            <a:ext cx="3255356" cy="4883038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971800"/>
            <a:ext cx="5934950" cy="28194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41431444"/>
      </p:ext>
    </p:extLst>
  </p:cSld>
  <p:clrMapOvr>
    <a:masterClrMapping/>
  </p:clrMapOvr>
</p:sldLayout>
</file>

<file path=ppt/slideLayouts/slideLayout4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n panorámic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4289372"/>
            <a:ext cx="10367564" cy="819355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13806" y="621321"/>
            <a:ext cx="10367564" cy="3379735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5108728"/>
            <a:ext cx="10365998" cy="682472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49968230"/>
      </p:ext>
    </p:extLst>
  </p:cSld>
  <p:clrMapOvr>
    <a:masterClrMapping/>
  </p:clrMapOvr>
</p:sldLayout>
</file>

<file path=ppt/slideLayouts/slideLayout4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3424859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4204820"/>
            <a:ext cx="10353761" cy="1592186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02247355"/>
      </p:ext>
    </p:extLst>
  </p:cSld>
  <p:clrMapOvr>
    <a:masterClrMapping/>
  </p:clrMapOvr>
</p:sldLayout>
</file>

<file path=ppt/slideLayouts/slideLayout4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426812"/>
          </a:xfrm>
        </p:spPr>
        <p:txBody>
          <a:bodyPr anchor="t">
            <a:normAutofit/>
          </a:bodyPr>
          <a:lstStyle>
            <a:lvl1pPr marL="0" indent="0" algn="r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204821"/>
            <a:ext cx="10353762" cy="1586380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836612" y="73524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r>
              <a:rPr lang="en-US" sz="8000" dirty="0">
                <a:solidFill>
                  <a:prstClr val="white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57956" y="297209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algn="r"/>
            <a:r>
              <a:rPr lang="en-US" sz="8000" dirty="0">
                <a:solidFill>
                  <a:prstClr val="white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513349902"/>
      </p:ext>
    </p:extLst>
  </p:cSld>
  <p:clrMapOvr>
    <a:masterClrMapping/>
  </p:clrMapOvr>
</p:sldLayout>
</file>

<file path=ppt/slideLayouts/slideLayout4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2126942"/>
            <a:ext cx="10355327" cy="25118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650556"/>
            <a:ext cx="10353763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42936036"/>
      </p:ext>
    </p:extLst>
  </p:cSld>
  <p:clrMapOvr>
    <a:masterClrMapping/>
  </p:clrMapOvr>
</p:sldLayout>
</file>

<file path=ppt/slideLayouts/slideLayout4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mna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94" y="609600"/>
            <a:ext cx="10353762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94" y="2088319"/>
            <a:ext cx="3298956" cy="823305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94" y="2911624"/>
            <a:ext cx="3298956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4878" y="2088320"/>
            <a:ext cx="3298558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4878" y="2911624"/>
            <a:ext cx="329982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088320"/>
            <a:ext cx="3291211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6346" y="2911624"/>
            <a:ext cx="329121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96914179"/>
      </p:ext>
    </p:extLst>
  </p:cSld>
  <p:clrMapOvr>
    <a:masterClrMapping/>
  </p:clrMapOvr>
</p:sldLayout>
</file>

<file path=ppt/slideLayouts/slideLayout4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mna de imagen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95" y="4195899"/>
            <a:ext cx="3298955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092020" y="2298987"/>
            <a:ext cx="2940050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95" y="4772161"/>
            <a:ext cx="3298955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01" y="4195899"/>
            <a:ext cx="3298983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68996" y="2298987"/>
            <a:ext cx="2930525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72160"/>
            <a:ext cx="3300336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423" y="4195899"/>
            <a:ext cx="3289900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52803" y="2298987"/>
            <a:ext cx="2932113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298" y="4772161"/>
            <a:ext cx="3294258" cy="1019037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17994558"/>
      </p:ext>
    </p:extLst>
  </p:cSld>
  <p:clrMapOvr>
    <a:masterClrMapping/>
  </p:clrMapOvr>
</p:sldLayout>
</file>

<file path=ppt/slideLayouts/slideLayout4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01532820"/>
      </p:ext>
    </p:extLst>
  </p:cSld>
  <p:clrMapOvr>
    <a:masterClrMapping/>
  </p:clrMapOvr>
</p:sldLayout>
</file>

<file path=ppt/slideLayouts/slideLayout42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599"/>
            <a:ext cx="2542657" cy="518160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3794" y="609599"/>
            <a:ext cx="7658705" cy="5181601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15163556"/>
      </p:ext>
    </p:extLst>
  </p:cSld>
  <p:clrMapOvr>
    <a:masterClrMapping/>
  </p:clrMapOvr>
</p:sldLayout>
</file>

<file path=ppt/slideLayouts/slideLayout42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95269" y="1122363"/>
            <a:ext cx="9001462" cy="2387600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95269" y="3602038"/>
            <a:ext cx="9001462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9217349"/>
      </p:ext>
    </p:extLst>
  </p:cSld>
  <p:clrMapOvr>
    <a:masterClrMapping/>
  </p:clrMapOvr>
</p:sldLayout>
</file>

<file path=ppt/slideLayouts/slideLayout42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63365236"/>
      </p:ext>
    </p:extLst>
  </p:cSld>
  <p:clrMapOvr>
    <a:masterClrMapping/>
  </p:clrMapOvr>
</p:sldLayout>
</file>

<file path=ppt/slideLayouts/slideLayout42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29244" y="657226"/>
            <a:ext cx="9733512" cy="2852737"/>
          </a:xfrm>
        </p:spPr>
        <p:txBody>
          <a:bodyPr anchor="b">
            <a:normAutofit/>
          </a:bodyPr>
          <a:lstStyle>
            <a:lvl1pPr>
              <a:defRPr sz="34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29244" y="3602038"/>
            <a:ext cx="9733512" cy="1500187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05327246"/>
      </p:ext>
    </p:extLst>
  </p:cSld>
  <p:clrMapOvr>
    <a:masterClrMapping/>
  </p:clrMapOvr>
</p:sldLayout>
</file>

<file path=ppt/slideLayouts/slideLayout42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3795" y="2088319"/>
            <a:ext cx="5106004" cy="3702881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3403" y="2088319"/>
            <a:ext cx="5094154" cy="3702881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81477772"/>
      </p:ext>
    </p:extLst>
  </p:cSld>
  <p:clrMapOvr>
    <a:masterClrMapping/>
  </p:clrMapOvr>
</p:sldLayout>
</file>

<file path=ppt/slideLayouts/slideLayout43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804" y="2088320"/>
            <a:ext cx="4879199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13795" y="2912232"/>
            <a:ext cx="5107208" cy="287896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2003" y="2088320"/>
            <a:ext cx="4865554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912232"/>
            <a:ext cx="5095357" cy="287896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6917622"/>
      </p:ext>
    </p:extLst>
  </p:cSld>
  <p:clrMapOvr>
    <a:masterClrMapping/>
  </p:clrMapOvr>
</p:sldLayout>
</file>

<file path=ppt/slideLayouts/slideLayout43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91667807"/>
      </p:ext>
    </p:extLst>
  </p:cSld>
  <p:clrMapOvr>
    <a:masterClrMapping/>
  </p:clrMapOvr>
</p:sldLayout>
</file>

<file path=ppt/slideLayouts/slideLayout43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59828491"/>
      </p:ext>
    </p:extLst>
  </p:cSld>
  <p:clrMapOvr>
    <a:masterClrMapping/>
  </p:clrMapOvr>
</p:sldLayout>
</file>

<file path=ppt/slideLayouts/slideLayout43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8" y="609600"/>
            <a:ext cx="3932237" cy="2362200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78064" y="609600"/>
            <a:ext cx="6189492" cy="5181600"/>
          </a:xfrm>
        </p:spPr>
        <p:txBody>
          <a:bodyPr anchor="ctr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7228" y="2971800"/>
            <a:ext cx="3932237" cy="2819399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28381445"/>
      </p:ext>
    </p:extLst>
  </p:cSld>
  <p:clrMapOvr>
    <a:masterClrMapping/>
  </p:clrMapOvr>
</p:sldLayout>
</file>

<file path=ppt/slideLayouts/slideLayout43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7" y="609600"/>
            <a:ext cx="5929773" cy="2362200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4" y="758881"/>
            <a:ext cx="3255356" cy="4883038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971800"/>
            <a:ext cx="5934950" cy="28194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85567305"/>
      </p:ext>
    </p:extLst>
  </p:cSld>
  <p:clrMapOvr>
    <a:masterClrMapping/>
  </p:clrMapOvr>
</p:sldLayout>
</file>

<file path=ppt/slideLayouts/slideLayout4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n panorámic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4289372"/>
            <a:ext cx="10367564" cy="819355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13806" y="621321"/>
            <a:ext cx="10367564" cy="3379735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5108728"/>
            <a:ext cx="10365998" cy="682472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12095211"/>
      </p:ext>
    </p:extLst>
  </p:cSld>
  <p:clrMapOvr>
    <a:masterClrMapping/>
  </p:clrMapOvr>
</p:sldLayout>
</file>

<file path=ppt/slideLayouts/slideLayout4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3424859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4204820"/>
            <a:ext cx="10353761" cy="1592186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98072340"/>
      </p:ext>
    </p:extLst>
  </p:cSld>
  <p:clrMapOvr>
    <a:masterClrMapping/>
  </p:clrMapOvr>
</p:sldLayout>
</file>

<file path=ppt/slideLayouts/slideLayout4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426812"/>
          </a:xfrm>
        </p:spPr>
        <p:txBody>
          <a:bodyPr anchor="t">
            <a:normAutofit/>
          </a:bodyPr>
          <a:lstStyle>
            <a:lvl1pPr marL="0" indent="0" algn="r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204821"/>
            <a:ext cx="10353762" cy="1586380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836612" y="73524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r>
              <a:rPr lang="en-US" sz="8000" dirty="0">
                <a:solidFill>
                  <a:prstClr val="white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57956" y="297209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algn="r"/>
            <a:r>
              <a:rPr lang="en-US" sz="8000" dirty="0">
                <a:solidFill>
                  <a:prstClr val="white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874206190"/>
      </p:ext>
    </p:extLst>
  </p:cSld>
  <p:clrMapOvr>
    <a:masterClrMapping/>
  </p:clrMapOvr>
</p:sldLayout>
</file>

<file path=ppt/slideLayouts/slideLayout4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2126942"/>
            <a:ext cx="10355327" cy="25118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650556"/>
            <a:ext cx="10353763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8681731"/>
      </p:ext>
    </p:extLst>
  </p:cSld>
  <p:clrMapOvr>
    <a:masterClrMapping/>
  </p:clrMapOvr>
</p:sldLayout>
</file>

<file path=ppt/slideLayouts/slideLayout4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mna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94" y="609600"/>
            <a:ext cx="10353762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94" y="2088319"/>
            <a:ext cx="3298956" cy="823305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94" y="2911624"/>
            <a:ext cx="3298956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4878" y="2088320"/>
            <a:ext cx="3298558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4878" y="2911624"/>
            <a:ext cx="329982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088320"/>
            <a:ext cx="3291211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6346" y="2911624"/>
            <a:ext cx="329121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34924106"/>
      </p:ext>
    </p:extLst>
  </p:cSld>
  <p:clrMapOvr>
    <a:masterClrMapping/>
  </p:clrMapOvr>
</p:sldLayout>
</file>

<file path=ppt/slideLayouts/slideLayout4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mna de imagen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95" y="4195899"/>
            <a:ext cx="3298955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092020" y="2298987"/>
            <a:ext cx="2940050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95" y="4772161"/>
            <a:ext cx="3298955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01" y="4195899"/>
            <a:ext cx="3298983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68996" y="2298987"/>
            <a:ext cx="2930525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72160"/>
            <a:ext cx="3300336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423" y="4195899"/>
            <a:ext cx="3289900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52803" y="2298987"/>
            <a:ext cx="2932113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298" y="4772161"/>
            <a:ext cx="3294258" cy="1019037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44273257"/>
      </p:ext>
    </p:extLst>
  </p:cSld>
  <p:clrMapOvr>
    <a:masterClrMapping/>
  </p:clrMapOvr>
</p:sldLayout>
</file>

<file path=ppt/slideLayouts/slideLayout44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73373558"/>
      </p:ext>
    </p:extLst>
  </p:cSld>
  <p:clrMapOvr>
    <a:masterClrMapping/>
  </p:clrMapOvr>
</p:sldLayout>
</file>

<file path=ppt/slideLayouts/slideLayout44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599"/>
            <a:ext cx="2542657" cy="518160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3794" y="609599"/>
            <a:ext cx="7658705" cy="5181601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80309490"/>
      </p:ext>
    </p:extLst>
  </p:cSld>
  <p:clrMapOvr>
    <a:masterClrMapping/>
  </p:clrMapOvr>
</p:sldLayout>
</file>

<file path=ppt/slideLayouts/slideLayout44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95269" y="1122363"/>
            <a:ext cx="9001462" cy="2387600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95269" y="3602038"/>
            <a:ext cx="9001462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56691078"/>
      </p:ext>
    </p:extLst>
  </p:cSld>
  <p:clrMapOvr>
    <a:masterClrMapping/>
  </p:clrMapOvr>
</p:sldLayout>
</file>

<file path=ppt/slideLayouts/slideLayout44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035571"/>
      </p:ext>
    </p:extLst>
  </p:cSld>
  <p:clrMapOvr>
    <a:masterClrMapping/>
  </p:clrMapOvr>
</p:sldLayout>
</file>

<file path=ppt/slideLayouts/slideLayout44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29244" y="657226"/>
            <a:ext cx="9733512" cy="2852737"/>
          </a:xfrm>
        </p:spPr>
        <p:txBody>
          <a:bodyPr anchor="b">
            <a:normAutofit/>
          </a:bodyPr>
          <a:lstStyle>
            <a:lvl1pPr>
              <a:defRPr sz="34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29244" y="3602038"/>
            <a:ext cx="9733512" cy="1500187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72777308"/>
      </p:ext>
    </p:extLst>
  </p:cSld>
  <p:clrMapOvr>
    <a:masterClrMapping/>
  </p:clrMapOvr>
</p:sldLayout>
</file>

<file path=ppt/slideLayouts/slideLayout44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3795" y="2088319"/>
            <a:ext cx="5106004" cy="3702881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3403" y="2088319"/>
            <a:ext cx="5094154" cy="3702881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04986503"/>
      </p:ext>
    </p:extLst>
  </p:cSld>
  <p:clrMapOvr>
    <a:masterClrMapping/>
  </p:clrMapOvr>
</p:sldLayout>
</file>

<file path=ppt/slideLayouts/slideLayout44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804" y="2088320"/>
            <a:ext cx="4879199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13795" y="2912232"/>
            <a:ext cx="5107208" cy="287896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2003" y="2088320"/>
            <a:ext cx="4865554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912232"/>
            <a:ext cx="5095357" cy="287896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432141"/>
      </p:ext>
    </p:extLst>
  </p:cSld>
  <p:clrMapOvr>
    <a:masterClrMapping/>
  </p:clrMapOvr>
</p:sldLayout>
</file>

<file path=ppt/slideLayouts/slideLayout44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92638790"/>
      </p:ext>
    </p:extLst>
  </p:cSld>
  <p:clrMapOvr>
    <a:masterClrMapping/>
  </p:clrMapOvr>
</p:sldLayout>
</file>

<file path=ppt/slideLayouts/slideLayout44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17713625"/>
      </p:ext>
    </p:extLst>
  </p:cSld>
  <p:clrMapOvr>
    <a:masterClrMapping/>
  </p:clrMapOvr>
</p:sldLayout>
</file>

<file path=ppt/slideLayouts/slideLayout45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8" y="609600"/>
            <a:ext cx="3932237" cy="2362200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78064" y="609600"/>
            <a:ext cx="6189492" cy="5181600"/>
          </a:xfrm>
        </p:spPr>
        <p:txBody>
          <a:bodyPr anchor="ctr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7228" y="2971800"/>
            <a:ext cx="3932237" cy="2819399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96008722"/>
      </p:ext>
    </p:extLst>
  </p:cSld>
  <p:clrMapOvr>
    <a:masterClrMapping/>
  </p:clrMapOvr>
</p:sldLayout>
</file>

<file path=ppt/slideLayouts/slideLayout45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7" y="609600"/>
            <a:ext cx="5929773" cy="2362200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4" y="758881"/>
            <a:ext cx="3255356" cy="4883038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971800"/>
            <a:ext cx="5934950" cy="28194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85934369"/>
      </p:ext>
    </p:extLst>
  </p:cSld>
  <p:clrMapOvr>
    <a:masterClrMapping/>
  </p:clrMapOvr>
</p:sldLayout>
</file>

<file path=ppt/slideLayouts/slideLayout45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n panorámic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4289372"/>
            <a:ext cx="10367564" cy="819355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13806" y="621321"/>
            <a:ext cx="10367564" cy="3379735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5108728"/>
            <a:ext cx="10365998" cy="682472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57727348"/>
      </p:ext>
    </p:extLst>
  </p:cSld>
  <p:clrMapOvr>
    <a:masterClrMapping/>
  </p:clrMapOvr>
</p:sldLayout>
</file>

<file path=ppt/slideLayouts/slideLayout45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3424859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4204820"/>
            <a:ext cx="10353761" cy="1592186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53788204"/>
      </p:ext>
    </p:extLst>
  </p:cSld>
  <p:clrMapOvr>
    <a:masterClrMapping/>
  </p:clrMapOvr>
</p:sldLayout>
</file>

<file path=ppt/slideLayouts/slideLayout45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426812"/>
          </a:xfrm>
        </p:spPr>
        <p:txBody>
          <a:bodyPr anchor="t">
            <a:normAutofit/>
          </a:bodyPr>
          <a:lstStyle>
            <a:lvl1pPr marL="0" indent="0" algn="r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204821"/>
            <a:ext cx="10353762" cy="1586380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836612" y="73524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r>
              <a:rPr lang="en-US" sz="8000" dirty="0">
                <a:solidFill>
                  <a:prstClr val="white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57956" y="297209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algn="r"/>
            <a:r>
              <a:rPr lang="en-US" sz="8000" dirty="0">
                <a:solidFill>
                  <a:prstClr val="white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14838517"/>
      </p:ext>
    </p:extLst>
  </p:cSld>
  <p:clrMapOvr>
    <a:masterClrMapping/>
  </p:clrMapOvr>
</p:sldLayout>
</file>

<file path=ppt/slideLayouts/slideLayout45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2126942"/>
            <a:ext cx="10355327" cy="25118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650556"/>
            <a:ext cx="10353763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36022540"/>
      </p:ext>
    </p:extLst>
  </p:cSld>
  <p:clrMapOvr>
    <a:masterClrMapping/>
  </p:clrMapOvr>
</p:sldLayout>
</file>

<file path=ppt/slideLayouts/slideLayout45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mna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94" y="609600"/>
            <a:ext cx="10353762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94" y="2088319"/>
            <a:ext cx="3298956" cy="823305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94" y="2911624"/>
            <a:ext cx="3298956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4878" y="2088320"/>
            <a:ext cx="3298558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4878" y="2911624"/>
            <a:ext cx="329982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088320"/>
            <a:ext cx="3291211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6346" y="2911624"/>
            <a:ext cx="329121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18619972"/>
      </p:ext>
    </p:extLst>
  </p:cSld>
  <p:clrMapOvr>
    <a:masterClrMapping/>
  </p:clrMapOvr>
</p:sldLayout>
</file>

<file path=ppt/slideLayouts/slideLayout45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mna de imagen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95" y="4195899"/>
            <a:ext cx="3298955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092020" y="2298987"/>
            <a:ext cx="2940050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95" y="4772161"/>
            <a:ext cx="3298955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01" y="4195899"/>
            <a:ext cx="3298983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68996" y="2298987"/>
            <a:ext cx="2930525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72160"/>
            <a:ext cx="3300336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423" y="4195899"/>
            <a:ext cx="3289900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52803" y="2298987"/>
            <a:ext cx="2932113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298" y="4772161"/>
            <a:ext cx="3294258" cy="1019037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1244215"/>
      </p:ext>
    </p:extLst>
  </p:cSld>
  <p:clrMapOvr>
    <a:masterClrMapping/>
  </p:clrMapOvr>
</p:sldLayout>
</file>

<file path=ppt/slideLayouts/slideLayout45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25918754"/>
      </p:ext>
    </p:extLst>
  </p:cSld>
  <p:clrMapOvr>
    <a:masterClrMapping/>
  </p:clrMapOvr>
</p:sldLayout>
</file>

<file path=ppt/slideLayouts/slideLayout45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599"/>
            <a:ext cx="2542657" cy="518160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3794" y="609599"/>
            <a:ext cx="7658705" cy="5181601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21557330"/>
      </p:ext>
    </p:extLst>
  </p:cSld>
  <p:clrMapOvr>
    <a:masterClrMapping/>
  </p:clrMapOvr>
</p:sldLayout>
</file>

<file path=ppt/slideLayouts/slideLayout46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95269" y="1122363"/>
            <a:ext cx="9001462" cy="2387600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95269" y="3602038"/>
            <a:ext cx="9001462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67590969"/>
      </p:ext>
    </p:extLst>
  </p:cSld>
  <p:clrMapOvr>
    <a:masterClrMapping/>
  </p:clrMapOvr>
</p:sldLayout>
</file>

<file path=ppt/slideLayouts/slideLayout46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19261954"/>
      </p:ext>
    </p:extLst>
  </p:cSld>
  <p:clrMapOvr>
    <a:masterClrMapping/>
  </p:clrMapOvr>
</p:sldLayout>
</file>

<file path=ppt/slideLayouts/slideLayout46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29244" y="657226"/>
            <a:ext cx="9733512" cy="2852737"/>
          </a:xfrm>
        </p:spPr>
        <p:txBody>
          <a:bodyPr anchor="b">
            <a:normAutofit/>
          </a:bodyPr>
          <a:lstStyle>
            <a:lvl1pPr>
              <a:defRPr sz="34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29244" y="3602038"/>
            <a:ext cx="9733512" cy="1500187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48153915"/>
      </p:ext>
    </p:extLst>
  </p:cSld>
  <p:clrMapOvr>
    <a:masterClrMapping/>
  </p:clrMapOvr>
</p:sldLayout>
</file>

<file path=ppt/slideLayouts/slideLayout46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3795" y="2088319"/>
            <a:ext cx="5106004" cy="3702881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3403" y="2088319"/>
            <a:ext cx="5094154" cy="3702881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37298174"/>
      </p:ext>
    </p:extLst>
  </p:cSld>
  <p:clrMapOvr>
    <a:masterClrMapping/>
  </p:clrMapOvr>
</p:sldLayout>
</file>

<file path=ppt/slideLayouts/slideLayout46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804" y="2088320"/>
            <a:ext cx="4879199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13795" y="2912232"/>
            <a:ext cx="5107208" cy="287896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2003" y="2088320"/>
            <a:ext cx="4865554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912232"/>
            <a:ext cx="5095357" cy="287896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28602508"/>
      </p:ext>
    </p:extLst>
  </p:cSld>
  <p:clrMapOvr>
    <a:masterClrMapping/>
  </p:clrMapOvr>
</p:sldLayout>
</file>

<file path=ppt/slideLayouts/slideLayout46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94309926"/>
      </p:ext>
    </p:extLst>
  </p:cSld>
  <p:clrMapOvr>
    <a:masterClrMapping/>
  </p:clrMapOvr>
</p:sldLayout>
</file>

<file path=ppt/slideLayouts/slideLayout46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55636968"/>
      </p:ext>
    </p:extLst>
  </p:cSld>
  <p:clrMapOvr>
    <a:masterClrMapping/>
  </p:clrMapOvr>
</p:sldLayout>
</file>

<file path=ppt/slideLayouts/slideLayout46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8" y="609600"/>
            <a:ext cx="3932237" cy="2362200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78064" y="609600"/>
            <a:ext cx="6189492" cy="5181600"/>
          </a:xfrm>
        </p:spPr>
        <p:txBody>
          <a:bodyPr anchor="ctr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7228" y="2971800"/>
            <a:ext cx="3932237" cy="2819399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84389767"/>
      </p:ext>
    </p:extLst>
  </p:cSld>
  <p:clrMapOvr>
    <a:masterClrMapping/>
  </p:clrMapOvr>
</p:sldLayout>
</file>

<file path=ppt/slideLayouts/slideLayout46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7" y="609600"/>
            <a:ext cx="5929773" cy="2362200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4" y="758881"/>
            <a:ext cx="3255356" cy="4883038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971800"/>
            <a:ext cx="5934950" cy="28194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18285747"/>
      </p:ext>
    </p:extLst>
  </p:cSld>
  <p:clrMapOvr>
    <a:masterClrMapping/>
  </p:clrMapOvr>
</p:sldLayout>
</file>

<file path=ppt/slideLayouts/slideLayout46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n panorámic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4289372"/>
            <a:ext cx="10367564" cy="819355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13806" y="621321"/>
            <a:ext cx="10367564" cy="3379735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5108728"/>
            <a:ext cx="10365998" cy="682472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97214978"/>
      </p:ext>
    </p:extLst>
  </p:cSld>
  <p:clrMapOvr>
    <a:masterClrMapping/>
  </p:clrMapOvr>
</p:sldLayout>
</file>

<file path=ppt/slideLayouts/slideLayout47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3424859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4204820"/>
            <a:ext cx="10353761" cy="1592186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62074546"/>
      </p:ext>
    </p:extLst>
  </p:cSld>
  <p:clrMapOvr>
    <a:masterClrMapping/>
  </p:clrMapOvr>
</p:sldLayout>
</file>

<file path=ppt/slideLayouts/slideLayout47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426812"/>
          </a:xfrm>
        </p:spPr>
        <p:txBody>
          <a:bodyPr anchor="t">
            <a:normAutofit/>
          </a:bodyPr>
          <a:lstStyle>
            <a:lvl1pPr marL="0" indent="0" algn="r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204821"/>
            <a:ext cx="10353762" cy="1586380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836612" y="73524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r>
              <a:rPr lang="en-US" sz="8000" dirty="0">
                <a:solidFill>
                  <a:prstClr val="white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57956" y="297209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algn="r"/>
            <a:r>
              <a:rPr lang="en-US" sz="8000" dirty="0">
                <a:solidFill>
                  <a:prstClr val="white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890218104"/>
      </p:ext>
    </p:extLst>
  </p:cSld>
  <p:clrMapOvr>
    <a:masterClrMapping/>
  </p:clrMapOvr>
</p:sldLayout>
</file>

<file path=ppt/slideLayouts/slideLayout47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2126942"/>
            <a:ext cx="10355327" cy="25118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650556"/>
            <a:ext cx="10353763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34872266"/>
      </p:ext>
    </p:extLst>
  </p:cSld>
  <p:clrMapOvr>
    <a:masterClrMapping/>
  </p:clrMapOvr>
</p:sldLayout>
</file>

<file path=ppt/slideLayouts/slideLayout47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mna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94" y="609600"/>
            <a:ext cx="10353762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94" y="2088319"/>
            <a:ext cx="3298956" cy="823305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94" y="2911624"/>
            <a:ext cx="3298956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4878" y="2088320"/>
            <a:ext cx="3298558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4878" y="2911624"/>
            <a:ext cx="329982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088320"/>
            <a:ext cx="3291211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6346" y="2911624"/>
            <a:ext cx="329121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6405464"/>
      </p:ext>
    </p:extLst>
  </p:cSld>
  <p:clrMapOvr>
    <a:masterClrMapping/>
  </p:clrMapOvr>
</p:sldLayout>
</file>

<file path=ppt/slideLayouts/slideLayout47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mna de imagen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95" y="4195899"/>
            <a:ext cx="3298955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092020" y="2298987"/>
            <a:ext cx="2940050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95" y="4772161"/>
            <a:ext cx="3298955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01" y="4195899"/>
            <a:ext cx="3298983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68996" y="2298987"/>
            <a:ext cx="2930525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72160"/>
            <a:ext cx="3300336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423" y="4195899"/>
            <a:ext cx="3289900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52803" y="2298987"/>
            <a:ext cx="2932113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298" y="4772161"/>
            <a:ext cx="3294258" cy="1019037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2523852"/>
      </p:ext>
    </p:extLst>
  </p:cSld>
  <p:clrMapOvr>
    <a:masterClrMapping/>
  </p:clrMapOvr>
</p:sldLayout>
</file>

<file path=ppt/slideLayouts/slideLayout47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0296871"/>
      </p:ext>
    </p:extLst>
  </p:cSld>
  <p:clrMapOvr>
    <a:masterClrMapping/>
  </p:clrMapOvr>
</p:sldLayout>
</file>

<file path=ppt/slideLayouts/slideLayout47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599"/>
            <a:ext cx="2542657" cy="518160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3794" y="609599"/>
            <a:ext cx="7658705" cy="5181601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11172473"/>
      </p:ext>
    </p:extLst>
  </p:cSld>
  <p:clrMapOvr>
    <a:masterClrMapping/>
  </p:clrMapOvr>
</p:sldLayout>
</file>

<file path=ppt/slideLayouts/slideLayout47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95269" y="1122363"/>
            <a:ext cx="9001462" cy="2387600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95269" y="3602038"/>
            <a:ext cx="9001462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31053839"/>
      </p:ext>
    </p:extLst>
  </p:cSld>
  <p:clrMapOvr>
    <a:masterClrMapping/>
  </p:clrMapOvr>
</p:sldLayout>
</file>

<file path=ppt/slideLayouts/slideLayout47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01645333"/>
      </p:ext>
    </p:extLst>
  </p:cSld>
  <p:clrMapOvr>
    <a:masterClrMapping/>
  </p:clrMapOvr>
</p:sldLayout>
</file>

<file path=ppt/slideLayouts/slideLayout47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29244" y="657226"/>
            <a:ext cx="9733512" cy="2852737"/>
          </a:xfrm>
        </p:spPr>
        <p:txBody>
          <a:bodyPr anchor="b">
            <a:normAutofit/>
          </a:bodyPr>
          <a:lstStyle>
            <a:lvl1pPr>
              <a:defRPr sz="34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29244" y="3602038"/>
            <a:ext cx="9733512" cy="1500187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41444405"/>
      </p:ext>
    </p:extLst>
  </p:cSld>
  <p:clrMapOvr>
    <a:masterClrMapping/>
  </p:clrMapOvr>
</p:sldLayout>
</file>

<file path=ppt/slideLayouts/slideLayout48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3795" y="2088319"/>
            <a:ext cx="5106004" cy="3702881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3403" y="2088319"/>
            <a:ext cx="5094154" cy="3702881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57144301"/>
      </p:ext>
    </p:extLst>
  </p:cSld>
  <p:clrMapOvr>
    <a:masterClrMapping/>
  </p:clrMapOvr>
</p:sldLayout>
</file>

<file path=ppt/slideLayouts/slideLayout48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804" y="2088320"/>
            <a:ext cx="4879199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13795" y="2912232"/>
            <a:ext cx="5107208" cy="287896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2003" y="2088320"/>
            <a:ext cx="4865554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912232"/>
            <a:ext cx="5095357" cy="287896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36661533"/>
      </p:ext>
    </p:extLst>
  </p:cSld>
  <p:clrMapOvr>
    <a:masterClrMapping/>
  </p:clrMapOvr>
</p:sldLayout>
</file>

<file path=ppt/slideLayouts/slideLayout48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03165239"/>
      </p:ext>
    </p:extLst>
  </p:cSld>
  <p:clrMapOvr>
    <a:masterClrMapping/>
  </p:clrMapOvr>
</p:sldLayout>
</file>

<file path=ppt/slideLayouts/slideLayout48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09973579"/>
      </p:ext>
    </p:extLst>
  </p:cSld>
  <p:clrMapOvr>
    <a:masterClrMapping/>
  </p:clrMapOvr>
</p:sldLayout>
</file>

<file path=ppt/slideLayouts/slideLayout48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8" y="609600"/>
            <a:ext cx="3932237" cy="2362200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78064" y="609600"/>
            <a:ext cx="6189492" cy="5181600"/>
          </a:xfrm>
        </p:spPr>
        <p:txBody>
          <a:bodyPr anchor="ctr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7228" y="2971800"/>
            <a:ext cx="3932237" cy="2819399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68456461"/>
      </p:ext>
    </p:extLst>
  </p:cSld>
  <p:clrMapOvr>
    <a:masterClrMapping/>
  </p:clrMapOvr>
</p:sldLayout>
</file>

<file path=ppt/slideLayouts/slideLayout48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7" y="609600"/>
            <a:ext cx="5929773" cy="2362200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4" y="758881"/>
            <a:ext cx="3255356" cy="4883038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971800"/>
            <a:ext cx="5934950" cy="28194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31528322"/>
      </p:ext>
    </p:extLst>
  </p:cSld>
  <p:clrMapOvr>
    <a:masterClrMapping/>
  </p:clrMapOvr>
</p:sldLayout>
</file>

<file path=ppt/slideLayouts/slideLayout48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n panorámic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4289372"/>
            <a:ext cx="10367564" cy="819355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13806" y="621321"/>
            <a:ext cx="10367564" cy="3379735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5108728"/>
            <a:ext cx="10365998" cy="682472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23786151"/>
      </p:ext>
    </p:extLst>
  </p:cSld>
  <p:clrMapOvr>
    <a:masterClrMapping/>
  </p:clrMapOvr>
</p:sldLayout>
</file>

<file path=ppt/slideLayouts/slideLayout48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3424859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4204820"/>
            <a:ext cx="10353761" cy="1592186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8097095"/>
      </p:ext>
    </p:extLst>
  </p:cSld>
  <p:clrMapOvr>
    <a:masterClrMapping/>
  </p:clrMapOvr>
</p:sldLayout>
</file>

<file path=ppt/slideLayouts/slideLayout48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426812"/>
          </a:xfrm>
        </p:spPr>
        <p:txBody>
          <a:bodyPr anchor="t">
            <a:normAutofit/>
          </a:bodyPr>
          <a:lstStyle>
            <a:lvl1pPr marL="0" indent="0" algn="r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204821"/>
            <a:ext cx="10353762" cy="1586380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836612" y="73524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r>
              <a:rPr lang="en-US" sz="8000" dirty="0">
                <a:solidFill>
                  <a:prstClr val="white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57956" y="297209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algn="r"/>
            <a:r>
              <a:rPr lang="en-US" sz="8000" dirty="0">
                <a:solidFill>
                  <a:prstClr val="white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289763110"/>
      </p:ext>
    </p:extLst>
  </p:cSld>
  <p:clrMapOvr>
    <a:masterClrMapping/>
  </p:clrMapOvr>
</p:sldLayout>
</file>

<file path=ppt/slideLayouts/slideLayout48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2126942"/>
            <a:ext cx="10355327" cy="25118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650556"/>
            <a:ext cx="10353763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81803815"/>
      </p:ext>
    </p:extLst>
  </p:cSld>
  <p:clrMapOvr>
    <a:masterClrMapping/>
  </p:clrMapOvr>
</p:sldLayout>
</file>

<file path=ppt/slideLayouts/slideLayout49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mna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94" y="609600"/>
            <a:ext cx="10353762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94" y="2088319"/>
            <a:ext cx="3298956" cy="823305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94" y="2911624"/>
            <a:ext cx="3298956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4878" y="2088320"/>
            <a:ext cx="3298558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4878" y="2911624"/>
            <a:ext cx="329982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088320"/>
            <a:ext cx="3291211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6346" y="2911624"/>
            <a:ext cx="329121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94382926"/>
      </p:ext>
    </p:extLst>
  </p:cSld>
  <p:clrMapOvr>
    <a:masterClrMapping/>
  </p:clrMapOvr>
</p:sldLayout>
</file>

<file path=ppt/slideLayouts/slideLayout49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mna de imagen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95" y="4195899"/>
            <a:ext cx="3298955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092020" y="2298987"/>
            <a:ext cx="2940050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95" y="4772161"/>
            <a:ext cx="3298955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01" y="4195899"/>
            <a:ext cx="3298983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68996" y="2298987"/>
            <a:ext cx="2930525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72160"/>
            <a:ext cx="3300336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423" y="4195899"/>
            <a:ext cx="3289900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52803" y="2298987"/>
            <a:ext cx="2932113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298" y="4772161"/>
            <a:ext cx="3294258" cy="1019037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86437196"/>
      </p:ext>
    </p:extLst>
  </p:cSld>
  <p:clrMapOvr>
    <a:masterClrMapping/>
  </p:clrMapOvr>
</p:sldLayout>
</file>

<file path=ppt/slideLayouts/slideLayout49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59199895"/>
      </p:ext>
    </p:extLst>
  </p:cSld>
  <p:clrMapOvr>
    <a:masterClrMapping/>
  </p:clrMapOvr>
</p:sldLayout>
</file>

<file path=ppt/slideLayouts/slideLayout49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599"/>
            <a:ext cx="2542657" cy="518160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3794" y="609599"/>
            <a:ext cx="7658705" cy="5181601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3013489"/>
      </p:ext>
    </p:extLst>
  </p:cSld>
  <p:clrMapOvr>
    <a:masterClrMapping/>
  </p:clrMapOvr>
</p:sldLayout>
</file>

<file path=ppt/slideLayouts/slideLayout49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95269" y="1122363"/>
            <a:ext cx="9001462" cy="2387600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95269" y="3602038"/>
            <a:ext cx="9001462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399691"/>
      </p:ext>
    </p:extLst>
  </p:cSld>
  <p:clrMapOvr>
    <a:masterClrMapping/>
  </p:clrMapOvr>
</p:sldLayout>
</file>

<file path=ppt/slideLayouts/slideLayout49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12065703"/>
      </p:ext>
    </p:extLst>
  </p:cSld>
  <p:clrMapOvr>
    <a:masterClrMapping/>
  </p:clrMapOvr>
</p:sldLayout>
</file>

<file path=ppt/slideLayouts/slideLayout49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29244" y="657226"/>
            <a:ext cx="9733512" cy="2852737"/>
          </a:xfrm>
        </p:spPr>
        <p:txBody>
          <a:bodyPr anchor="b">
            <a:normAutofit/>
          </a:bodyPr>
          <a:lstStyle>
            <a:lvl1pPr>
              <a:defRPr sz="34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29244" y="3602038"/>
            <a:ext cx="9733512" cy="1500187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575496"/>
      </p:ext>
    </p:extLst>
  </p:cSld>
  <p:clrMapOvr>
    <a:masterClrMapping/>
  </p:clrMapOvr>
</p:sldLayout>
</file>

<file path=ppt/slideLayouts/slideLayout49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3795" y="2088319"/>
            <a:ext cx="5106004" cy="3702881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3403" y="2088319"/>
            <a:ext cx="5094154" cy="3702881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89897588"/>
      </p:ext>
    </p:extLst>
  </p:cSld>
  <p:clrMapOvr>
    <a:masterClrMapping/>
  </p:clrMapOvr>
</p:sldLayout>
</file>

<file path=ppt/slideLayouts/slideLayout49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804" y="2088320"/>
            <a:ext cx="4879199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13795" y="2912232"/>
            <a:ext cx="5107208" cy="287896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2003" y="2088320"/>
            <a:ext cx="4865554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912232"/>
            <a:ext cx="5095357" cy="287896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15011645"/>
      </p:ext>
    </p:extLst>
  </p:cSld>
  <p:clrMapOvr>
    <a:masterClrMapping/>
  </p:clrMapOvr>
</p:sldLayout>
</file>

<file path=ppt/slideLayouts/slideLayout49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33680341"/>
      </p:ext>
    </p:extLst>
  </p:cSld>
  <p:clrMapOvr>
    <a:masterClrMapping/>
  </p:clrMapOvr>
</p:sldLayout>
</file>

<file path=ppt/slideLayouts/slideLayout50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87322870"/>
      </p:ext>
    </p:extLst>
  </p:cSld>
  <p:clrMapOvr>
    <a:masterClrMapping/>
  </p:clrMapOvr>
</p:sldLayout>
</file>

<file path=ppt/slideLayouts/slideLayout50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8" y="609600"/>
            <a:ext cx="3932237" cy="2362200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78064" y="609600"/>
            <a:ext cx="6189492" cy="5181600"/>
          </a:xfrm>
        </p:spPr>
        <p:txBody>
          <a:bodyPr anchor="ctr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7228" y="2971800"/>
            <a:ext cx="3932237" cy="2819399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69878747"/>
      </p:ext>
    </p:extLst>
  </p:cSld>
  <p:clrMapOvr>
    <a:masterClrMapping/>
  </p:clrMapOvr>
</p:sldLayout>
</file>

<file path=ppt/slideLayouts/slideLayout50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7" y="609600"/>
            <a:ext cx="5929773" cy="2362200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4" y="758881"/>
            <a:ext cx="3255356" cy="4883038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971800"/>
            <a:ext cx="5934950" cy="28194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08644796"/>
      </p:ext>
    </p:extLst>
  </p:cSld>
  <p:clrMapOvr>
    <a:masterClrMapping/>
  </p:clrMapOvr>
</p:sldLayout>
</file>

<file path=ppt/slideLayouts/slideLayout50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n panorámic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4289372"/>
            <a:ext cx="10367564" cy="819355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13806" y="621321"/>
            <a:ext cx="10367564" cy="3379735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5108728"/>
            <a:ext cx="10365998" cy="682472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93766550"/>
      </p:ext>
    </p:extLst>
  </p:cSld>
  <p:clrMapOvr>
    <a:masterClrMapping/>
  </p:clrMapOvr>
</p:sldLayout>
</file>

<file path=ppt/slideLayouts/slideLayout50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3424859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4204820"/>
            <a:ext cx="10353761" cy="1592186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94436469"/>
      </p:ext>
    </p:extLst>
  </p:cSld>
  <p:clrMapOvr>
    <a:masterClrMapping/>
  </p:clrMapOvr>
</p:sldLayout>
</file>

<file path=ppt/slideLayouts/slideLayout50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426812"/>
          </a:xfrm>
        </p:spPr>
        <p:txBody>
          <a:bodyPr anchor="t">
            <a:normAutofit/>
          </a:bodyPr>
          <a:lstStyle>
            <a:lvl1pPr marL="0" indent="0" algn="r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204821"/>
            <a:ext cx="10353762" cy="1586380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836612" y="73524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r>
              <a:rPr lang="en-US" sz="8000" dirty="0">
                <a:solidFill>
                  <a:prstClr val="white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57956" y="297209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algn="r"/>
            <a:r>
              <a:rPr lang="en-US" sz="8000" dirty="0">
                <a:solidFill>
                  <a:prstClr val="white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580007338"/>
      </p:ext>
    </p:extLst>
  </p:cSld>
  <p:clrMapOvr>
    <a:masterClrMapping/>
  </p:clrMapOvr>
</p:sldLayout>
</file>

<file path=ppt/slideLayouts/slideLayout50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2126942"/>
            <a:ext cx="10355327" cy="25118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650556"/>
            <a:ext cx="10353763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04828959"/>
      </p:ext>
    </p:extLst>
  </p:cSld>
  <p:clrMapOvr>
    <a:masterClrMapping/>
  </p:clrMapOvr>
</p:sldLayout>
</file>

<file path=ppt/slideLayouts/slideLayout50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mna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94" y="609600"/>
            <a:ext cx="10353762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94" y="2088319"/>
            <a:ext cx="3298956" cy="823305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94" y="2911624"/>
            <a:ext cx="3298956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4878" y="2088320"/>
            <a:ext cx="3298558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4878" y="2911624"/>
            <a:ext cx="329982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088320"/>
            <a:ext cx="3291211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6346" y="2911624"/>
            <a:ext cx="329121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94069300"/>
      </p:ext>
    </p:extLst>
  </p:cSld>
  <p:clrMapOvr>
    <a:masterClrMapping/>
  </p:clrMapOvr>
</p:sldLayout>
</file>

<file path=ppt/slideLayouts/slideLayout50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mna de imagen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95" y="4195899"/>
            <a:ext cx="3298955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092020" y="2298987"/>
            <a:ext cx="2940050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95" y="4772161"/>
            <a:ext cx="3298955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01" y="4195899"/>
            <a:ext cx="3298983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68996" y="2298987"/>
            <a:ext cx="2930525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72160"/>
            <a:ext cx="3300336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423" y="4195899"/>
            <a:ext cx="3289900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52803" y="2298987"/>
            <a:ext cx="2932113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298" y="4772161"/>
            <a:ext cx="3294258" cy="1019037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7393200"/>
      </p:ext>
    </p:extLst>
  </p:cSld>
  <p:clrMapOvr>
    <a:masterClrMapping/>
  </p:clrMapOvr>
</p:sldLayout>
</file>

<file path=ppt/slideLayouts/slideLayout50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45631586"/>
      </p:ext>
    </p:extLst>
  </p:cSld>
  <p:clrMapOvr>
    <a:masterClrMapping/>
  </p:clrMapOvr>
</p:sldLayout>
</file>

<file path=ppt/slideLayouts/slideLayout5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599"/>
            <a:ext cx="2542657" cy="518160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3794" y="609599"/>
            <a:ext cx="7658705" cy="5181601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1532043"/>
      </p:ext>
    </p:extLst>
  </p:cSld>
  <p:clrMapOvr>
    <a:masterClrMapping/>
  </p:clrMapOvr>
</p:sldLayout>
</file>

<file path=ppt/slideLayouts/slideLayout51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95269" y="1122363"/>
            <a:ext cx="9001462" cy="2387600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95269" y="3602038"/>
            <a:ext cx="9001462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61403397"/>
      </p:ext>
    </p:extLst>
  </p:cSld>
  <p:clrMapOvr>
    <a:masterClrMapping/>
  </p:clrMapOvr>
</p:sldLayout>
</file>

<file path=ppt/slideLayouts/slideLayout5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43518554"/>
      </p:ext>
    </p:extLst>
  </p:cSld>
  <p:clrMapOvr>
    <a:masterClrMapping/>
  </p:clrMapOvr>
</p:sldLayout>
</file>

<file path=ppt/slideLayouts/slideLayout51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29244" y="657226"/>
            <a:ext cx="9733512" cy="2852737"/>
          </a:xfrm>
        </p:spPr>
        <p:txBody>
          <a:bodyPr anchor="b">
            <a:normAutofit/>
          </a:bodyPr>
          <a:lstStyle>
            <a:lvl1pPr>
              <a:defRPr sz="34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29244" y="3602038"/>
            <a:ext cx="9733512" cy="1500187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59895645"/>
      </p:ext>
    </p:extLst>
  </p:cSld>
  <p:clrMapOvr>
    <a:masterClrMapping/>
  </p:clrMapOvr>
</p:sldLayout>
</file>

<file path=ppt/slideLayouts/slideLayout51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3795" y="2088319"/>
            <a:ext cx="5106004" cy="3702881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3403" y="2088319"/>
            <a:ext cx="5094154" cy="3702881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210692"/>
      </p:ext>
    </p:extLst>
  </p:cSld>
  <p:clrMapOvr>
    <a:masterClrMapping/>
  </p:clrMapOvr>
</p:sldLayout>
</file>

<file path=ppt/slideLayouts/slideLayout51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804" y="2088320"/>
            <a:ext cx="4879199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13795" y="2912232"/>
            <a:ext cx="5107208" cy="287896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2003" y="2088320"/>
            <a:ext cx="4865554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912232"/>
            <a:ext cx="5095357" cy="287896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43201539"/>
      </p:ext>
    </p:extLst>
  </p:cSld>
  <p:clrMapOvr>
    <a:masterClrMapping/>
  </p:clrMapOvr>
</p:sldLayout>
</file>

<file path=ppt/slideLayouts/slideLayout5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27092601"/>
      </p:ext>
    </p:extLst>
  </p:cSld>
  <p:clrMapOvr>
    <a:masterClrMapping/>
  </p:clrMapOvr>
</p:sldLayout>
</file>

<file path=ppt/slideLayouts/slideLayout51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69355286"/>
      </p:ext>
    </p:extLst>
  </p:cSld>
  <p:clrMapOvr>
    <a:masterClrMapping/>
  </p:clrMapOvr>
</p:sldLayout>
</file>

<file path=ppt/slideLayouts/slideLayout51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8" y="609600"/>
            <a:ext cx="3932237" cy="2362200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78064" y="609600"/>
            <a:ext cx="6189492" cy="5181600"/>
          </a:xfrm>
        </p:spPr>
        <p:txBody>
          <a:bodyPr anchor="ctr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7228" y="2971800"/>
            <a:ext cx="3932237" cy="2819399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22101128"/>
      </p:ext>
    </p:extLst>
  </p:cSld>
  <p:clrMapOvr>
    <a:masterClrMapping/>
  </p:clrMapOvr>
</p:sldLayout>
</file>

<file path=ppt/slideLayouts/slideLayout51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7" y="609600"/>
            <a:ext cx="5929773" cy="2362200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4" y="758881"/>
            <a:ext cx="3255356" cy="4883038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971800"/>
            <a:ext cx="5934950" cy="28194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09271714"/>
      </p:ext>
    </p:extLst>
  </p:cSld>
  <p:clrMapOvr>
    <a:masterClrMapping/>
  </p:clrMapOvr>
</p:sldLayout>
</file>

<file path=ppt/slideLayouts/slideLayout5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n panorámic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4289372"/>
            <a:ext cx="10367564" cy="819355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13806" y="621321"/>
            <a:ext cx="10367564" cy="3379735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5108728"/>
            <a:ext cx="10365998" cy="682472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75058570"/>
      </p:ext>
    </p:extLst>
  </p:cSld>
  <p:clrMapOvr>
    <a:masterClrMapping/>
  </p:clrMapOvr>
</p:sldLayout>
</file>

<file path=ppt/slideLayouts/slideLayout5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3424859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4204820"/>
            <a:ext cx="10353761" cy="1592186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99931622"/>
      </p:ext>
    </p:extLst>
  </p:cSld>
  <p:clrMapOvr>
    <a:masterClrMapping/>
  </p:clrMapOvr>
</p:sldLayout>
</file>

<file path=ppt/slideLayouts/slideLayout5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426812"/>
          </a:xfrm>
        </p:spPr>
        <p:txBody>
          <a:bodyPr anchor="t">
            <a:normAutofit/>
          </a:bodyPr>
          <a:lstStyle>
            <a:lvl1pPr marL="0" indent="0" algn="r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204821"/>
            <a:ext cx="10353762" cy="1586380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836612" y="73524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r>
              <a:rPr lang="en-US" sz="8000" dirty="0">
                <a:solidFill>
                  <a:prstClr val="white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57956" y="297209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algn="r"/>
            <a:r>
              <a:rPr lang="en-US" sz="8000" dirty="0">
                <a:solidFill>
                  <a:prstClr val="white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953516987"/>
      </p:ext>
    </p:extLst>
  </p:cSld>
  <p:clrMapOvr>
    <a:masterClrMapping/>
  </p:clrMapOvr>
</p:sldLayout>
</file>

<file path=ppt/slideLayouts/slideLayout5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2126942"/>
            <a:ext cx="10355327" cy="25118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650556"/>
            <a:ext cx="10353763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03075823"/>
      </p:ext>
    </p:extLst>
  </p:cSld>
  <p:clrMapOvr>
    <a:masterClrMapping/>
  </p:clrMapOvr>
</p:sldLayout>
</file>

<file path=ppt/slideLayouts/slideLayout5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mna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94" y="609600"/>
            <a:ext cx="10353762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94" y="2088319"/>
            <a:ext cx="3298956" cy="823305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94" y="2911624"/>
            <a:ext cx="3298956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4878" y="2088320"/>
            <a:ext cx="3298558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4878" y="2911624"/>
            <a:ext cx="329982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088320"/>
            <a:ext cx="3291211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6346" y="2911624"/>
            <a:ext cx="329121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96715530"/>
      </p:ext>
    </p:extLst>
  </p:cSld>
  <p:clrMapOvr>
    <a:masterClrMapping/>
  </p:clrMapOvr>
</p:sldLayout>
</file>

<file path=ppt/slideLayouts/slideLayout5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mna de imagen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95" y="4195899"/>
            <a:ext cx="3298955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092020" y="2298987"/>
            <a:ext cx="2940050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95" y="4772161"/>
            <a:ext cx="3298955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01" y="4195899"/>
            <a:ext cx="3298983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68996" y="2298987"/>
            <a:ext cx="2930525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72160"/>
            <a:ext cx="3300336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423" y="4195899"/>
            <a:ext cx="3289900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52803" y="2298987"/>
            <a:ext cx="2932113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298" y="4772161"/>
            <a:ext cx="3294258" cy="1019037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1048346"/>
      </p:ext>
    </p:extLst>
  </p:cSld>
  <p:clrMapOvr>
    <a:masterClrMapping/>
  </p:clrMapOvr>
</p:sldLayout>
</file>

<file path=ppt/slideLayouts/slideLayout52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63666180"/>
      </p:ext>
    </p:extLst>
  </p:cSld>
  <p:clrMapOvr>
    <a:masterClrMapping/>
  </p:clrMapOvr>
</p:sldLayout>
</file>

<file path=ppt/slideLayouts/slideLayout5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599"/>
            <a:ext cx="2542657" cy="518160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3794" y="609599"/>
            <a:ext cx="7658705" cy="5181601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83316706"/>
      </p:ext>
    </p:extLst>
  </p:cSld>
  <p:clrMapOvr>
    <a:masterClrMapping/>
  </p:clrMapOvr>
</p:sldLayout>
</file>

<file path=ppt/slideLayouts/slideLayout5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95269" y="1122363"/>
            <a:ext cx="9001462" cy="2387600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95269" y="3602038"/>
            <a:ext cx="9001462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84134257"/>
      </p:ext>
    </p:extLst>
  </p:cSld>
  <p:clrMapOvr>
    <a:masterClrMapping/>
  </p:clrMapOvr>
</p:sldLayout>
</file>

<file path=ppt/slideLayouts/slideLayout52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67484067"/>
      </p:ext>
    </p:extLst>
  </p:cSld>
  <p:clrMapOvr>
    <a:masterClrMapping/>
  </p:clrMapOvr>
</p:sldLayout>
</file>

<file path=ppt/slideLayouts/slideLayout53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29244" y="657226"/>
            <a:ext cx="9733512" cy="2852737"/>
          </a:xfrm>
        </p:spPr>
        <p:txBody>
          <a:bodyPr anchor="b">
            <a:normAutofit/>
          </a:bodyPr>
          <a:lstStyle>
            <a:lvl1pPr>
              <a:defRPr sz="34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29244" y="3602038"/>
            <a:ext cx="9733512" cy="1500187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74105795"/>
      </p:ext>
    </p:extLst>
  </p:cSld>
  <p:clrMapOvr>
    <a:masterClrMapping/>
  </p:clrMapOvr>
</p:sldLayout>
</file>

<file path=ppt/slideLayouts/slideLayout53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3795" y="2088319"/>
            <a:ext cx="5106004" cy="3702881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3403" y="2088319"/>
            <a:ext cx="5094154" cy="3702881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02596558"/>
      </p:ext>
    </p:extLst>
  </p:cSld>
  <p:clrMapOvr>
    <a:masterClrMapping/>
  </p:clrMapOvr>
</p:sldLayout>
</file>

<file path=ppt/slideLayouts/slideLayout53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804" y="2088320"/>
            <a:ext cx="4879199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13795" y="2912232"/>
            <a:ext cx="5107208" cy="287896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2003" y="2088320"/>
            <a:ext cx="4865554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912232"/>
            <a:ext cx="5095357" cy="287896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94763998"/>
      </p:ext>
    </p:extLst>
  </p:cSld>
  <p:clrMapOvr>
    <a:masterClrMapping/>
  </p:clrMapOvr>
</p:sldLayout>
</file>

<file path=ppt/slideLayouts/slideLayout53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75014290"/>
      </p:ext>
    </p:extLst>
  </p:cSld>
  <p:clrMapOvr>
    <a:masterClrMapping/>
  </p:clrMapOvr>
</p:sldLayout>
</file>

<file path=ppt/slideLayouts/slideLayout53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15351640"/>
      </p:ext>
    </p:extLst>
  </p:cSld>
  <p:clrMapOvr>
    <a:masterClrMapping/>
  </p:clrMapOvr>
</p:sldLayout>
</file>

<file path=ppt/slideLayouts/slideLayout53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8" y="609600"/>
            <a:ext cx="3932237" cy="2362200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78064" y="609600"/>
            <a:ext cx="6189492" cy="5181600"/>
          </a:xfrm>
        </p:spPr>
        <p:txBody>
          <a:bodyPr anchor="ctr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7228" y="2971800"/>
            <a:ext cx="3932237" cy="2819399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31136634"/>
      </p:ext>
    </p:extLst>
  </p:cSld>
  <p:clrMapOvr>
    <a:masterClrMapping/>
  </p:clrMapOvr>
</p:sldLayout>
</file>

<file path=ppt/slideLayouts/slideLayout53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7" y="609600"/>
            <a:ext cx="5929773" cy="2362200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4" y="758881"/>
            <a:ext cx="3255356" cy="4883038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971800"/>
            <a:ext cx="5934950" cy="28194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41558723"/>
      </p:ext>
    </p:extLst>
  </p:cSld>
  <p:clrMapOvr>
    <a:masterClrMapping/>
  </p:clrMapOvr>
</p:sldLayout>
</file>

<file path=ppt/slideLayouts/slideLayout5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n panorámic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4289372"/>
            <a:ext cx="10367564" cy="819355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13806" y="621321"/>
            <a:ext cx="10367564" cy="3379735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5108728"/>
            <a:ext cx="10365998" cy="682472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96875134"/>
      </p:ext>
    </p:extLst>
  </p:cSld>
  <p:clrMapOvr>
    <a:masterClrMapping/>
  </p:clrMapOvr>
</p:sldLayout>
</file>

<file path=ppt/slideLayouts/slideLayout5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3424859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4204820"/>
            <a:ext cx="10353761" cy="1592186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2858385"/>
      </p:ext>
    </p:extLst>
  </p:cSld>
  <p:clrMapOvr>
    <a:masterClrMapping/>
  </p:clrMapOvr>
</p:sldLayout>
</file>

<file path=ppt/slideLayouts/slideLayout5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426812"/>
          </a:xfrm>
        </p:spPr>
        <p:txBody>
          <a:bodyPr anchor="t">
            <a:normAutofit/>
          </a:bodyPr>
          <a:lstStyle>
            <a:lvl1pPr marL="0" indent="0" algn="r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204821"/>
            <a:ext cx="10353762" cy="1586380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836612" y="73524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r>
              <a:rPr lang="en-US" sz="8000" dirty="0">
                <a:solidFill>
                  <a:prstClr val="white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57956" y="297209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algn="r"/>
            <a:r>
              <a:rPr lang="en-US" sz="8000" dirty="0">
                <a:solidFill>
                  <a:prstClr val="white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193414078"/>
      </p:ext>
    </p:extLst>
  </p:cSld>
  <p:clrMapOvr>
    <a:masterClrMapping/>
  </p:clrMapOvr>
</p:sldLayout>
</file>

<file path=ppt/slideLayouts/slideLayout5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2126942"/>
            <a:ext cx="10355327" cy="25118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650556"/>
            <a:ext cx="10353763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81969239"/>
      </p:ext>
    </p:extLst>
  </p:cSld>
  <p:clrMapOvr>
    <a:masterClrMapping/>
  </p:clrMapOvr>
</p:sldLayout>
</file>

<file path=ppt/slideLayouts/slideLayout5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mna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94" y="609600"/>
            <a:ext cx="10353762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94" y="2088319"/>
            <a:ext cx="3298956" cy="823305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94" y="2911624"/>
            <a:ext cx="3298956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4878" y="2088320"/>
            <a:ext cx="3298558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4878" y="2911624"/>
            <a:ext cx="329982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088320"/>
            <a:ext cx="3291211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6346" y="2911624"/>
            <a:ext cx="329121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01435306"/>
      </p:ext>
    </p:extLst>
  </p:cSld>
  <p:clrMapOvr>
    <a:masterClrMapping/>
  </p:clrMapOvr>
</p:sldLayout>
</file>

<file path=ppt/slideLayouts/slideLayout5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mna de imagen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95" y="4195899"/>
            <a:ext cx="3298955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092020" y="2298987"/>
            <a:ext cx="2940050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95" y="4772161"/>
            <a:ext cx="3298955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01" y="4195899"/>
            <a:ext cx="3298983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68996" y="2298987"/>
            <a:ext cx="2930525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72160"/>
            <a:ext cx="3300336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423" y="4195899"/>
            <a:ext cx="3289900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52803" y="2298987"/>
            <a:ext cx="2932113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298" y="4772161"/>
            <a:ext cx="3294258" cy="1019037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0875519"/>
      </p:ext>
    </p:extLst>
  </p:cSld>
  <p:clrMapOvr>
    <a:masterClrMapping/>
  </p:clrMapOvr>
</p:sldLayout>
</file>

<file path=ppt/slideLayouts/slideLayout5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39669763"/>
      </p:ext>
    </p:extLst>
  </p:cSld>
  <p:clrMapOvr>
    <a:masterClrMapping/>
  </p:clrMapOvr>
</p:sldLayout>
</file>

<file path=ppt/slideLayouts/slideLayout5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599"/>
            <a:ext cx="2542657" cy="518160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3794" y="609599"/>
            <a:ext cx="7658705" cy="5181601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97273520"/>
      </p:ext>
    </p:extLst>
  </p:cSld>
  <p:clrMapOvr>
    <a:masterClrMapping/>
  </p:clrMapOvr>
</p:sldLayout>
</file>

<file path=ppt/slideLayouts/slideLayout5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95269" y="1122363"/>
            <a:ext cx="9001462" cy="2387600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95269" y="3602038"/>
            <a:ext cx="9001462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39415975"/>
      </p:ext>
    </p:extLst>
  </p:cSld>
  <p:clrMapOvr>
    <a:masterClrMapping/>
  </p:clrMapOvr>
</p:sldLayout>
</file>

<file path=ppt/slideLayouts/slideLayout5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89335254"/>
      </p:ext>
    </p:extLst>
  </p:cSld>
  <p:clrMapOvr>
    <a:masterClrMapping/>
  </p:clrMapOvr>
</p:sldLayout>
</file>

<file path=ppt/slideLayouts/slideLayout5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29244" y="657226"/>
            <a:ext cx="9733512" cy="2852737"/>
          </a:xfrm>
        </p:spPr>
        <p:txBody>
          <a:bodyPr anchor="b">
            <a:normAutofit/>
          </a:bodyPr>
          <a:lstStyle>
            <a:lvl1pPr>
              <a:defRPr sz="34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29244" y="3602038"/>
            <a:ext cx="9733512" cy="1500187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61309539"/>
      </p:ext>
    </p:extLst>
  </p:cSld>
  <p:clrMapOvr>
    <a:masterClrMapping/>
  </p:clrMapOvr>
</p:sldLayout>
</file>

<file path=ppt/slideLayouts/slideLayout5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3795" y="2088319"/>
            <a:ext cx="5106004" cy="3702881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3403" y="2088319"/>
            <a:ext cx="5094154" cy="3702881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51885394"/>
      </p:ext>
    </p:extLst>
  </p:cSld>
  <p:clrMapOvr>
    <a:masterClrMapping/>
  </p:clrMapOvr>
</p:sldLayout>
</file>

<file path=ppt/slideLayouts/slideLayout5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804" y="2088320"/>
            <a:ext cx="4879199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13795" y="2912232"/>
            <a:ext cx="5107208" cy="287896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2003" y="2088320"/>
            <a:ext cx="4865554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912232"/>
            <a:ext cx="5095357" cy="287896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86678616"/>
      </p:ext>
    </p:extLst>
  </p:cSld>
  <p:clrMapOvr>
    <a:masterClrMapping/>
  </p:clrMapOvr>
</p:sldLayout>
</file>

<file path=ppt/slideLayouts/slideLayout5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1244852"/>
      </p:ext>
    </p:extLst>
  </p:cSld>
  <p:clrMapOvr>
    <a:masterClrMapping/>
  </p:clrMapOvr>
</p:sldLayout>
</file>

<file path=ppt/slideLayouts/slideLayout5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94718167"/>
      </p:ext>
    </p:extLst>
  </p:cSld>
  <p:clrMapOvr>
    <a:masterClrMapping/>
  </p:clrMapOvr>
</p:sldLayout>
</file>

<file path=ppt/slideLayouts/slideLayout5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8" y="609600"/>
            <a:ext cx="3932237" cy="2362200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78064" y="609600"/>
            <a:ext cx="6189492" cy="5181600"/>
          </a:xfrm>
        </p:spPr>
        <p:txBody>
          <a:bodyPr anchor="ctr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7228" y="2971800"/>
            <a:ext cx="3932237" cy="2819399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21132133"/>
      </p:ext>
    </p:extLst>
  </p:cSld>
  <p:clrMapOvr>
    <a:masterClrMapping/>
  </p:clrMapOvr>
</p:sldLayout>
</file>

<file path=ppt/slideLayouts/slideLayout5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7" y="609600"/>
            <a:ext cx="5929773" cy="2362200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4" y="758881"/>
            <a:ext cx="3255356" cy="4883038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971800"/>
            <a:ext cx="5934950" cy="28194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80539582"/>
      </p:ext>
    </p:extLst>
  </p:cSld>
  <p:clrMapOvr>
    <a:masterClrMapping/>
  </p:clrMapOvr>
</p:sldLayout>
</file>

<file path=ppt/slideLayouts/slideLayout55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n panorámic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4289372"/>
            <a:ext cx="10367564" cy="819355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13806" y="621321"/>
            <a:ext cx="10367564" cy="3379735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5108728"/>
            <a:ext cx="10365998" cy="682472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46118999"/>
      </p:ext>
    </p:extLst>
  </p:cSld>
  <p:clrMapOvr>
    <a:masterClrMapping/>
  </p:clrMapOvr>
</p:sldLayout>
</file>

<file path=ppt/slideLayouts/slideLayout55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3424859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4204820"/>
            <a:ext cx="10353761" cy="1592186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94599922"/>
      </p:ext>
    </p:extLst>
  </p:cSld>
  <p:clrMapOvr>
    <a:masterClrMapping/>
  </p:clrMapOvr>
</p:sldLayout>
</file>

<file path=ppt/slideLayouts/slideLayout55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426812"/>
          </a:xfrm>
        </p:spPr>
        <p:txBody>
          <a:bodyPr anchor="t">
            <a:normAutofit/>
          </a:bodyPr>
          <a:lstStyle>
            <a:lvl1pPr marL="0" indent="0" algn="r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204821"/>
            <a:ext cx="10353762" cy="1586380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836612" y="73524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r>
              <a:rPr lang="en-US" sz="8000" dirty="0">
                <a:solidFill>
                  <a:prstClr val="white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57956" y="297209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algn="r"/>
            <a:r>
              <a:rPr lang="en-US" sz="8000" dirty="0">
                <a:solidFill>
                  <a:prstClr val="white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078080756"/>
      </p:ext>
    </p:extLst>
  </p:cSld>
  <p:clrMapOvr>
    <a:masterClrMapping/>
  </p:clrMapOvr>
</p:sldLayout>
</file>

<file path=ppt/slideLayouts/slideLayout55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2126942"/>
            <a:ext cx="10355327" cy="25118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650556"/>
            <a:ext cx="10353763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2110827"/>
      </p:ext>
    </p:extLst>
  </p:cSld>
  <p:clrMapOvr>
    <a:masterClrMapping/>
  </p:clrMapOvr>
</p:sldLayout>
</file>

<file path=ppt/slideLayouts/slideLayout55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mna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94" y="609600"/>
            <a:ext cx="10353762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94" y="2088319"/>
            <a:ext cx="3298956" cy="823305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94" y="2911624"/>
            <a:ext cx="3298956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4878" y="2088320"/>
            <a:ext cx="3298558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4878" y="2911624"/>
            <a:ext cx="329982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088320"/>
            <a:ext cx="3291211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6346" y="2911624"/>
            <a:ext cx="329121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51933596"/>
      </p:ext>
    </p:extLst>
  </p:cSld>
  <p:clrMapOvr>
    <a:masterClrMapping/>
  </p:clrMapOvr>
</p:sldLayout>
</file>

<file path=ppt/slideLayouts/slideLayout55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mna de imagen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95" y="4195899"/>
            <a:ext cx="3298955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092020" y="2298987"/>
            <a:ext cx="2940050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95" y="4772161"/>
            <a:ext cx="3298955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01" y="4195899"/>
            <a:ext cx="3298983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68996" y="2298987"/>
            <a:ext cx="2930525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72160"/>
            <a:ext cx="3300336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423" y="4195899"/>
            <a:ext cx="3289900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52803" y="2298987"/>
            <a:ext cx="2932113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298" y="4772161"/>
            <a:ext cx="3294258" cy="1019037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6269043"/>
      </p:ext>
    </p:extLst>
  </p:cSld>
  <p:clrMapOvr>
    <a:masterClrMapping/>
  </p:clrMapOvr>
</p:sldLayout>
</file>

<file path=ppt/slideLayouts/slideLayout56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37303632"/>
      </p:ext>
    </p:extLst>
  </p:cSld>
  <p:clrMapOvr>
    <a:masterClrMapping/>
  </p:clrMapOvr>
</p:sldLayout>
</file>

<file path=ppt/slideLayouts/slideLayout56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599"/>
            <a:ext cx="2542657" cy="518160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3794" y="609599"/>
            <a:ext cx="7658705" cy="5181601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37402328"/>
      </p:ext>
    </p:extLst>
  </p:cSld>
  <p:clrMapOvr>
    <a:masterClrMapping/>
  </p:clrMapOvr>
</p:sldLayout>
</file>

<file path=ppt/slideLayouts/slideLayout56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95269" y="1122363"/>
            <a:ext cx="9001462" cy="2387600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95269" y="3602038"/>
            <a:ext cx="9001462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98966296"/>
      </p:ext>
    </p:extLst>
  </p:cSld>
  <p:clrMapOvr>
    <a:masterClrMapping/>
  </p:clrMapOvr>
</p:sldLayout>
</file>

<file path=ppt/slideLayouts/slideLayout56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72089671"/>
      </p:ext>
    </p:extLst>
  </p:cSld>
  <p:clrMapOvr>
    <a:masterClrMapping/>
  </p:clrMapOvr>
</p:sldLayout>
</file>

<file path=ppt/slideLayouts/slideLayout56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29244" y="657226"/>
            <a:ext cx="9733512" cy="2852737"/>
          </a:xfrm>
        </p:spPr>
        <p:txBody>
          <a:bodyPr anchor="b">
            <a:normAutofit/>
          </a:bodyPr>
          <a:lstStyle>
            <a:lvl1pPr>
              <a:defRPr sz="34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29244" y="3602038"/>
            <a:ext cx="9733512" cy="1500187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38950841"/>
      </p:ext>
    </p:extLst>
  </p:cSld>
  <p:clrMapOvr>
    <a:masterClrMapping/>
  </p:clrMapOvr>
</p:sldLayout>
</file>

<file path=ppt/slideLayouts/slideLayout56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3795" y="2088319"/>
            <a:ext cx="5106004" cy="3702881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3403" y="2088319"/>
            <a:ext cx="5094154" cy="3702881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43653250"/>
      </p:ext>
    </p:extLst>
  </p:cSld>
  <p:clrMapOvr>
    <a:masterClrMapping/>
  </p:clrMapOvr>
</p:sldLayout>
</file>

<file path=ppt/slideLayouts/slideLayout56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804" y="2088320"/>
            <a:ext cx="4879199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13795" y="2912232"/>
            <a:ext cx="5107208" cy="287896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2003" y="2088320"/>
            <a:ext cx="4865554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912232"/>
            <a:ext cx="5095357" cy="287896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07633928"/>
      </p:ext>
    </p:extLst>
  </p:cSld>
  <p:clrMapOvr>
    <a:masterClrMapping/>
  </p:clrMapOvr>
</p:sldLayout>
</file>

<file path=ppt/slideLayouts/slideLayout56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2247762"/>
      </p:ext>
    </p:extLst>
  </p:cSld>
  <p:clrMapOvr>
    <a:masterClrMapping/>
  </p:clrMapOvr>
</p:sldLayout>
</file>

<file path=ppt/slideLayouts/slideLayout56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13152703"/>
      </p:ext>
    </p:extLst>
  </p:cSld>
  <p:clrMapOvr>
    <a:masterClrMapping/>
  </p:clrMapOvr>
</p:sldLayout>
</file>

<file path=ppt/slideLayouts/slideLayout56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8" y="609600"/>
            <a:ext cx="3932237" cy="2362200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78064" y="609600"/>
            <a:ext cx="6189492" cy="5181600"/>
          </a:xfrm>
        </p:spPr>
        <p:txBody>
          <a:bodyPr anchor="ctr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7228" y="2971800"/>
            <a:ext cx="3932237" cy="2819399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16627910"/>
      </p:ext>
    </p:extLst>
  </p:cSld>
  <p:clrMapOvr>
    <a:masterClrMapping/>
  </p:clrMapOvr>
</p:sldLayout>
</file>

<file path=ppt/slideLayouts/slideLayout57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7" y="609600"/>
            <a:ext cx="5929773" cy="2362200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4" y="758881"/>
            <a:ext cx="3255356" cy="4883038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971800"/>
            <a:ext cx="5934950" cy="28194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22989751"/>
      </p:ext>
    </p:extLst>
  </p:cSld>
  <p:clrMapOvr>
    <a:masterClrMapping/>
  </p:clrMapOvr>
</p:sldLayout>
</file>

<file path=ppt/slideLayouts/slideLayout57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n panorámic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4289372"/>
            <a:ext cx="10367564" cy="819355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13806" y="621321"/>
            <a:ext cx="10367564" cy="3379735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5108728"/>
            <a:ext cx="10365998" cy="682472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7413981"/>
      </p:ext>
    </p:extLst>
  </p:cSld>
  <p:clrMapOvr>
    <a:masterClrMapping/>
  </p:clrMapOvr>
</p:sldLayout>
</file>

<file path=ppt/slideLayouts/slideLayout57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3424859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4204820"/>
            <a:ext cx="10353761" cy="1592186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84661714"/>
      </p:ext>
    </p:extLst>
  </p:cSld>
  <p:clrMapOvr>
    <a:masterClrMapping/>
  </p:clrMapOvr>
</p:sldLayout>
</file>

<file path=ppt/slideLayouts/slideLayout57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426812"/>
          </a:xfrm>
        </p:spPr>
        <p:txBody>
          <a:bodyPr anchor="t">
            <a:normAutofit/>
          </a:bodyPr>
          <a:lstStyle>
            <a:lvl1pPr marL="0" indent="0" algn="r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204821"/>
            <a:ext cx="10353762" cy="1586380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836612" y="73524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r>
              <a:rPr lang="en-US" sz="8000" dirty="0">
                <a:solidFill>
                  <a:prstClr val="white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57956" y="297209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algn="r"/>
            <a:r>
              <a:rPr lang="en-US" sz="8000" dirty="0">
                <a:solidFill>
                  <a:prstClr val="white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073498617"/>
      </p:ext>
    </p:extLst>
  </p:cSld>
  <p:clrMapOvr>
    <a:masterClrMapping/>
  </p:clrMapOvr>
</p:sldLayout>
</file>

<file path=ppt/slideLayouts/slideLayout57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2126942"/>
            <a:ext cx="10355327" cy="25118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650556"/>
            <a:ext cx="10353763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62256596"/>
      </p:ext>
    </p:extLst>
  </p:cSld>
  <p:clrMapOvr>
    <a:masterClrMapping/>
  </p:clrMapOvr>
</p:sldLayout>
</file>

<file path=ppt/slideLayouts/slideLayout57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mna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94" y="609600"/>
            <a:ext cx="10353762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94" y="2088319"/>
            <a:ext cx="3298956" cy="823305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94" y="2911624"/>
            <a:ext cx="3298956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4878" y="2088320"/>
            <a:ext cx="3298558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4878" y="2911624"/>
            <a:ext cx="329982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088320"/>
            <a:ext cx="3291211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6346" y="2911624"/>
            <a:ext cx="329121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26776568"/>
      </p:ext>
    </p:extLst>
  </p:cSld>
  <p:clrMapOvr>
    <a:masterClrMapping/>
  </p:clrMapOvr>
</p:sldLayout>
</file>

<file path=ppt/slideLayouts/slideLayout57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mna de imagen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95" y="4195899"/>
            <a:ext cx="3298955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092020" y="2298987"/>
            <a:ext cx="2940050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95" y="4772161"/>
            <a:ext cx="3298955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01" y="4195899"/>
            <a:ext cx="3298983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68996" y="2298987"/>
            <a:ext cx="2930525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72160"/>
            <a:ext cx="3300336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423" y="4195899"/>
            <a:ext cx="3289900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52803" y="2298987"/>
            <a:ext cx="2932113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298" y="4772161"/>
            <a:ext cx="3294258" cy="1019037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01676992"/>
      </p:ext>
    </p:extLst>
  </p:cSld>
  <p:clrMapOvr>
    <a:masterClrMapping/>
  </p:clrMapOvr>
</p:sldLayout>
</file>

<file path=ppt/slideLayouts/slideLayout57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68690284"/>
      </p:ext>
    </p:extLst>
  </p:cSld>
  <p:clrMapOvr>
    <a:masterClrMapping/>
  </p:clrMapOvr>
</p:sldLayout>
</file>

<file path=ppt/slideLayouts/slideLayout57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599"/>
            <a:ext cx="2542657" cy="518160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3794" y="609599"/>
            <a:ext cx="7658705" cy="5181601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4721552"/>
      </p:ext>
    </p:extLst>
  </p:cSld>
  <p:clrMapOvr>
    <a:masterClrMapping/>
  </p:clrMapOvr>
</p:sldLayout>
</file>

<file path=ppt/slideLayouts/slideLayout57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95269" y="1122363"/>
            <a:ext cx="9001462" cy="2387600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95269" y="3602038"/>
            <a:ext cx="9001462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8034142"/>
      </p:ext>
    </p:extLst>
  </p:cSld>
  <p:clrMapOvr>
    <a:masterClrMapping/>
  </p:clrMapOvr>
</p:sldLayout>
</file>

<file path=ppt/slideLayouts/slideLayout58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07078208"/>
      </p:ext>
    </p:extLst>
  </p:cSld>
  <p:clrMapOvr>
    <a:masterClrMapping/>
  </p:clrMapOvr>
</p:sldLayout>
</file>

<file path=ppt/slideLayouts/slideLayout58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29244" y="657226"/>
            <a:ext cx="9733512" cy="2852737"/>
          </a:xfrm>
        </p:spPr>
        <p:txBody>
          <a:bodyPr anchor="b">
            <a:normAutofit/>
          </a:bodyPr>
          <a:lstStyle>
            <a:lvl1pPr>
              <a:defRPr sz="34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29244" y="3602038"/>
            <a:ext cx="9733512" cy="1500187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88953809"/>
      </p:ext>
    </p:extLst>
  </p:cSld>
  <p:clrMapOvr>
    <a:masterClrMapping/>
  </p:clrMapOvr>
</p:sldLayout>
</file>

<file path=ppt/slideLayouts/slideLayout58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3795" y="2088319"/>
            <a:ext cx="5106004" cy="3702881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3403" y="2088319"/>
            <a:ext cx="5094154" cy="3702881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34789945"/>
      </p:ext>
    </p:extLst>
  </p:cSld>
  <p:clrMapOvr>
    <a:masterClrMapping/>
  </p:clrMapOvr>
</p:sldLayout>
</file>

<file path=ppt/slideLayouts/slideLayout58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804" y="2088320"/>
            <a:ext cx="4879199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13795" y="2912232"/>
            <a:ext cx="5107208" cy="287896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2003" y="2088320"/>
            <a:ext cx="4865554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912232"/>
            <a:ext cx="5095357" cy="287896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63865336"/>
      </p:ext>
    </p:extLst>
  </p:cSld>
  <p:clrMapOvr>
    <a:masterClrMapping/>
  </p:clrMapOvr>
</p:sldLayout>
</file>

<file path=ppt/slideLayouts/slideLayout58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59346249"/>
      </p:ext>
    </p:extLst>
  </p:cSld>
  <p:clrMapOvr>
    <a:masterClrMapping/>
  </p:clrMapOvr>
</p:sldLayout>
</file>

<file path=ppt/slideLayouts/slideLayout58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72673698"/>
      </p:ext>
    </p:extLst>
  </p:cSld>
  <p:clrMapOvr>
    <a:masterClrMapping/>
  </p:clrMapOvr>
</p:sldLayout>
</file>

<file path=ppt/slideLayouts/slideLayout58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8" y="609600"/>
            <a:ext cx="3932237" cy="2362200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78064" y="609600"/>
            <a:ext cx="6189492" cy="5181600"/>
          </a:xfrm>
        </p:spPr>
        <p:txBody>
          <a:bodyPr anchor="ctr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7228" y="2971800"/>
            <a:ext cx="3932237" cy="2819399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64088158"/>
      </p:ext>
    </p:extLst>
  </p:cSld>
  <p:clrMapOvr>
    <a:masterClrMapping/>
  </p:clrMapOvr>
</p:sldLayout>
</file>

<file path=ppt/slideLayouts/slideLayout58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7" y="609600"/>
            <a:ext cx="5929773" cy="2362200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4" y="758881"/>
            <a:ext cx="3255356" cy="4883038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971800"/>
            <a:ext cx="5934950" cy="28194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06992775"/>
      </p:ext>
    </p:extLst>
  </p:cSld>
  <p:clrMapOvr>
    <a:masterClrMapping/>
  </p:clrMapOvr>
</p:sldLayout>
</file>

<file path=ppt/slideLayouts/slideLayout58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n panorámic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4289372"/>
            <a:ext cx="10367564" cy="819355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13806" y="621321"/>
            <a:ext cx="10367564" cy="3379735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5108728"/>
            <a:ext cx="10365998" cy="682472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3729"/>
      </p:ext>
    </p:extLst>
  </p:cSld>
  <p:clrMapOvr>
    <a:masterClrMapping/>
  </p:clrMapOvr>
</p:sldLayout>
</file>

<file path=ppt/slideLayouts/slideLayout58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3424859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4204820"/>
            <a:ext cx="10353761" cy="1592186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34567251"/>
      </p:ext>
    </p:extLst>
  </p:cSld>
  <p:clrMapOvr>
    <a:masterClrMapping/>
  </p:clrMapOvr>
</p:sldLayout>
</file>

<file path=ppt/slideLayouts/slideLayout59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426812"/>
          </a:xfrm>
        </p:spPr>
        <p:txBody>
          <a:bodyPr anchor="t">
            <a:normAutofit/>
          </a:bodyPr>
          <a:lstStyle>
            <a:lvl1pPr marL="0" indent="0" algn="r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204821"/>
            <a:ext cx="10353762" cy="1586380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836612" y="73524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r>
              <a:rPr lang="en-US" sz="8000" dirty="0">
                <a:solidFill>
                  <a:prstClr val="white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57956" y="297209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algn="r"/>
            <a:r>
              <a:rPr lang="en-US" sz="8000" dirty="0">
                <a:solidFill>
                  <a:prstClr val="white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642604683"/>
      </p:ext>
    </p:extLst>
  </p:cSld>
  <p:clrMapOvr>
    <a:masterClrMapping/>
  </p:clrMapOvr>
</p:sldLayout>
</file>

<file path=ppt/slideLayouts/slideLayout59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2126942"/>
            <a:ext cx="10355327" cy="25118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650556"/>
            <a:ext cx="10353763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32214590"/>
      </p:ext>
    </p:extLst>
  </p:cSld>
  <p:clrMapOvr>
    <a:masterClrMapping/>
  </p:clrMapOvr>
</p:sldLayout>
</file>

<file path=ppt/slideLayouts/slideLayout59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mna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94" y="609600"/>
            <a:ext cx="10353762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94" y="2088319"/>
            <a:ext cx="3298956" cy="823305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94" y="2911624"/>
            <a:ext cx="3298956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4878" y="2088320"/>
            <a:ext cx="3298558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4878" y="2911624"/>
            <a:ext cx="329982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088320"/>
            <a:ext cx="3291211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6346" y="2911624"/>
            <a:ext cx="329121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24964666"/>
      </p:ext>
    </p:extLst>
  </p:cSld>
  <p:clrMapOvr>
    <a:masterClrMapping/>
  </p:clrMapOvr>
</p:sldLayout>
</file>

<file path=ppt/slideLayouts/slideLayout59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mna de imagen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95" y="4195899"/>
            <a:ext cx="3298955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092020" y="2298987"/>
            <a:ext cx="2940050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95" y="4772161"/>
            <a:ext cx="3298955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01" y="4195899"/>
            <a:ext cx="3298983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68996" y="2298987"/>
            <a:ext cx="2930525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72160"/>
            <a:ext cx="3300336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423" y="4195899"/>
            <a:ext cx="3289900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52803" y="2298987"/>
            <a:ext cx="2932113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298" y="4772161"/>
            <a:ext cx="3294258" cy="1019037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5136298"/>
      </p:ext>
    </p:extLst>
  </p:cSld>
  <p:clrMapOvr>
    <a:masterClrMapping/>
  </p:clrMapOvr>
</p:sldLayout>
</file>

<file path=ppt/slideLayouts/slideLayout59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74330588"/>
      </p:ext>
    </p:extLst>
  </p:cSld>
  <p:clrMapOvr>
    <a:masterClrMapping/>
  </p:clrMapOvr>
</p:sldLayout>
</file>

<file path=ppt/slideLayouts/slideLayout59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599"/>
            <a:ext cx="2542657" cy="518160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3794" y="609599"/>
            <a:ext cx="7658705" cy="5181601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23885748"/>
      </p:ext>
    </p:extLst>
  </p:cSld>
  <p:clrMapOvr>
    <a:masterClrMapping/>
  </p:clrMapOvr>
</p:sldLayout>
</file>

<file path=ppt/slideLayouts/slideLayout59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95269" y="1122363"/>
            <a:ext cx="9001462" cy="2387600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95269" y="3602038"/>
            <a:ext cx="9001462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4259204"/>
      </p:ext>
    </p:extLst>
  </p:cSld>
  <p:clrMapOvr>
    <a:masterClrMapping/>
  </p:clrMapOvr>
</p:sldLayout>
</file>

<file path=ppt/slideLayouts/slideLayout59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13819005"/>
      </p:ext>
    </p:extLst>
  </p:cSld>
  <p:clrMapOvr>
    <a:masterClrMapping/>
  </p:clrMapOvr>
</p:sldLayout>
</file>

<file path=ppt/slideLayouts/slideLayout59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29244" y="657226"/>
            <a:ext cx="9733512" cy="2852737"/>
          </a:xfrm>
        </p:spPr>
        <p:txBody>
          <a:bodyPr anchor="b">
            <a:normAutofit/>
          </a:bodyPr>
          <a:lstStyle>
            <a:lvl1pPr>
              <a:defRPr sz="34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29244" y="3602038"/>
            <a:ext cx="9733512" cy="1500187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20418697"/>
      </p:ext>
    </p:extLst>
  </p:cSld>
  <p:clrMapOvr>
    <a:masterClrMapping/>
  </p:clrMapOvr>
</p:sldLayout>
</file>

<file path=ppt/slideLayouts/slideLayout59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3795" y="2088319"/>
            <a:ext cx="5106004" cy="3702881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3403" y="2088319"/>
            <a:ext cx="5094154" cy="3702881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35373099"/>
      </p:ext>
    </p:extLst>
  </p:cSld>
  <p:clrMapOvr>
    <a:masterClrMapping/>
  </p:clrMapOvr>
</p:sldLayout>
</file>

<file path=ppt/slideLayouts/slideLayout60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804" y="2088320"/>
            <a:ext cx="4879199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13795" y="2912232"/>
            <a:ext cx="5107208" cy="287896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2003" y="2088320"/>
            <a:ext cx="4865554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912232"/>
            <a:ext cx="5095357" cy="287896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54216611"/>
      </p:ext>
    </p:extLst>
  </p:cSld>
  <p:clrMapOvr>
    <a:masterClrMapping/>
  </p:clrMapOvr>
</p:sldLayout>
</file>

<file path=ppt/slideLayouts/slideLayout60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11936275"/>
      </p:ext>
    </p:extLst>
  </p:cSld>
  <p:clrMapOvr>
    <a:masterClrMapping/>
  </p:clrMapOvr>
</p:sldLayout>
</file>

<file path=ppt/slideLayouts/slideLayout60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93248425"/>
      </p:ext>
    </p:extLst>
  </p:cSld>
  <p:clrMapOvr>
    <a:masterClrMapping/>
  </p:clrMapOvr>
</p:sldLayout>
</file>

<file path=ppt/slideLayouts/slideLayout60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8" y="609600"/>
            <a:ext cx="3932237" cy="2362200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78064" y="609600"/>
            <a:ext cx="6189492" cy="5181600"/>
          </a:xfrm>
        </p:spPr>
        <p:txBody>
          <a:bodyPr anchor="ctr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7228" y="2971800"/>
            <a:ext cx="3932237" cy="2819399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35796977"/>
      </p:ext>
    </p:extLst>
  </p:cSld>
  <p:clrMapOvr>
    <a:masterClrMapping/>
  </p:clrMapOvr>
</p:sldLayout>
</file>

<file path=ppt/slideLayouts/slideLayout60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7" y="609600"/>
            <a:ext cx="5929773" cy="2362200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4" y="758881"/>
            <a:ext cx="3255356" cy="4883038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971800"/>
            <a:ext cx="5934950" cy="28194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4672510"/>
      </p:ext>
    </p:extLst>
  </p:cSld>
  <p:clrMapOvr>
    <a:masterClrMapping/>
  </p:clrMapOvr>
</p:sldLayout>
</file>

<file path=ppt/slideLayouts/slideLayout60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n panorámic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4289372"/>
            <a:ext cx="10367564" cy="819355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13806" y="621321"/>
            <a:ext cx="10367564" cy="3379735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5108728"/>
            <a:ext cx="10365998" cy="682472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98805482"/>
      </p:ext>
    </p:extLst>
  </p:cSld>
  <p:clrMapOvr>
    <a:masterClrMapping/>
  </p:clrMapOvr>
</p:sldLayout>
</file>

<file path=ppt/slideLayouts/slideLayout60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3424859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4204820"/>
            <a:ext cx="10353761" cy="1592186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13274028"/>
      </p:ext>
    </p:extLst>
  </p:cSld>
  <p:clrMapOvr>
    <a:masterClrMapping/>
  </p:clrMapOvr>
</p:sldLayout>
</file>

<file path=ppt/slideLayouts/slideLayout60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426812"/>
          </a:xfrm>
        </p:spPr>
        <p:txBody>
          <a:bodyPr anchor="t">
            <a:normAutofit/>
          </a:bodyPr>
          <a:lstStyle>
            <a:lvl1pPr marL="0" indent="0" algn="r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204821"/>
            <a:ext cx="10353762" cy="1586380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836612" y="73524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r>
              <a:rPr lang="en-US" sz="8000" dirty="0">
                <a:solidFill>
                  <a:prstClr val="white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57956" y="297209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algn="r"/>
            <a:r>
              <a:rPr lang="en-US" sz="8000" dirty="0">
                <a:solidFill>
                  <a:prstClr val="white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260446807"/>
      </p:ext>
    </p:extLst>
  </p:cSld>
  <p:clrMapOvr>
    <a:masterClrMapping/>
  </p:clrMapOvr>
</p:sldLayout>
</file>

<file path=ppt/slideLayouts/slideLayout60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2126942"/>
            <a:ext cx="10355327" cy="25118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650556"/>
            <a:ext cx="10353763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33114910"/>
      </p:ext>
    </p:extLst>
  </p:cSld>
  <p:clrMapOvr>
    <a:masterClrMapping/>
  </p:clrMapOvr>
</p:sldLayout>
</file>

<file path=ppt/slideLayouts/slideLayout60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mna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94" y="609600"/>
            <a:ext cx="10353762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94" y="2088319"/>
            <a:ext cx="3298956" cy="823305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94" y="2911624"/>
            <a:ext cx="3298956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4878" y="2088320"/>
            <a:ext cx="3298558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4878" y="2911624"/>
            <a:ext cx="329982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088320"/>
            <a:ext cx="3291211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6346" y="2911624"/>
            <a:ext cx="329121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54596621"/>
      </p:ext>
    </p:extLst>
  </p:cSld>
  <p:clrMapOvr>
    <a:masterClrMapping/>
  </p:clrMapOvr>
</p:sldLayout>
</file>

<file path=ppt/slideLayouts/slideLayout6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mna de imagen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95" y="4195899"/>
            <a:ext cx="3298955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092020" y="2298987"/>
            <a:ext cx="2940050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95" y="4772161"/>
            <a:ext cx="3298955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01" y="4195899"/>
            <a:ext cx="3298983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68996" y="2298987"/>
            <a:ext cx="2930525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72160"/>
            <a:ext cx="3300336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423" y="4195899"/>
            <a:ext cx="3289900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52803" y="2298987"/>
            <a:ext cx="2932113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298" y="4772161"/>
            <a:ext cx="3294258" cy="1019037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99368370"/>
      </p:ext>
    </p:extLst>
  </p:cSld>
  <p:clrMapOvr>
    <a:masterClrMapping/>
  </p:clrMapOvr>
</p:sldLayout>
</file>

<file path=ppt/slideLayouts/slideLayout6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0527788"/>
      </p:ext>
    </p:extLst>
  </p:cSld>
  <p:clrMapOvr>
    <a:masterClrMapping/>
  </p:clrMapOvr>
</p:sldLayout>
</file>

<file path=ppt/slideLayouts/slideLayout6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599"/>
            <a:ext cx="2542657" cy="518160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3794" y="609599"/>
            <a:ext cx="7658705" cy="5181601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29714876"/>
      </p:ext>
    </p:extLst>
  </p:cSld>
  <p:clrMapOvr>
    <a:masterClrMapping/>
  </p:clrMapOvr>
</p:sldLayout>
</file>

<file path=ppt/slideLayouts/slideLayout6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95269" y="1122363"/>
            <a:ext cx="9001462" cy="2387600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95269" y="3602038"/>
            <a:ext cx="9001462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23191340"/>
      </p:ext>
    </p:extLst>
  </p:cSld>
  <p:clrMapOvr>
    <a:masterClrMapping/>
  </p:clrMapOvr>
</p:sldLayout>
</file>

<file path=ppt/slideLayouts/slideLayout6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54964732"/>
      </p:ext>
    </p:extLst>
  </p:cSld>
  <p:clrMapOvr>
    <a:masterClrMapping/>
  </p:clrMapOvr>
</p:sldLayout>
</file>

<file path=ppt/slideLayouts/slideLayout6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29244" y="657226"/>
            <a:ext cx="9733512" cy="2852737"/>
          </a:xfrm>
        </p:spPr>
        <p:txBody>
          <a:bodyPr anchor="b">
            <a:normAutofit/>
          </a:bodyPr>
          <a:lstStyle>
            <a:lvl1pPr>
              <a:defRPr sz="34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29244" y="3602038"/>
            <a:ext cx="9733512" cy="1500187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09588485"/>
      </p:ext>
    </p:extLst>
  </p:cSld>
  <p:clrMapOvr>
    <a:masterClrMapping/>
  </p:clrMapOvr>
</p:sldLayout>
</file>

<file path=ppt/slideLayouts/slideLayout6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3795" y="2088319"/>
            <a:ext cx="5106004" cy="3702881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3403" y="2088319"/>
            <a:ext cx="5094154" cy="3702881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01511269"/>
      </p:ext>
    </p:extLst>
  </p:cSld>
  <p:clrMapOvr>
    <a:masterClrMapping/>
  </p:clrMapOvr>
</p:sldLayout>
</file>

<file path=ppt/slideLayouts/slideLayout6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804" y="2088320"/>
            <a:ext cx="4879199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13795" y="2912232"/>
            <a:ext cx="5107208" cy="287896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2003" y="2088320"/>
            <a:ext cx="4865554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912232"/>
            <a:ext cx="5095357" cy="287896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0941126"/>
      </p:ext>
    </p:extLst>
  </p:cSld>
  <p:clrMapOvr>
    <a:masterClrMapping/>
  </p:clrMapOvr>
</p:sldLayout>
</file>

<file path=ppt/slideLayouts/slideLayout6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92977129"/>
      </p:ext>
    </p:extLst>
  </p:cSld>
  <p:clrMapOvr>
    <a:masterClrMapping/>
  </p:clrMapOvr>
</p:sldLayout>
</file>

<file path=ppt/slideLayouts/slideLayout6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50976954"/>
      </p:ext>
    </p:extLst>
  </p:cSld>
  <p:clrMapOvr>
    <a:masterClrMapping/>
  </p:clrMapOvr>
</p:sldLayout>
</file>

<file path=ppt/slideLayouts/slideLayout6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8" y="609600"/>
            <a:ext cx="3932237" cy="2362200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78064" y="609600"/>
            <a:ext cx="6189492" cy="5181600"/>
          </a:xfrm>
        </p:spPr>
        <p:txBody>
          <a:bodyPr anchor="ctr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7228" y="2971800"/>
            <a:ext cx="3932237" cy="2819399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6488006"/>
      </p:ext>
    </p:extLst>
  </p:cSld>
  <p:clrMapOvr>
    <a:masterClrMapping/>
  </p:clrMapOvr>
</p:sldLayout>
</file>

<file path=ppt/slideLayouts/slideLayout6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7" y="609600"/>
            <a:ext cx="5929773" cy="2362200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4" y="758881"/>
            <a:ext cx="3255356" cy="4883038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971800"/>
            <a:ext cx="5934950" cy="28194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56105686"/>
      </p:ext>
    </p:extLst>
  </p:cSld>
  <p:clrMapOvr>
    <a:masterClrMapping/>
  </p:clrMapOvr>
</p:sldLayout>
</file>

<file path=ppt/slideLayouts/slideLayout6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n panorámic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4289372"/>
            <a:ext cx="10367564" cy="819355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13806" y="621321"/>
            <a:ext cx="10367564" cy="3379735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5108728"/>
            <a:ext cx="10365998" cy="682472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75070338"/>
      </p:ext>
    </p:extLst>
  </p:cSld>
  <p:clrMapOvr>
    <a:masterClrMapping/>
  </p:clrMapOvr>
</p:sldLayout>
</file>

<file path=ppt/slideLayouts/slideLayout6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3424859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4204820"/>
            <a:ext cx="10353761" cy="1592186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0506083"/>
      </p:ext>
    </p:extLst>
  </p:cSld>
  <p:clrMapOvr>
    <a:masterClrMapping/>
  </p:clrMapOvr>
</p:sldLayout>
</file>

<file path=ppt/slideLayouts/slideLayout6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426812"/>
          </a:xfrm>
        </p:spPr>
        <p:txBody>
          <a:bodyPr anchor="t">
            <a:normAutofit/>
          </a:bodyPr>
          <a:lstStyle>
            <a:lvl1pPr marL="0" indent="0" algn="r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204821"/>
            <a:ext cx="10353762" cy="1586380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836612" y="73524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r>
              <a:rPr lang="en-US" sz="8000" dirty="0">
                <a:solidFill>
                  <a:prstClr val="white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57956" y="297209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algn="r"/>
            <a:r>
              <a:rPr lang="en-US" sz="8000" dirty="0">
                <a:solidFill>
                  <a:prstClr val="white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004774640"/>
      </p:ext>
    </p:extLst>
  </p:cSld>
  <p:clrMapOvr>
    <a:masterClrMapping/>
  </p:clrMapOvr>
</p:sldLayout>
</file>

<file path=ppt/slideLayouts/slideLayout6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2126942"/>
            <a:ext cx="10355327" cy="25118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650556"/>
            <a:ext cx="10353763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50578583"/>
      </p:ext>
    </p:extLst>
  </p:cSld>
  <p:clrMapOvr>
    <a:masterClrMapping/>
  </p:clrMapOvr>
</p:sldLayout>
</file>

<file path=ppt/slideLayouts/slideLayout6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mna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94" y="609600"/>
            <a:ext cx="10353762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94" y="2088319"/>
            <a:ext cx="3298956" cy="823305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94" y="2911624"/>
            <a:ext cx="3298956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4878" y="2088320"/>
            <a:ext cx="3298558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4878" y="2911624"/>
            <a:ext cx="329982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088320"/>
            <a:ext cx="3291211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6346" y="2911624"/>
            <a:ext cx="329121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73187096"/>
      </p:ext>
    </p:extLst>
  </p:cSld>
  <p:clrMapOvr>
    <a:masterClrMapping/>
  </p:clrMapOvr>
</p:sldLayout>
</file>

<file path=ppt/slideLayouts/slideLayout6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mna de imagen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95" y="4195899"/>
            <a:ext cx="3298955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092020" y="2298987"/>
            <a:ext cx="2940050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95" y="4772161"/>
            <a:ext cx="3298955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01" y="4195899"/>
            <a:ext cx="3298983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68996" y="2298987"/>
            <a:ext cx="2930525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72160"/>
            <a:ext cx="3300336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423" y="4195899"/>
            <a:ext cx="3289900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52803" y="2298987"/>
            <a:ext cx="2932113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298" y="4772161"/>
            <a:ext cx="3294258" cy="1019037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32687986"/>
      </p:ext>
    </p:extLst>
  </p:cSld>
  <p:clrMapOvr>
    <a:masterClrMapping/>
  </p:clrMapOvr>
</p:sldLayout>
</file>

<file path=ppt/slideLayouts/slideLayout62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60054072"/>
      </p:ext>
    </p:extLst>
  </p:cSld>
  <p:clrMapOvr>
    <a:masterClrMapping/>
  </p:clrMapOvr>
</p:sldLayout>
</file>

<file path=ppt/slideLayouts/slideLayout62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599"/>
            <a:ext cx="2542657" cy="518160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3794" y="609599"/>
            <a:ext cx="7658705" cy="5181601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36010227"/>
      </p:ext>
    </p:extLst>
  </p:cSld>
  <p:clrMapOvr>
    <a:masterClrMapping/>
  </p:clrMapOvr>
</p:sldLayout>
</file>

<file path=ppt/slideLayouts/slideLayout63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95269" y="1122363"/>
            <a:ext cx="9001462" cy="2387600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95269" y="3602038"/>
            <a:ext cx="9001462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68730359"/>
      </p:ext>
    </p:extLst>
  </p:cSld>
  <p:clrMapOvr>
    <a:masterClrMapping/>
  </p:clrMapOvr>
</p:sldLayout>
</file>

<file path=ppt/slideLayouts/slideLayout63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80924476"/>
      </p:ext>
    </p:extLst>
  </p:cSld>
  <p:clrMapOvr>
    <a:masterClrMapping/>
  </p:clrMapOvr>
</p:sldLayout>
</file>

<file path=ppt/slideLayouts/slideLayout63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29244" y="657226"/>
            <a:ext cx="9733512" cy="2852737"/>
          </a:xfrm>
        </p:spPr>
        <p:txBody>
          <a:bodyPr anchor="b">
            <a:normAutofit/>
          </a:bodyPr>
          <a:lstStyle>
            <a:lvl1pPr>
              <a:defRPr sz="34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29244" y="3602038"/>
            <a:ext cx="9733512" cy="1500187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05949094"/>
      </p:ext>
    </p:extLst>
  </p:cSld>
  <p:clrMapOvr>
    <a:masterClrMapping/>
  </p:clrMapOvr>
</p:sldLayout>
</file>

<file path=ppt/slideLayouts/slideLayout63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3795" y="2088319"/>
            <a:ext cx="5106004" cy="3702881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3403" y="2088319"/>
            <a:ext cx="5094154" cy="3702881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27263836"/>
      </p:ext>
    </p:extLst>
  </p:cSld>
  <p:clrMapOvr>
    <a:masterClrMapping/>
  </p:clrMapOvr>
</p:sldLayout>
</file>

<file path=ppt/slideLayouts/slideLayout63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804" y="2088320"/>
            <a:ext cx="4879199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13795" y="2912232"/>
            <a:ext cx="5107208" cy="287896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2003" y="2088320"/>
            <a:ext cx="4865554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912232"/>
            <a:ext cx="5095357" cy="287896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78739942"/>
      </p:ext>
    </p:extLst>
  </p:cSld>
  <p:clrMapOvr>
    <a:masterClrMapping/>
  </p:clrMapOvr>
</p:sldLayout>
</file>

<file path=ppt/slideLayouts/slideLayout63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51381244"/>
      </p:ext>
    </p:extLst>
  </p:cSld>
  <p:clrMapOvr>
    <a:masterClrMapping/>
  </p:clrMapOvr>
</p:sldLayout>
</file>

<file path=ppt/slideLayouts/slideLayout63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67910909"/>
      </p:ext>
    </p:extLst>
  </p:cSld>
  <p:clrMapOvr>
    <a:masterClrMapping/>
  </p:clrMapOvr>
</p:sldLayout>
</file>

<file path=ppt/slideLayouts/slideLayout63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8" y="609600"/>
            <a:ext cx="3932237" cy="2362200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78064" y="609600"/>
            <a:ext cx="6189492" cy="5181600"/>
          </a:xfrm>
        </p:spPr>
        <p:txBody>
          <a:bodyPr anchor="ctr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7228" y="2971800"/>
            <a:ext cx="3932237" cy="2819399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43356388"/>
      </p:ext>
    </p:extLst>
  </p:cSld>
  <p:clrMapOvr>
    <a:masterClrMapping/>
  </p:clrMapOvr>
</p:sldLayout>
</file>

<file path=ppt/slideLayouts/slideLayout63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7" y="609600"/>
            <a:ext cx="5929773" cy="2362200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4" y="758881"/>
            <a:ext cx="3255356" cy="4883038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971800"/>
            <a:ext cx="5934950" cy="28194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6956542"/>
      </p:ext>
    </p:extLst>
  </p:cSld>
  <p:clrMapOvr>
    <a:masterClrMapping/>
  </p:clrMapOvr>
</p:sldLayout>
</file>

<file path=ppt/slideLayouts/slideLayout6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n panorámic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4289372"/>
            <a:ext cx="10367564" cy="819355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13806" y="621321"/>
            <a:ext cx="10367564" cy="3379735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5108728"/>
            <a:ext cx="10365998" cy="682472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54973767"/>
      </p:ext>
    </p:extLst>
  </p:cSld>
  <p:clrMapOvr>
    <a:masterClrMapping/>
  </p:clrMapOvr>
</p:sldLayout>
</file>

<file path=ppt/slideLayouts/slideLayout6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3424859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4204820"/>
            <a:ext cx="10353761" cy="1592186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09722237"/>
      </p:ext>
    </p:extLst>
  </p:cSld>
  <p:clrMapOvr>
    <a:masterClrMapping/>
  </p:clrMapOvr>
</p:sldLayout>
</file>

<file path=ppt/slideLayouts/slideLayout6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426812"/>
          </a:xfrm>
        </p:spPr>
        <p:txBody>
          <a:bodyPr anchor="t">
            <a:normAutofit/>
          </a:bodyPr>
          <a:lstStyle>
            <a:lvl1pPr marL="0" indent="0" algn="r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204821"/>
            <a:ext cx="10353762" cy="1586380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836612" y="73524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r>
              <a:rPr lang="en-US" sz="8000" dirty="0">
                <a:solidFill>
                  <a:prstClr val="white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57956" y="297209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algn="r"/>
            <a:r>
              <a:rPr lang="en-US" sz="8000" dirty="0">
                <a:solidFill>
                  <a:prstClr val="white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466967602"/>
      </p:ext>
    </p:extLst>
  </p:cSld>
  <p:clrMapOvr>
    <a:masterClrMapping/>
  </p:clrMapOvr>
</p:sldLayout>
</file>

<file path=ppt/slideLayouts/slideLayout6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2126942"/>
            <a:ext cx="10355327" cy="25118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650556"/>
            <a:ext cx="10353763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41101623"/>
      </p:ext>
    </p:extLst>
  </p:cSld>
  <p:clrMapOvr>
    <a:masterClrMapping/>
  </p:clrMapOvr>
</p:sldLayout>
</file>

<file path=ppt/slideLayouts/slideLayout6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mna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94" y="609600"/>
            <a:ext cx="10353762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94" y="2088319"/>
            <a:ext cx="3298956" cy="823305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94" y="2911624"/>
            <a:ext cx="3298956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4878" y="2088320"/>
            <a:ext cx="3298558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4878" y="2911624"/>
            <a:ext cx="329982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088320"/>
            <a:ext cx="3291211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6346" y="2911624"/>
            <a:ext cx="329121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37383105"/>
      </p:ext>
    </p:extLst>
  </p:cSld>
  <p:clrMapOvr>
    <a:masterClrMapping/>
  </p:clrMapOvr>
</p:sldLayout>
</file>

<file path=ppt/slideLayouts/slideLayout6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mna de imagen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95" y="4195899"/>
            <a:ext cx="3298955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092020" y="2298987"/>
            <a:ext cx="2940050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95" y="4772161"/>
            <a:ext cx="3298955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01" y="4195899"/>
            <a:ext cx="3298983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68996" y="2298987"/>
            <a:ext cx="2930525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72160"/>
            <a:ext cx="3300336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423" y="4195899"/>
            <a:ext cx="3289900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52803" y="2298987"/>
            <a:ext cx="2932113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298" y="4772161"/>
            <a:ext cx="3294258" cy="1019037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10687808"/>
      </p:ext>
    </p:extLst>
  </p:cSld>
  <p:clrMapOvr>
    <a:masterClrMapping/>
  </p:clrMapOvr>
</p:sldLayout>
</file>

<file path=ppt/slideLayouts/slideLayout64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03842894"/>
      </p:ext>
    </p:extLst>
  </p:cSld>
  <p:clrMapOvr>
    <a:masterClrMapping/>
  </p:clrMapOvr>
</p:sldLayout>
</file>

<file path=ppt/slideLayouts/slideLayout64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599"/>
            <a:ext cx="2542657" cy="518160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3794" y="609599"/>
            <a:ext cx="7658705" cy="5181601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34563689"/>
      </p:ext>
    </p:extLst>
  </p:cSld>
  <p:clrMapOvr>
    <a:masterClrMapping/>
  </p:clrMapOvr>
</p:sldLayout>
</file>

<file path=ppt/slideLayouts/slideLayout64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95269" y="1122363"/>
            <a:ext cx="9001462" cy="2387600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95269" y="3602038"/>
            <a:ext cx="9001462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23812008"/>
      </p:ext>
    </p:extLst>
  </p:cSld>
  <p:clrMapOvr>
    <a:masterClrMapping/>
  </p:clrMapOvr>
</p:sldLayout>
</file>

<file path=ppt/slideLayouts/slideLayout64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45191060"/>
      </p:ext>
    </p:extLst>
  </p:cSld>
  <p:clrMapOvr>
    <a:masterClrMapping/>
  </p:clrMapOvr>
</p:sldLayout>
</file>

<file path=ppt/slideLayouts/slideLayout64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29244" y="657226"/>
            <a:ext cx="9733512" cy="2852737"/>
          </a:xfrm>
        </p:spPr>
        <p:txBody>
          <a:bodyPr anchor="b">
            <a:normAutofit/>
          </a:bodyPr>
          <a:lstStyle>
            <a:lvl1pPr>
              <a:defRPr sz="34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29244" y="3602038"/>
            <a:ext cx="9733512" cy="1500187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29731238"/>
      </p:ext>
    </p:extLst>
  </p:cSld>
  <p:clrMapOvr>
    <a:masterClrMapping/>
  </p:clrMapOvr>
</p:sldLayout>
</file>

<file path=ppt/slideLayouts/slideLayout65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3795" y="2088319"/>
            <a:ext cx="5106004" cy="3702881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3403" y="2088319"/>
            <a:ext cx="5094154" cy="3702881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76574096"/>
      </p:ext>
    </p:extLst>
  </p:cSld>
  <p:clrMapOvr>
    <a:masterClrMapping/>
  </p:clrMapOvr>
</p:sldLayout>
</file>

<file path=ppt/slideLayouts/slideLayout65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804" y="2088320"/>
            <a:ext cx="4879199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13795" y="2912232"/>
            <a:ext cx="5107208" cy="287896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2003" y="2088320"/>
            <a:ext cx="4865554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912232"/>
            <a:ext cx="5095357" cy="287896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55973856"/>
      </p:ext>
    </p:extLst>
  </p:cSld>
  <p:clrMapOvr>
    <a:masterClrMapping/>
  </p:clrMapOvr>
</p:sldLayout>
</file>

<file path=ppt/slideLayouts/slideLayout65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78679188"/>
      </p:ext>
    </p:extLst>
  </p:cSld>
  <p:clrMapOvr>
    <a:masterClrMapping/>
  </p:clrMapOvr>
</p:sldLayout>
</file>

<file path=ppt/slideLayouts/slideLayout65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36230265"/>
      </p:ext>
    </p:extLst>
  </p:cSld>
  <p:clrMapOvr>
    <a:masterClrMapping/>
  </p:clrMapOvr>
</p:sldLayout>
</file>

<file path=ppt/slideLayouts/slideLayout65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8" y="609600"/>
            <a:ext cx="3932237" cy="2362200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78064" y="609600"/>
            <a:ext cx="6189492" cy="5181600"/>
          </a:xfrm>
        </p:spPr>
        <p:txBody>
          <a:bodyPr anchor="ctr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7228" y="2971800"/>
            <a:ext cx="3932237" cy="2819399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294384"/>
      </p:ext>
    </p:extLst>
  </p:cSld>
  <p:clrMapOvr>
    <a:masterClrMapping/>
  </p:clrMapOvr>
</p:sldLayout>
</file>

<file path=ppt/slideLayouts/slideLayout65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7" y="609600"/>
            <a:ext cx="5929773" cy="2362200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4" y="758881"/>
            <a:ext cx="3255356" cy="4883038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971800"/>
            <a:ext cx="5934950" cy="28194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37120732"/>
      </p:ext>
    </p:extLst>
  </p:cSld>
  <p:clrMapOvr>
    <a:masterClrMapping/>
  </p:clrMapOvr>
</p:sldLayout>
</file>

<file path=ppt/slideLayouts/slideLayout65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n panorámic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4289372"/>
            <a:ext cx="10367564" cy="819355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13806" y="621321"/>
            <a:ext cx="10367564" cy="3379735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5108728"/>
            <a:ext cx="10365998" cy="682472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97008238"/>
      </p:ext>
    </p:extLst>
  </p:cSld>
  <p:clrMapOvr>
    <a:masterClrMapping/>
  </p:clrMapOvr>
</p:sldLayout>
</file>

<file path=ppt/slideLayouts/slideLayout65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3424859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4204820"/>
            <a:ext cx="10353761" cy="1592186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27029854"/>
      </p:ext>
    </p:extLst>
  </p:cSld>
  <p:clrMapOvr>
    <a:masterClrMapping/>
  </p:clrMapOvr>
</p:sldLayout>
</file>

<file path=ppt/slideLayouts/slideLayout65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426812"/>
          </a:xfrm>
        </p:spPr>
        <p:txBody>
          <a:bodyPr anchor="t">
            <a:normAutofit/>
          </a:bodyPr>
          <a:lstStyle>
            <a:lvl1pPr marL="0" indent="0" algn="r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204821"/>
            <a:ext cx="10353762" cy="1586380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836612" y="73524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r>
              <a:rPr lang="en-US" sz="8000" dirty="0">
                <a:solidFill>
                  <a:prstClr val="white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57956" y="297209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algn="r"/>
            <a:r>
              <a:rPr lang="en-US" sz="8000" dirty="0">
                <a:solidFill>
                  <a:prstClr val="white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043519377"/>
      </p:ext>
    </p:extLst>
  </p:cSld>
  <p:clrMapOvr>
    <a:masterClrMapping/>
  </p:clrMapOvr>
</p:sldLayout>
</file>

<file path=ppt/slideLayouts/slideLayout65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2126942"/>
            <a:ext cx="10355327" cy="25118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650556"/>
            <a:ext cx="10353763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56566024"/>
      </p:ext>
    </p:extLst>
  </p:cSld>
  <p:clrMapOvr>
    <a:masterClrMapping/>
  </p:clrMapOvr>
</p:sldLayout>
</file>

<file path=ppt/slideLayouts/slideLayout66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mna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94" y="609600"/>
            <a:ext cx="10353762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94" y="2088319"/>
            <a:ext cx="3298956" cy="823305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94" y="2911624"/>
            <a:ext cx="3298956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4878" y="2088320"/>
            <a:ext cx="3298558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4878" y="2911624"/>
            <a:ext cx="329982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088320"/>
            <a:ext cx="3291211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6346" y="2911624"/>
            <a:ext cx="329121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98088142"/>
      </p:ext>
    </p:extLst>
  </p:cSld>
  <p:clrMapOvr>
    <a:masterClrMapping/>
  </p:clrMapOvr>
</p:sldLayout>
</file>

<file path=ppt/slideLayouts/slideLayout66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mna de imagen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95" y="4195899"/>
            <a:ext cx="3298955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092020" y="2298987"/>
            <a:ext cx="2940050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95" y="4772161"/>
            <a:ext cx="3298955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01" y="4195899"/>
            <a:ext cx="3298983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68996" y="2298987"/>
            <a:ext cx="2930525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72160"/>
            <a:ext cx="3300336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423" y="4195899"/>
            <a:ext cx="3289900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52803" y="2298987"/>
            <a:ext cx="2932113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298" y="4772161"/>
            <a:ext cx="3294258" cy="1019037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67333675"/>
      </p:ext>
    </p:extLst>
  </p:cSld>
  <p:clrMapOvr>
    <a:masterClrMapping/>
  </p:clrMapOvr>
</p:sldLayout>
</file>

<file path=ppt/slideLayouts/slideLayout66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16649586"/>
      </p:ext>
    </p:extLst>
  </p:cSld>
  <p:clrMapOvr>
    <a:masterClrMapping/>
  </p:clrMapOvr>
</p:sldLayout>
</file>

<file path=ppt/slideLayouts/slideLayout66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599"/>
            <a:ext cx="2542657" cy="518160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3794" y="609599"/>
            <a:ext cx="7658705" cy="5181601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12024349"/>
      </p:ext>
    </p:extLst>
  </p:cSld>
  <p:clrMapOvr>
    <a:masterClrMapping/>
  </p:clrMapOvr>
</p:sldLayout>
</file>

<file path=ppt/slideLayouts/slideLayout66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95269" y="1122363"/>
            <a:ext cx="9001462" cy="2387600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95269" y="3602038"/>
            <a:ext cx="9001462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48500088"/>
      </p:ext>
    </p:extLst>
  </p:cSld>
  <p:clrMapOvr>
    <a:masterClrMapping/>
  </p:clrMapOvr>
</p:sldLayout>
</file>

<file path=ppt/slideLayouts/slideLayout66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61325029"/>
      </p:ext>
    </p:extLst>
  </p:cSld>
  <p:clrMapOvr>
    <a:masterClrMapping/>
  </p:clrMapOvr>
</p:sldLayout>
</file>

<file path=ppt/slideLayouts/slideLayout66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29244" y="657226"/>
            <a:ext cx="9733512" cy="2852737"/>
          </a:xfrm>
        </p:spPr>
        <p:txBody>
          <a:bodyPr anchor="b">
            <a:normAutofit/>
          </a:bodyPr>
          <a:lstStyle>
            <a:lvl1pPr>
              <a:defRPr sz="34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29244" y="3602038"/>
            <a:ext cx="9733512" cy="1500187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96661509"/>
      </p:ext>
    </p:extLst>
  </p:cSld>
  <p:clrMapOvr>
    <a:masterClrMapping/>
  </p:clrMapOvr>
</p:sldLayout>
</file>

<file path=ppt/slideLayouts/slideLayout66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3795" y="2088319"/>
            <a:ext cx="5106004" cy="3702881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3403" y="2088319"/>
            <a:ext cx="5094154" cy="3702881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4771584"/>
      </p:ext>
    </p:extLst>
  </p:cSld>
  <p:clrMapOvr>
    <a:masterClrMapping/>
  </p:clrMapOvr>
</p:sldLayout>
</file>

<file path=ppt/slideLayouts/slideLayout66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804" y="2088320"/>
            <a:ext cx="4879199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13795" y="2912232"/>
            <a:ext cx="5107208" cy="287896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2003" y="2088320"/>
            <a:ext cx="4865554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912232"/>
            <a:ext cx="5095357" cy="287896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43354098"/>
      </p:ext>
    </p:extLst>
  </p:cSld>
  <p:clrMapOvr>
    <a:masterClrMapping/>
  </p:clrMapOvr>
</p:sldLayout>
</file>

<file path=ppt/slideLayouts/slideLayout66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96931673"/>
      </p:ext>
    </p:extLst>
  </p:cSld>
  <p:clrMapOvr>
    <a:masterClrMapping/>
  </p:clrMapOvr>
</p:sldLayout>
</file>

<file path=ppt/slideLayouts/slideLayout67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4907192"/>
      </p:ext>
    </p:extLst>
  </p:cSld>
  <p:clrMapOvr>
    <a:masterClrMapping/>
  </p:clrMapOvr>
</p:sldLayout>
</file>

<file path=ppt/slideLayouts/slideLayout67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8" y="609600"/>
            <a:ext cx="3932237" cy="2362200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78064" y="609600"/>
            <a:ext cx="6189492" cy="5181600"/>
          </a:xfrm>
        </p:spPr>
        <p:txBody>
          <a:bodyPr anchor="ctr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7228" y="2971800"/>
            <a:ext cx="3932237" cy="2819399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39639734"/>
      </p:ext>
    </p:extLst>
  </p:cSld>
  <p:clrMapOvr>
    <a:masterClrMapping/>
  </p:clrMapOvr>
</p:sldLayout>
</file>

<file path=ppt/slideLayouts/slideLayout67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7" y="609600"/>
            <a:ext cx="5929773" cy="2362200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4" y="758881"/>
            <a:ext cx="3255356" cy="4883038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971800"/>
            <a:ext cx="5934950" cy="28194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46673614"/>
      </p:ext>
    </p:extLst>
  </p:cSld>
  <p:clrMapOvr>
    <a:masterClrMapping/>
  </p:clrMapOvr>
</p:sldLayout>
</file>

<file path=ppt/slideLayouts/slideLayout67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n panorámic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4289372"/>
            <a:ext cx="10367564" cy="819355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13806" y="621321"/>
            <a:ext cx="10367564" cy="3379735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5108728"/>
            <a:ext cx="10365998" cy="682472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53054301"/>
      </p:ext>
    </p:extLst>
  </p:cSld>
  <p:clrMapOvr>
    <a:masterClrMapping/>
  </p:clrMapOvr>
</p:sldLayout>
</file>

<file path=ppt/slideLayouts/slideLayout67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3424859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4204820"/>
            <a:ext cx="10353761" cy="1592186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89905839"/>
      </p:ext>
    </p:extLst>
  </p:cSld>
  <p:clrMapOvr>
    <a:masterClrMapping/>
  </p:clrMapOvr>
</p:sldLayout>
</file>

<file path=ppt/slideLayouts/slideLayout67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426812"/>
          </a:xfrm>
        </p:spPr>
        <p:txBody>
          <a:bodyPr anchor="t">
            <a:normAutofit/>
          </a:bodyPr>
          <a:lstStyle>
            <a:lvl1pPr marL="0" indent="0" algn="r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204821"/>
            <a:ext cx="10353762" cy="1586380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836612" y="73524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r>
              <a:rPr lang="en-US" sz="8000" dirty="0">
                <a:solidFill>
                  <a:prstClr val="white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57956" y="297209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algn="r"/>
            <a:r>
              <a:rPr lang="en-US" sz="8000" dirty="0">
                <a:solidFill>
                  <a:prstClr val="white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816316241"/>
      </p:ext>
    </p:extLst>
  </p:cSld>
  <p:clrMapOvr>
    <a:masterClrMapping/>
  </p:clrMapOvr>
</p:sldLayout>
</file>

<file path=ppt/slideLayouts/slideLayout67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2126942"/>
            <a:ext cx="10355327" cy="25118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650556"/>
            <a:ext cx="10353763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9509140"/>
      </p:ext>
    </p:extLst>
  </p:cSld>
  <p:clrMapOvr>
    <a:masterClrMapping/>
  </p:clrMapOvr>
</p:sldLayout>
</file>

<file path=ppt/slideLayouts/slideLayout67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mna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94" y="609600"/>
            <a:ext cx="10353762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94" y="2088319"/>
            <a:ext cx="3298956" cy="823305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94" y="2911624"/>
            <a:ext cx="3298956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4878" y="2088320"/>
            <a:ext cx="3298558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4878" y="2911624"/>
            <a:ext cx="329982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088320"/>
            <a:ext cx="3291211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6346" y="2911624"/>
            <a:ext cx="329121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57019213"/>
      </p:ext>
    </p:extLst>
  </p:cSld>
  <p:clrMapOvr>
    <a:masterClrMapping/>
  </p:clrMapOvr>
</p:sldLayout>
</file>

<file path=ppt/slideLayouts/slideLayout67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mna de imagen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95" y="4195899"/>
            <a:ext cx="3298955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092020" y="2298987"/>
            <a:ext cx="2940050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95" y="4772161"/>
            <a:ext cx="3298955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01" y="4195899"/>
            <a:ext cx="3298983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68996" y="2298987"/>
            <a:ext cx="2930525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72160"/>
            <a:ext cx="3300336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423" y="4195899"/>
            <a:ext cx="3289900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52803" y="2298987"/>
            <a:ext cx="2932113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298" y="4772161"/>
            <a:ext cx="3294258" cy="1019037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73553255"/>
      </p:ext>
    </p:extLst>
  </p:cSld>
  <p:clrMapOvr>
    <a:masterClrMapping/>
  </p:clrMapOvr>
</p:sldLayout>
</file>

<file path=ppt/slideLayouts/slideLayout67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97488611"/>
      </p:ext>
    </p:extLst>
  </p:cSld>
  <p:clrMapOvr>
    <a:masterClrMapping/>
  </p:clrMapOvr>
</p:sldLayout>
</file>

<file path=ppt/slideLayouts/slideLayout68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599"/>
            <a:ext cx="2542657" cy="518160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3794" y="609599"/>
            <a:ext cx="7658705" cy="5181601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91970415"/>
      </p:ext>
    </p:extLst>
  </p:cSld>
  <p:clrMapOvr>
    <a:masterClrMapping/>
  </p:clrMapOvr>
</p:sldLayout>
</file>

<file path=ppt/slideLayouts/slideLayout68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95269" y="1122363"/>
            <a:ext cx="9001462" cy="2387600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95269" y="3602038"/>
            <a:ext cx="9001462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3/20/2020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44025344"/>
      </p:ext>
    </p:extLst>
  </p:cSld>
  <p:clrMapOvr>
    <a:masterClrMapping/>
  </p:clrMapOvr>
</p:sldLayout>
</file>

<file path=ppt/slideLayouts/slideLayout68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3/20/2020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65925670"/>
      </p:ext>
    </p:extLst>
  </p:cSld>
  <p:clrMapOvr>
    <a:masterClrMapping/>
  </p:clrMapOvr>
</p:sldLayout>
</file>

<file path=ppt/slideLayouts/slideLayout68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29244" y="657226"/>
            <a:ext cx="9733512" cy="2852737"/>
          </a:xfrm>
        </p:spPr>
        <p:txBody>
          <a:bodyPr anchor="b">
            <a:normAutofit/>
          </a:bodyPr>
          <a:lstStyle>
            <a:lvl1pPr>
              <a:defRPr sz="34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29244" y="3602038"/>
            <a:ext cx="9733512" cy="1500187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3/20/2020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10158640"/>
      </p:ext>
    </p:extLst>
  </p:cSld>
  <p:clrMapOvr>
    <a:masterClrMapping/>
  </p:clrMapOvr>
</p:sldLayout>
</file>

<file path=ppt/slideLayouts/slideLayout68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3795" y="2088319"/>
            <a:ext cx="5106004" cy="3702881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3403" y="2088319"/>
            <a:ext cx="5094154" cy="3702881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3/20/2020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38427367"/>
      </p:ext>
    </p:extLst>
  </p:cSld>
  <p:clrMapOvr>
    <a:masterClrMapping/>
  </p:clrMapOvr>
</p:sldLayout>
</file>

<file path=ppt/slideLayouts/slideLayout68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804" y="2088320"/>
            <a:ext cx="4879199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13795" y="2912232"/>
            <a:ext cx="5107208" cy="287896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2003" y="2088320"/>
            <a:ext cx="4865554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912232"/>
            <a:ext cx="5095357" cy="287896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3/20/2020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30356356"/>
      </p:ext>
    </p:extLst>
  </p:cSld>
  <p:clrMapOvr>
    <a:masterClrMapping/>
  </p:clrMapOvr>
</p:sldLayout>
</file>

<file path=ppt/slideLayouts/slideLayout68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3/20/2020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43937082"/>
      </p:ext>
    </p:extLst>
  </p:cSld>
  <p:clrMapOvr>
    <a:masterClrMapping/>
  </p:clrMapOvr>
</p:sldLayout>
</file>

<file path=ppt/slideLayouts/slideLayout68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3/20/2020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12919308"/>
      </p:ext>
    </p:extLst>
  </p:cSld>
  <p:clrMapOvr>
    <a:masterClrMapping/>
  </p:clrMapOvr>
</p:sldLayout>
</file>

<file path=ppt/slideLayouts/slideLayout68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8" y="609600"/>
            <a:ext cx="3932237" cy="2362200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78064" y="609600"/>
            <a:ext cx="6189492" cy="5181600"/>
          </a:xfrm>
        </p:spPr>
        <p:txBody>
          <a:bodyPr anchor="ctr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7228" y="2971800"/>
            <a:ext cx="3932237" cy="2819399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3/20/2020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88820564"/>
      </p:ext>
    </p:extLst>
  </p:cSld>
  <p:clrMapOvr>
    <a:masterClrMapping/>
  </p:clrMapOvr>
</p:sldLayout>
</file>

<file path=ppt/slideLayouts/slideLayout68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7" y="609600"/>
            <a:ext cx="5929773" cy="2362200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4" y="758881"/>
            <a:ext cx="3255356" cy="4883038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971800"/>
            <a:ext cx="5934950" cy="28194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3/20/2020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22769041"/>
      </p:ext>
    </p:extLst>
  </p:cSld>
  <p:clrMapOvr>
    <a:masterClrMapping/>
  </p:clrMapOvr>
</p:sldLayout>
</file>

<file path=ppt/slideLayouts/slideLayout69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n panorámic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4289372"/>
            <a:ext cx="10367564" cy="819355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13806" y="621321"/>
            <a:ext cx="10367564" cy="3379735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5108728"/>
            <a:ext cx="10365998" cy="682472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3/20/2020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06353987"/>
      </p:ext>
    </p:extLst>
  </p:cSld>
  <p:clrMapOvr>
    <a:masterClrMapping/>
  </p:clrMapOvr>
</p:sldLayout>
</file>

<file path=ppt/slideLayouts/slideLayout69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3424859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4204820"/>
            <a:ext cx="10353761" cy="1592186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3/20/2020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83030723"/>
      </p:ext>
    </p:extLst>
  </p:cSld>
  <p:clrMapOvr>
    <a:masterClrMapping/>
  </p:clrMapOvr>
</p:sldLayout>
</file>

<file path=ppt/slideLayouts/slideLayout69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426812"/>
          </a:xfrm>
        </p:spPr>
        <p:txBody>
          <a:bodyPr anchor="t">
            <a:normAutofit/>
          </a:bodyPr>
          <a:lstStyle>
            <a:lvl1pPr marL="0" indent="0" algn="r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204821"/>
            <a:ext cx="10353762" cy="1586380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3/20/2020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sp>
        <p:nvSpPr>
          <p:cNvPr id="11" name="TextBox 10"/>
          <p:cNvSpPr txBox="1"/>
          <p:nvPr/>
        </p:nvSpPr>
        <p:spPr>
          <a:xfrm>
            <a:off x="836612" y="73524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57956" y="297209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476463825"/>
      </p:ext>
    </p:extLst>
  </p:cSld>
  <p:clrMapOvr>
    <a:masterClrMapping/>
  </p:clrMapOvr>
</p:sldLayout>
</file>

<file path=ppt/slideLayouts/slideLayout69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2126942"/>
            <a:ext cx="10355327" cy="25118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650556"/>
            <a:ext cx="10353763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3/20/2020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52799212"/>
      </p:ext>
    </p:extLst>
  </p:cSld>
  <p:clrMapOvr>
    <a:masterClrMapping/>
  </p:clrMapOvr>
</p:sldLayout>
</file>

<file path=ppt/slideLayouts/slideLayout69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mna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94" y="609600"/>
            <a:ext cx="10353762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94" y="2088319"/>
            <a:ext cx="3298956" cy="823305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94" y="2911624"/>
            <a:ext cx="3298956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4878" y="2088320"/>
            <a:ext cx="3298558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4878" y="2911624"/>
            <a:ext cx="329982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088320"/>
            <a:ext cx="3291211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6346" y="2911624"/>
            <a:ext cx="329121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3/20/2020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11981457"/>
      </p:ext>
    </p:extLst>
  </p:cSld>
  <p:clrMapOvr>
    <a:masterClrMapping/>
  </p:clrMapOvr>
</p:sldLayout>
</file>

<file path=ppt/slideLayouts/slideLayout69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mna de imagen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95" y="4195899"/>
            <a:ext cx="3298955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092020" y="2298987"/>
            <a:ext cx="2940050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95" y="4772161"/>
            <a:ext cx="3298955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01" y="4195899"/>
            <a:ext cx="3298983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68996" y="2298987"/>
            <a:ext cx="2930525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72160"/>
            <a:ext cx="3300336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423" y="4195899"/>
            <a:ext cx="3289900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52803" y="2298987"/>
            <a:ext cx="2932113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298" y="4772161"/>
            <a:ext cx="3294258" cy="1019037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3/20/2020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68258809"/>
      </p:ext>
    </p:extLst>
  </p:cSld>
  <p:clrMapOvr>
    <a:masterClrMapping/>
  </p:clrMapOvr>
</p:sldLayout>
</file>

<file path=ppt/slideLayouts/slideLayout69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3/20/2020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45655054"/>
      </p:ext>
    </p:extLst>
  </p:cSld>
  <p:clrMapOvr>
    <a:masterClrMapping/>
  </p:clrMapOvr>
</p:sldLayout>
</file>

<file path=ppt/slideLayouts/slideLayout69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599"/>
            <a:ext cx="2542657" cy="518160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3794" y="609599"/>
            <a:ext cx="7658705" cy="5181601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3/20/2020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895339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jp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5.xml"/><Relationship Id="rId13" Type="http://schemas.openxmlformats.org/officeDocument/2006/relationships/slideLayout" Target="../slideLayouts/slideLayout30.xml"/><Relationship Id="rId18" Type="http://schemas.openxmlformats.org/officeDocument/2006/relationships/theme" Target="../theme/theme2.xml"/><Relationship Id="rId3" Type="http://schemas.openxmlformats.org/officeDocument/2006/relationships/slideLayout" Target="../slideLayouts/slideLayout20.xml"/><Relationship Id="rId7" Type="http://schemas.openxmlformats.org/officeDocument/2006/relationships/slideLayout" Target="../slideLayouts/slideLayout24.xml"/><Relationship Id="rId12" Type="http://schemas.openxmlformats.org/officeDocument/2006/relationships/slideLayout" Target="../slideLayouts/slideLayout29.xml"/><Relationship Id="rId17" Type="http://schemas.openxmlformats.org/officeDocument/2006/relationships/slideLayout" Target="../slideLayouts/slideLayout34.xml"/><Relationship Id="rId2" Type="http://schemas.openxmlformats.org/officeDocument/2006/relationships/slideLayout" Target="../slideLayouts/slideLayout19.xml"/><Relationship Id="rId16" Type="http://schemas.openxmlformats.org/officeDocument/2006/relationships/slideLayout" Target="../slideLayouts/slideLayout33.xml"/><Relationship Id="rId1" Type="http://schemas.openxmlformats.org/officeDocument/2006/relationships/slideLayout" Target="../slideLayouts/slideLayout18.xml"/><Relationship Id="rId6" Type="http://schemas.openxmlformats.org/officeDocument/2006/relationships/slideLayout" Target="../slideLayouts/slideLayout23.xml"/><Relationship Id="rId11" Type="http://schemas.openxmlformats.org/officeDocument/2006/relationships/slideLayout" Target="../slideLayouts/slideLayout28.xml"/><Relationship Id="rId5" Type="http://schemas.openxmlformats.org/officeDocument/2006/relationships/slideLayout" Target="../slideLayouts/slideLayout22.xml"/><Relationship Id="rId15" Type="http://schemas.openxmlformats.org/officeDocument/2006/relationships/slideLayout" Target="../slideLayouts/slideLayout32.xml"/><Relationship Id="rId10" Type="http://schemas.openxmlformats.org/officeDocument/2006/relationships/slideLayout" Target="../slideLayouts/slideLayout27.xml"/><Relationship Id="rId19" Type="http://schemas.openxmlformats.org/officeDocument/2006/relationships/image" Target="../media/image2.jpg"/><Relationship Id="rId4" Type="http://schemas.openxmlformats.org/officeDocument/2006/relationships/slideLayout" Target="../slideLayouts/slideLayout21.xml"/><Relationship Id="rId9" Type="http://schemas.openxmlformats.org/officeDocument/2006/relationships/slideLayout" Target="../slideLayouts/slideLayout26.xml"/><Relationship Id="rId14" Type="http://schemas.openxmlformats.org/officeDocument/2006/relationships/slideLayout" Target="../slideLayouts/slideLayout31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2.xml"/><Relationship Id="rId13" Type="http://schemas.openxmlformats.org/officeDocument/2006/relationships/slideLayout" Target="../slideLayouts/slideLayout47.xml"/><Relationship Id="rId18" Type="http://schemas.openxmlformats.org/officeDocument/2006/relationships/theme" Target="../theme/theme3.xml"/><Relationship Id="rId3" Type="http://schemas.openxmlformats.org/officeDocument/2006/relationships/slideLayout" Target="../slideLayouts/slideLayout37.xml"/><Relationship Id="rId7" Type="http://schemas.openxmlformats.org/officeDocument/2006/relationships/slideLayout" Target="../slideLayouts/slideLayout41.xml"/><Relationship Id="rId12" Type="http://schemas.openxmlformats.org/officeDocument/2006/relationships/slideLayout" Target="../slideLayouts/slideLayout46.xml"/><Relationship Id="rId17" Type="http://schemas.openxmlformats.org/officeDocument/2006/relationships/slideLayout" Target="../slideLayouts/slideLayout51.xml"/><Relationship Id="rId2" Type="http://schemas.openxmlformats.org/officeDocument/2006/relationships/slideLayout" Target="../slideLayouts/slideLayout36.xml"/><Relationship Id="rId16" Type="http://schemas.openxmlformats.org/officeDocument/2006/relationships/slideLayout" Target="../slideLayouts/slideLayout50.xml"/><Relationship Id="rId1" Type="http://schemas.openxmlformats.org/officeDocument/2006/relationships/slideLayout" Target="../slideLayouts/slideLayout35.xml"/><Relationship Id="rId6" Type="http://schemas.openxmlformats.org/officeDocument/2006/relationships/slideLayout" Target="../slideLayouts/slideLayout40.xml"/><Relationship Id="rId11" Type="http://schemas.openxmlformats.org/officeDocument/2006/relationships/slideLayout" Target="../slideLayouts/slideLayout45.xml"/><Relationship Id="rId5" Type="http://schemas.openxmlformats.org/officeDocument/2006/relationships/slideLayout" Target="../slideLayouts/slideLayout39.xml"/><Relationship Id="rId1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44.xml"/><Relationship Id="rId19" Type="http://schemas.openxmlformats.org/officeDocument/2006/relationships/image" Target="../media/image2.jpg"/><Relationship Id="rId4" Type="http://schemas.openxmlformats.org/officeDocument/2006/relationships/slideLayout" Target="../slideLayouts/slideLayout38.xml"/><Relationship Id="rId9" Type="http://schemas.openxmlformats.org/officeDocument/2006/relationships/slideLayout" Target="../slideLayouts/slideLayout43.xml"/><Relationship Id="rId14" Type="http://schemas.openxmlformats.org/officeDocument/2006/relationships/slideLayout" Target="../slideLayouts/slideLayout48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9.xml"/><Relationship Id="rId13" Type="http://schemas.openxmlformats.org/officeDocument/2006/relationships/slideLayout" Target="../slideLayouts/slideLayout64.xml"/><Relationship Id="rId18" Type="http://schemas.openxmlformats.org/officeDocument/2006/relationships/theme" Target="../theme/theme4.xml"/><Relationship Id="rId3" Type="http://schemas.openxmlformats.org/officeDocument/2006/relationships/slideLayout" Target="../slideLayouts/slideLayout54.xml"/><Relationship Id="rId7" Type="http://schemas.openxmlformats.org/officeDocument/2006/relationships/slideLayout" Target="../slideLayouts/slideLayout58.xml"/><Relationship Id="rId12" Type="http://schemas.openxmlformats.org/officeDocument/2006/relationships/slideLayout" Target="../slideLayouts/slideLayout63.xml"/><Relationship Id="rId17" Type="http://schemas.openxmlformats.org/officeDocument/2006/relationships/slideLayout" Target="../slideLayouts/slideLayout68.xml"/><Relationship Id="rId2" Type="http://schemas.openxmlformats.org/officeDocument/2006/relationships/slideLayout" Target="../slideLayouts/slideLayout53.xml"/><Relationship Id="rId16" Type="http://schemas.openxmlformats.org/officeDocument/2006/relationships/slideLayout" Target="../slideLayouts/slideLayout67.xml"/><Relationship Id="rId1" Type="http://schemas.openxmlformats.org/officeDocument/2006/relationships/slideLayout" Target="../slideLayouts/slideLayout52.xml"/><Relationship Id="rId6" Type="http://schemas.openxmlformats.org/officeDocument/2006/relationships/slideLayout" Target="../slideLayouts/slideLayout57.xml"/><Relationship Id="rId11" Type="http://schemas.openxmlformats.org/officeDocument/2006/relationships/slideLayout" Target="../slideLayouts/slideLayout62.xml"/><Relationship Id="rId5" Type="http://schemas.openxmlformats.org/officeDocument/2006/relationships/slideLayout" Target="../slideLayouts/slideLayout56.xml"/><Relationship Id="rId15" Type="http://schemas.openxmlformats.org/officeDocument/2006/relationships/slideLayout" Target="../slideLayouts/slideLayout66.xml"/><Relationship Id="rId10" Type="http://schemas.openxmlformats.org/officeDocument/2006/relationships/slideLayout" Target="../slideLayouts/slideLayout61.xml"/><Relationship Id="rId19" Type="http://schemas.openxmlformats.org/officeDocument/2006/relationships/image" Target="../media/image2.jpg"/><Relationship Id="rId4" Type="http://schemas.openxmlformats.org/officeDocument/2006/relationships/slideLayout" Target="../slideLayouts/slideLayout55.xml"/><Relationship Id="rId9" Type="http://schemas.openxmlformats.org/officeDocument/2006/relationships/slideLayout" Target="../slideLayouts/slideLayout60.xml"/><Relationship Id="rId14" Type="http://schemas.openxmlformats.org/officeDocument/2006/relationships/slideLayout" Target="../slideLayouts/slideLayout65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6.xml"/><Relationship Id="rId13" Type="http://schemas.openxmlformats.org/officeDocument/2006/relationships/slideLayout" Target="../slideLayouts/slideLayout81.xml"/><Relationship Id="rId18" Type="http://schemas.openxmlformats.org/officeDocument/2006/relationships/theme" Target="../theme/theme5.xml"/><Relationship Id="rId3" Type="http://schemas.openxmlformats.org/officeDocument/2006/relationships/slideLayout" Target="../slideLayouts/slideLayout71.xml"/><Relationship Id="rId7" Type="http://schemas.openxmlformats.org/officeDocument/2006/relationships/slideLayout" Target="../slideLayouts/slideLayout75.xml"/><Relationship Id="rId12" Type="http://schemas.openxmlformats.org/officeDocument/2006/relationships/slideLayout" Target="../slideLayouts/slideLayout80.xml"/><Relationship Id="rId17" Type="http://schemas.openxmlformats.org/officeDocument/2006/relationships/slideLayout" Target="../slideLayouts/slideLayout85.xml"/><Relationship Id="rId2" Type="http://schemas.openxmlformats.org/officeDocument/2006/relationships/slideLayout" Target="../slideLayouts/slideLayout70.xml"/><Relationship Id="rId16" Type="http://schemas.openxmlformats.org/officeDocument/2006/relationships/slideLayout" Target="../slideLayouts/slideLayout84.xml"/><Relationship Id="rId1" Type="http://schemas.openxmlformats.org/officeDocument/2006/relationships/slideLayout" Target="../slideLayouts/slideLayout69.xml"/><Relationship Id="rId6" Type="http://schemas.openxmlformats.org/officeDocument/2006/relationships/slideLayout" Target="../slideLayouts/slideLayout74.xml"/><Relationship Id="rId11" Type="http://schemas.openxmlformats.org/officeDocument/2006/relationships/slideLayout" Target="../slideLayouts/slideLayout79.xml"/><Relationship Id="rId5" Type="http://schemas.openxmlformats.org/officeDocument/2006/relationships/slideLayout" Target="../slideLayouts/slideLayout73.xml"/><Relationship Id="rId15" Type="http://schemas.openxmlformats.org/officeDocument/2006/relationships/slideLayout" Target="../slideLayouts/slideLayout83.xml"/><Relationship Id="rId10" Type="http://schemas.openxmlformats.org/officeDocument/2006/relationships/slideLayout" Target="../slideLayouts/slideLayout78.xml"/><Relationship Id="rId19" Type="http://schemas.openxmlformats.org/officeDocument/2006/relationships/image" Target="../media/image2.jpg"/><Relationship Id="rId4" Type="http://schemas.openxmlformats.org/officeDocument/2006/relationships/slideLayout" Target="../slideLayouts/slideLayout72.xml"/><Relationship Id="rId9" Type="http://schemas.openxmlformats.org/officeDocument/2006/relationships/slideLayout" Target="../slideLayouts/slideLayout77.xml"/><Relationship Id="rId14" Type="http://schemas.openxmlformats.org/officeDocument/2006/relationships/slideLayout" Target="../slideLayouts/slideLayout82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3.xml"/><Relationship Id="rId13" Type="http://schemas.openxmlformats.org/officeDocument/2006/relationships/slideLayout" Target="../slideLayouts/slideLayout98.xml"/><Relationship Id="rId18" Type="http://schemas.openxmlformats.org/officeDocument/2006/relationships/theme" Target="../theme/theme6.xml"/><Relationship Id="rId3" Type="http://schemas.openxmlformats.org/officeDocument/2006/relationships/slideLayout" Target="../slideLayouts/slideLayout88.xml"/><Relationship Id="rId7" Type="http://schemas.openxmlformats.org/officeDocument/2006/relationships/slideLayout" Target="../slideLayouts/slideLayout92.xml"/><Relationship Id="rId12" Type="http://schemas.openxmlformats.org/officeDocument/2006/relationships/slideLayout" Target="../slideLayouts/slideLayout97.xml"/><Relationship Id="rId17" Type="http://schemas.openxmlformats.org/officeDocument/2006/relationships/slideLayout" Target="../slideLayouts/slideLayout102.xml"/><Relationship Id="rId2" Type="http://schemas.openxmlformats.org/officeDocument/2006/relationships/slideLayout" Target="../slideLayouts/slideLayout87.xml"/><Relationship Id="rId16" Type="http://schemas.openxmlformats.org/officeDocument/2006/relationships/slideLayout" Target="../slideLayouts/slideLayout101.xml"/><Relationship Id="rId1" Type="http://schemas.openxmlformats.org/officeDocument/2006/relationships/slideLayout" Target="../slideLayouts/slideLayout86.xml"/><Relationship Id="rId6" Type="http://schemas.openxmlformats.org/officeDocument/2006/relationships/slideLayout" Target="../slideLayouts/slideLayout91.xml"/><Relationship Id="rId11" Type="http://schemas.openxmlformats.org/officeDocument/2006/relationships/slideLayout" Target="../slideLayouts/slideLayout96.xml"/><Relationship Id="rId5" Type="http://schemas.openxmlformats.org/officeDocument/2006/relationships/slideLayout" Target="../slideLayouts/slideLayout90.xml"/><Relationship Id="rId15" Type="http://schemas.openxmlformats.org/officeDocument/2006/relationships/slideLayout" Target="../slideLayouts/slideLayout100.xml"/><Relationship Id="rId10" Type="http://schemas.openxmlformats.org/officeDocument/2006/relationships/slideLayout" Target="../slideLayouts/slideLayout95.xml"/><Relationship Id="rId19" Type="http://schemas.openxmlformats.org/officeDocument/2006/relationships/image" Target="../media/image2.jpg"/><Relationship Id="rId4" Type="http://schemas.openxmlformats.org/officeDocument/2006/relationships/slideLayout" Target="../slideLayouts/slideLayout89.xml"/><Relationship Id="rId9" Type="http://schemas.openxmlformats.org/officeDocument/2006/relationships/slideLayout" Target="../slideLayouts/slideLayout94.xml"/><Relationship Id="rId14" Type="http://schemas.openxmlformats.org/officeDocument/2006/relationships/slideLayout" Target="../slideLayouts/slideLayout99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10.xml"/><Relationship Id="rId13" Type="http://schemas.openxmlformats.org/officeDocument/2006/relationships/slideLayout" Target="../slideLayouts/slideLayout115.xml"/><Relationship Id="rId18" Type="http://schemas.openxmlformats.org/officeDocument/2006/relationships/theme" Target="../theme/theme7.xml"/><Relationship Id="rId3" Type="http://schemas.openxmlformats.org/officeDocument/2006/relationships/slideLayout" Target="../slideLayouts/slideLayout105.xml"/><Relationship Id="rId7" Type="http://schemas.openxmlformats.org/officeDocument/2006/relationships/slideLayout" Target="../slideLayouts/slideLayout109.xml"/><Relationship Id="rId12" Type="http://schemas.openxmlformats.org/officeDocument/2006/relationships/slideLayout" Target="../slideLayouts/slideLayout114.xml"/><Relationship Id="rId17" Type="http://schemas.openxmlformats.org/officeDocument/2006/relationships/slideLayout" Target="../slideLayouts/slideLayout119.xml"/><Relationship Id="rId2" Type="http://schemas.openxmlformats.org/officeDocument/2006/relationships/slideLayout" Target="../slideLayouts/slideLayout104.xml"/><Relationship Id="rId16" Type="http://schemas.openxmlformats.org/officeDocument/2006/relationships/slideLayout" Target="../slideLayouts/slideLayout118.xml"/><Relationship Id="rId1" Type="http://schemas.openxmlformats.org/officeDocument/2006/relationships/slideLayout" Target="../slideLayouts/slideLayout103.xml"/><Relationship Id="rId6" Type="http://schemas.openxmlformats.org/officeDocument/2006/relationships/slideLayout" Target="../slideLayouts/slideLayout108.xml"/><Relationship Id="rId11" Type="http://schemas.openxmlformats.org/officeDocument/2006/relationships/slideLayout" Target="../slideLayouts/slideLayout113.xml"/><Relationship Id="rId5" Type="http://schemas.openxmlformats.org/officeDocument/2006/relationships/slideLayout" Target="../slideLayouts/slideLayout107.xml"/><Relationship Id="rId15" Type="http://schemas.openxmlformats.org/officeDocument/2006/relationships/slideLayout" Target="../slideLayouts/slideLayout117.xml"/><Relationship Id="rId10" Type="http://schemas.openxmlformats.org/officeDocument/2006/relationships/slideLayout" Target="../slideLayouts/slideLayout112.xml"/><Relationship Id="rId19" Type="http://schemas.openxmlformats.org/officeDocument/2006/relationships/image" Target="../media/image2.jpg"/><Relationship Id="rId4" Type="http://schemas.openxmlformats.org/officeDocument/2006/relationships/slideLayout" Target="../slideLayouts/slideLayout106.xml"/><Relationship Id="rId9" Type="http://schemas.openxmlformats.org/officeDocument/2006/relationships/slideLayout" Target="../slideLayouts/slideLayout111.xml"/><Relationship Id="rId14" Type="http://schemas.openxmlformats.org/officeDocument/2006/relationships/slideLayout" Target="../slideLayouts/slideLayout116.xml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27.xml"/><Relationship Id="rId13" Type="http://schemas.openxmlformats.org/officeDocument/2006/relationships/slideLayout" Target="../slideLayouts/slideLayout132.xml"/><Relationship Id="rId18" Type="http://schemas.openxmlformats.org/officeDocument/2006/relationships/theme" Target="../theme/theme8.xml"/><Relationship Id="rId3" Type="http://schemas.openxmlformats.org/officeDocument/2006/relationships/slideLayout" Target="../slideLayouts/slideLayout122.xml"/><Relationship Id="rId7" Type="http://schemas.openxmlformats.org/officeDocument/2006/relationships/slideLayout" Target="../slideLayouts/slideLayout126.xml"/><Relationship Id="rId12" Type="http://schemas.openxmlformats.org/officeDocument/2006/relationships/slideLayout" Target="../slideLayouts/slideLayout131.xml"/><Relationship Id="rId17" Type="http://schemas.openxmlformats.org/officeDocument/2006/relationships/slideLayout" Target="../slideLayouts/slideLayout136.xml"/><Relationship Id="rId2" Type="http://schemas.openxmlformats.org/officeDocument/2006/relationships/slideLayout" Target="../slideLayouts/slideLayout121.xml"/><Relationship Id="rId16" Type="http://schemas.openxmlformats.org/officeDocument/2006/relationships/slideLayout" Target="../slideLayouts/slideLayout135.xml"/><Relationship Id="rId1" Type="http://schemas.openxmlformats.org/officeDocument/2006/relationships/slideLayout" Target="../slideLayouts/slideLayout120.xml"/><Relationship Id="rId6" Type="http://schemas.openxmlformats.org/officeDocument/2006/relationships/slideLayout" Target="../slideLayouts/slideLayout125.xml"/><Relationship Id="rId11" Type="http://schemas.openxmlformats.org/officeDocument/2006/relationships/slideLayout" Target="../slideLayouts/slideLayout130.xml"/><Relationship Id="rId5" Type="http://schemas.openxmlformats.org/officeDocument/2006/relationships/slideLayout" Target="../slideLayouts/slideLayout124.xml"/><Relationship Id="rId15" Type="http://schemas.openxmlformats.org/officeDocument/2006/relationships/slideLayout" Target="../slideLayouts/slideLayout134.xml"/><Relationship Id="rId10" Type="http://schemas.openxmlformats.org/officeDocument/2006/relationships/slideLayout" Target="../slideLayouts/slideLayout129.xml"/><Relationship Id="rId19" Type="http://schemas.openxmlformats.org/officeDocument/2006/relationships/image" Target="../media/image2.jpg"/><Relationship Id="rId4" Type="http://schemas.openxmlformats.org/officeDocument/2006/relationships/slideLayout" Target="../slideLayouts/slideLayout123.xml"/><Relationship Id="rId9" Type="http://schemas.openxmlformats.org/officeDocument/2006/relationships/slideLayout" Target="../slideLayouts/slideLayout128.xml"/><Relationship Id="rId14" Type="http://schemas.openxmlformats.org/officeDocument/2006/relationships/slideLayout" Target="../slideLayouts/slideLayout133.xml"/></Relationships>
</file>

<file path=ppt/slideMasters/_rels/slideMaster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44.xml"/><Relationship Id="rId13" Type="http://schemas.openxmlformats.org/officeDocument/2006/relationships/slideLayout" Target="../slideLayouts/slideLayout149.xml"/><Relationship Id="rId18" Type="http://schemas.openxmlformats.org/officeDocument/2006/relationships/theme" Target="../theme/theme9.xml"/><Relationship Id="rId3" Type="http://schemas.openxmlformats.org/officeDocument/2006/relationships/slideLayout" Target="../slideLayouts/slideLayout139.xml"/><Relationship Id="rId7" Type="http://schemas.openxmlformats.org/officeDocument/2006/relationships/slideLayout" Target="../slideLayouts/slideLayout143.xml"/><Relationship Id="rId12" Type="http://schemas.openxmlformats.org/officeDocument/2006/relationships/slideLayout" Target="../slideLayouts/slideLayout148.xml"/><Relationship Id="rId17" Type="http://schemas.openxmlformats.org/officeDocument/2006/relationships/slideLayout" Target="../slideLayouts/slideLayout153.xml"/><Relationship Id="rId2" Type="http://schemas.openxmlformats.org/officeDocument/2006/relationships/slideLayout" Target="../slideLayouts/slideLayout138.xml"/><Relationship Id="rId16" Type="http://schemas.openxmlformats.org/officeDocument/2006/relationships/slideLayout" Target="../slideLayouts/slideLayout152.xml"/><Relationship Id="rId1" Type="http://schemas.openxmlformats.org/officeDocument/2006/relationships/slideLayout" Target="../slideLayouts/slideLayout137.xml"/><Relationship Id="rId6" Type="http://schemas.openxmlformats.org/officeDocument/2006/relationships/slideLayout" Target="../slideLayouts/slideLayout142.xml"/><Relationship Id="rId11" Type="http://schemas.openxmlformats.org/officeDocument/2006/relationships/slideLayout" Target="../slideLayouts/slideLayout147.xml"/><Relationship Id="rId5" Type="http://schemas.openxmlformats.org/officeDocument/2006/relationships/slideLayout" Target="../slideLayouts/slideLayout141.xml"/><Relationship Id="rId15" Type="http://schemas.openxmlformats.org/officeDocument/2006/relationships/slideLayout" Target="../slideLayouts/slideLayout151.xml"/><Relationship Id="rId10" Type="http://schemas.openxmlformats.org/officeDocument/2006/relationships/slideLayout" Target="../slideLayouts/slideLayout146.xml"/><Relationship Id="rId19" Type="http://schemas.openxmlformats.org/officeDocument/2006/relationships/image" Target="../media/image2.jpg"/><Relationship Id="rId4" Type="http://schemas.openxmlformats.org/officeDocument/2006/relationships/slideLayout" Target="../slideLayouts/slideLayout140.xml"/><Relationship Id="rId9" Type="http://schemas.openxmlformats.org/officeDocument/2006/relationships/slideLayout" Target="../slideLayouts/slideLayout145.xml"/><Relationship Id="rId14" Type="http://schemas.openxmlformats.org/officeDocument/2006/relationships/slideLayout" Target="../slideLayouts/slideLayout150.xml"/></Relationships>
</file>

<file path=ppt/slideMasters/_rels/slideMaster1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61.xml"/><Relationship Id="rId13" Type="http://schemas.openxmlformats.org/officeDocument/2006/relationships/slideLayout" Target="../slideLayouts/slideLayout166.xml"/><Relationship Id="rId18" Type="http://schemas.openxmlformats.org/officeDocument/2006/relationships/theme" Target="../theme/theme10.xml"/><Relationship Id="rId3" Type="http://schemas.openxmlformats.org/officeDocument/2006/relationships/slideLayout" Target="../slideLayouts/slideLayout156.xml"/><Relationship Id="rId7" Type="http://schemas.openxmlformats.org/officeDocument/2006/relationships/slideLayout" Target="../slideLayouts/slideLayout160.xml"/><Relationship Id="rId12" Type="http://schemas.openxmlformats.org/officeDocument/2006/relationships/slideLayout" Target="../slideLayouts/slideLayout165.xml"/><Relationship Id="rId17" Type="http://schemas.openxmlformats.org/officeDocument/2006/relationships/slideLayout" Target="../slideLayouts/slideLayout170.xml"/><Relationship Id="rId2" Type="http://schemas.openxmlformats.org/officeDocument/2006/relationships/slideLayout" Target="../slideLayouts/slideLayout155.xml"/><Relationship Id="rId16" Type="http://schemas.openxmlformats.org/officeDocument/2006/relationships/slideLayout" Target="../slideLayouts/slideLayout169.xml"/><Relationship Id="rId1" Type="http://schemas.openxmlformats.org/officeDocument/2006/relationships/slideLayout" Target="../slideLayouts/slideLayout154.xml"/><Relationship Id="rId6" Type="http://schemas.openxmlformats.org/officeDocument/2006/relationships/slideLayout" Target="../slideLayouts/slideLayout159.xml"/><Relationship Id="rId11" Type="http://schemas.openxmlformats.org/officeDocument/2006/relationships/slideLayout" Target="../slideLayouts/slideLayout164.xml"/><Relationship Id="rId5" Type="http://schemas.openxmlformats.org/officeDocument/2006/relationships/slideLayout" Target="../slideLayouts/slideLayout158.xml"/><Relationship Id="rId15" Type="http://schemas.openxmlformats.org/officeDocument/2006/relationships/slideLayout" Target="../slideLayouts/slideLayout168.xml"/><Relationship Id="rId10" Type="http://schemas.openxmlformats.org/officeDocument/2006/relationships/slideLayout" Target="../slideLayouts/slideLayout163.xml"/><Relationship Id="rId19" Type="http://schemas.openxmlformats.org/officeDocument/2006/relationships/image" Target="../media/image2.jpg"/><Relationship Id="rId4" Type="http://schemas.openxmlformats.org/officeDocument/2006/relationships/slideLayout" Target="../slideLayouts/slideLayout157.xml"/><Relationship Id="rId9" Type="http://schemas.openxmlformats.org/officeDocument/2006/relationships/slideLayout" Target="../slideLayouts/slideLayout162.xml"/><Relationship Id="rId14" Type="http://schemas.openxmlformats.org/officeDocument/2006/relationships/slideLayout" Target="../slideLayouts/slideLayout167.xml"/></Relationships>
</file>

<file path=ppt/slideMasters/_rels/slideMaster1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78.xml"/><Relationship Id="rId13" Type="http://schemas.openxmlformats.org/officeDocument/2006/relationships/slideLayout" Target="../slideLayouts/slideLayout183.xml"/><Relationship Id="rId18" Type="http://schemas.openxmlformats.org/officeDocument/2006/relationships/theme" Target="../theme/theme11.xml"/><Relationship Id="rId3" Type="http://schemas.openxmlformats.org/officeDocument/2006/relationships/slideLayout" Target="../slideLayouts/slideLayout173.xml"/><Relationship Id="rId7" Type="http://schemas.openxmlformats.org/officeDocument/2006/relationships/slideLayout" Target="../slideLayouts/slideLayout177.xml"/><Relationship Id="rId12" Type="http://schemas.openxmlformats.org/officeDocument/2006/relationships/slideLayout" Target="../slideLayouts/slideLayout182.xml"/><Relationship Id="rId17" Type="http://schemas.openxmlformats.org/officeDocument/2006/relationships/slideLayout" Target="../slideLayouts/slideLayout187.xml"/><Relationship Id="rId2" Type="http://schemas.openxmlformats.org/officeDocument/2006/relationships/slideLayout" Target="../slideLayouts/slideLayout172.xml"/><Relationship Id="rId16" Type="http://schemas.openxmlformats.org/officeDocument/2006/relationships/slideLayout" Target="../slideLayouts/slideLayout186.xml"/><Relationship Id="rId1" Type="http://schemas.openxmlformats.org/officeDocument/2006/relationships/slideLayout" Target="../slideLayouts/slideLayout171.xml"/><Relationship Id="rId6" Type="http://schemas.openxmlformats.org/officeDocument/2006/relationships/slideLayout" Target="../slideLayouts/slideLayout176.xml"/><Relationship Id="rId11" Type="http://schemas.openxmlformats.org/officeDocument/2006/relationships/slideLayout" Target="../slideLayouts/slideLayout181.xml"/><Relationship Id="rId5" Type="http://schemas.openxmlformats.org/officeDocument/2006/relationships/slideLayout" Target="../slideLayouts/slideLayout175.xml"/><Relationship Id="rId15" Type="http://schemas.openxmlformats.org/officeDocument/2006/relationships/slideLayout" Target="../slideLayouts/slideLayout185.xml"/><Relationship Id="rId10" Type="http://schemas.openxmlformats.org/officeDocument/2006/relationships/slideLayout" Target="../slideLayouts/slideLayout180.xml"/><Relationship Id="rId19" Type="http://schemas.openxmlformats.org/officeDocument/2006/relationships/image" Target="../media/image2.jpg"/><Relationship Id="rId4" Type="http://schemas.openxmlformats.org/officeDocument/2006/relationships/slideLayout" Target="../slideLayouts/slideLayout174.xml"/><Relationship Id="rId9" Type="http://schemas.openxmlformats.org/officeDocument/2006/relationships/slideLayout" Target="../slideLayouts/slideLayout179.xml"/><Relationship Id="rId14" Type="http://schemas.openxmlformats.org/officeDocument/2006/relationships/slideLayout" Target="../slideLayouts/slideLayout184.xml"/></Relationships>
</file>

<file path=ppt/slideMasters/_rels/slideMaster1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5.xml"/><Relationship Id="rId13" Type="http://schemas.openxmlformats.org/officeDocument/2006/relationships/slideLayout" Target="../slideLayouts/slideLayout200.xml"/><Relationship Id="rId18" Type="http://schemas.openxmlformats.org/officeDocument/2006/relationships/theme" Target="../theme/theme12.xml"/><Relationship Id="rId3" Type="http://schemas.openxmlformats.org/officeDocument/2006/relationships/slideLayout" Target="../slideLayouts/slideLayout190.xml"/><Relationship Id="rId7" Type="http://schemas.openxmlformats.org/officeDocument/2006/relationships/slideLayout" Target="../slideLayouts/slideLayout194.xml"/><Relationship Id="rId12" Type="http://schemas.openxmlformats.org/officeDocument/2006/relationships/slideLayout" Target="../slideLayouts/slideLayout199.xml"/><Relationship Id="rId17" Type="http://schemas.openxmlformats.org/officeDocument/2006/relationships/slideLayout" Target="../slideLayouts/slideLayout204.xml"/><Relationship Id="rId2" Type="http://schemas.openxmlformats.org/officeDocument/2006/relationships/slideLayout" Target="../slideLayouts/slideLayout189.xml"/><Relationship Id="rId16" Type="http://schemas.openxmlformats.org/officeDocument/2006/relationships/slideLayout" Target="../slideLayouts/slideLayout203.xml"/><Relationship Id="rId1" Type="http://schemas.openxmlformats.org/officeDocument/2006/relationships/slideLayout" Target="../slideLayouts/slideLayout188.xml"/><Relationship Id="rId6" Type="http://schemas.openxmlformats.org/officeDocument/2006/relationships/slideLayout" Target="../slideLayouts/slideLayout193.xml"/><Relationship Id="rId11" Type="http://schemas.openxmlformats.org/officeDocument/2006/relationships/slideLayout" Target="../slideLayouts/slideLayout198.xml"/><Relationship Id="rId5" Type="http://schemas.openxmlformats.org/officeDocument/2006/relationships/slideLayout" Target="../slideLayouts/slideLayout192.xml"/><Relationship Id="rId15" Type="http://schemas.openxmlformats.org/officeDocument/2006/relationships/slideLayout" Target="../slideLayouts/slideLayout202.xml"/><Relationship Id="rId10" Type="http://schemas.openxmlformats.org/officeDocument/2006/relationships/slideLayout" Target="../slideLayouts/slideLayout197.xml"/><Relationship Id="rId19" Type="http://schemas.openxmlformats.org/officeDocument/2006/relationships/image" Target="../media/image2.jpg"/><Relationship Id="rId4" Type="http://schemas.openxmlformats.org/officeDocument/2006/relationships/slideLayout" Target="../slideLayouts/slideLayout191.xml"/><Relationship Id="rId9" Type="http://schemas.openxmlformats.org/officeDocument/2006/relationships/slideLayout" Target="../slideLayouts/slideLayout196.xml"/><Relationship Id="rId14" Type="http://schemas.openxmlformats.org/officeDocument/2006/relationships/slideLayout" Target="../slideLayouts/slideLayout201.xml"/></Relationships>
</file>

<file path=ppt/slideMasters/_rels/slideMaster1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12.xml"/><Relationship Id="rId13" Type="http://schemas.openxmlformats.org/officeDocument/2006/relationships/slideLayout" Target="../slideLayouts/slideLayout217.xml"/><Relationship Id="rId18" Type="http://schemas.openxmlformats.org/officeDocument/2006/relationships/theme" Target="../theme/theme13.xml"/><Relationship Id="rId3" Type="http://schemas.openxmlformats.org/officeDocument/2006/relationships/slideLayout" Target="../slideLayouts/slideLayout207.xml"/><Relationship Id="rId7" Type="http://schemas.openxmlformats.org/officeDocument/2006/relationships/slideLayout" Target="../slideLayouts/slideLayout211.xml"/><Relationship Id="rId12" Type="http://schemas.openxmlformats.org/officeDocument/2006/relationships/slideLayout" Target="../slideLayouts/slideLayout216.xml"/><Relationship Id="rId17" Type="http://schemas.openxmlformats.org/officeDocument/2006/relationships/slideLayout" Target="../slideLayouts/slideLayout221.xml"/><Relationship Id="rId2" Type="http://schemas.openxmlformats.org/officeDocument/2006/relationships/slideLayout" Target="../slideLayouts/slideLayout206.xml"/><Relationship Id="rId16" Type="http://schemas.openxmlformats.org/officeDocument/2006/relationships/slideLayout" Target="../slideLayouts/slideLayout220.xml"/><Relationship Id="rId1" Type="http://schemas.openxmlformats.org/officeDocument/2006/relationships/slideLayout" Target="../slideLayouts/slideLayout205.xml"/><Relationship Id="rId6" Type="http://schemas.openxmlformats.org/officeDocument/2006/relationships/slideLayout" Target="../slideLayouts/slideLayout210.xml"/><Relationship Id="rId11" Type="http://schemas.openxmlformats.org/officeDocument/2006/relationships/slideLayout" Target="../slideLayouts/slideLayout215.xml"/><Relationship Id="rId5" Type="http://schemas.openxmlformats.org/officeDocument/2006/relationships/slideLayout" Target="../slideLayouts/slideLayout209.xml"/><Relationship Id="rId15" Type="http://schemas.openxmlformats.org/officeDocument/2006/relationships/slideLayout" Target="../slideLayouts/slideLayout219.xml"/><Relationship Id="rId10" Type="http://schemas.openxmlformats.org/officeDocument/2006/relationships/slideLayout" Target="../slideLayouts/slideLayout214.xml"/><Relationship Id="rId19" Type="http://schemas.openxmlformats.org/officeDocument/2006/relationships/image" Target="../media/image2.jpg"/><Relationship Id="rId4" Type="http://schemas.openxmlformats.org/officeDocument/2006/relationships/slideLayout" Target="../slideLayouts/slideLayout208.xml"/><Relationship Id="rId9" Type="http://schemas.openxmlformats.org/officeDocument/2006/relationships/slideLayout" Target="../slideLayouts/slideLayout213.xml"/><Relationship Id="rId14" Type="http://schemas.openxmlformats.org/officeDocument/2006/relationships/slideLayout" Target="../slideLayouts/slideLayout218.xml"/></Relationships>
</file>

<file path=ppt/slideMasters/_rels/slideMaster1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29.xml"/><Relationship Id="rId13" Type="http://schemas.openxmlformats.org/officeDocument/2006/relationships/slideLayout" Target="../slideLayouts/slideLayout234.xml"/><Relationship Id="rId18" Type="http://schemas.openxmlformats.org/officeDocument/2006/relationships/theme" Target="../theme/theme14.xml"/><Relationship Id="rId3" Type="http://schemas.openxmlformats.org/officeDocument/2006/relationships/slideLayout" Target="../slideLayouts/slideLayout224.xml"/><Relationship Id="rId7" Type="http://schemas.openxmlformats.org/officeDocument/2006/relationships/slideLayout" Target="../slideLayouts/slideLayout228.xml"/><Relationship Id="rId12" Type="http://schemas.openxmlformats.org/officeDocument/2006/relationships/slideLayout" Target="../slideLayouts/slideLayout233.xml"/><Relationship Id="rId17" Type="http://schemas.openxmlformats.org/officeDocument/2006/relationships/slideLayout" Target="../slideLayouts/slideLayout238.xml"/><Relationship Id="rId2" Type="http://schemas.openxmlformats.org/officeDocument/2006/relationships/slideLayout" Target="../slideLayouts/slideLayout223.xml"/><Relationship Id="rId16" Type="http://schemas.openxmlformats.org/officeDocument/2006/relationships/slideLayout" Target="../slideLayouts/slideLayout237.xml"/><Relationship Id="rId1" Type="http://schemas.openxmlformats.org/officeDocument/2006/relationships/slideLayout" Target="../slideLayouts/slideLayout222.xml"/><Relationship Id="rId6" Type="http://schemas.openxmlformats.org/officeDocument/2006/relationships/slideLayout" Target="../slideLayouts/slideLayout227.xml"/><Relationship Id="rId11" Type="http://schemas.openxmlformats.org/officeDocument/2006/relationships/slideLayout" Target="../slideLayouts/slideLayout232.xml"/><Relationship Id="rId5" Type="http://schemas.openxmlformats.org/officeDocument/2006/relationships/slideLayout" Target="../slideLayouts/slideLayout226.xml"/><Relationship Id="rId15" Type="http://schemas.openxmlformats.org/officeDocument/2006/relationships/slideLayout" Target="../slideLayouts/slideLayout236.xml"/><Relationship Id="rId10" Type="http://schemas.openxmlformats.org/officeDocument/2006/relationships/slideLayout" Target="../slideLayouts/slideLayout231.xml"/><Relationship Id="rId19" Type="http://schemas.openxmlformats.org/officeDocument/2006/relationships/image" Target="../media/image2.jpg"/><Relationship Id="rId4" Type="http://schemas.openxmlformats.org/officeDocument/2006/relationships/slideLayout" Target="../slideLayouts/slideLayout225.xml"/><Relationship Id="rId9" Type="http://schemas.openxmlformats.org/officeDocument/2006/relationships/slideLayout" Target="../slideLayouts/slideLayout230.xml"/><Relationship Id="rId14" Type="http://schemas.openxmlformats.org/officeDocument/2006/relationships/slideLayout" Target="../slideLayouts/slideLayout235.xml"/></Relationships>
</file>

<file path=ppt/slideMasters/_rels/slideMaster1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46.xml"/><Relationship Id="rId13" Type="http://schemas.openxmlformats.org/officeDocument/2006/relationships/slideLayout" Target="../slideLayouts/slideLayout251.xml"/><Relationship Id="rId18" Type="http://schemas.openxmlformats.org/officeDocument/2006/relationships/theme" Target="../theme/theme15.xml"/><Relationship Id="rId3" Type="http://schemas.openxmlformats.org/officeDocument/2006/relationships/slideLayout" Target="../slideLayouts/slideLayout241.xml"/><Relationship Id="rId7" Type="http://schemas.openxmlformats.org/officeDocument/2006/relationships/slideLayout" Target="../slideLayouts/slideLayout245.xml"/><Relationship Id="rId12" Type="http://schemas.openxmlformats.org/officeDocument/2006/relationships/slideLayout" Target="../slideLayouts/slideLayout250.xml"/><Relationship Id="rId17" Type="http://schemas.openxmlformats.org/officeDocument/2006/relationships/slideLayout" Target="../slideLayouts/slideLayout255.xml"/><Relationship Id="rId2" Type="http://schemas.openxmlformats.org/officeDocument/2006/relationships/slideLayout" Target="../slideLayouts/slideLayout240.xml"/><Relationship Id="rId16" Type="http://schemas.openxmlformats.org/officeDocument/2006/relationships/slideLayout" Target="../slideLayouts/slideLayout254.xml"/><Relationship Id="rId1" Type="http://schemas.openxmlformats.org/officeDocument/2006/relationships/slideLayout" Target="../slideLayouts/slideLayout239.xml"/><Relationship Id="rId6" Type="http://schemas.openxmlformats.org/officeDocument/2006/relationships/slideLayout" Target="../slideLayouts/slideLayout244.xml"/><Relationship Id="rId11" Type="http://schemas.openxmlformats.org/officeDocument/2006/relationships/slideLayout" Target="../slideLayouts/slideLayout249.xml"/><Relationship Id="rId5" Type="http://schemas.openxmlformats.org/officeDocument/2006/relationships/slideLayout" Target="../slideLayouts/slideLayout243.xml"/><Relationship Id="rId15" Type="http://schemas.openxmlformats.org/officeDocument/2006/relationships/slideLayout" Target="../slideLayouts/slideLayout253.xml"/><Relationship Id="rId10" Type="http://schemas.openxmlformats.org/officeDocument/2006/relationships/slideLayout" Target="../slideLayouts/slideLayout248.xml"/><Relationship Id="rId19" Type="http://schemas.openxmlformats.org/officeDocument/2006/relationships/image" Target="../media/image2.jpg"/><Relationship Id="rId4" Type="http://schemas.openxmlformats.org/officeDocument/2006/relationships/slideLayout" Target="../slideLayouts/slideLayout242.xml"/><Relationship Id="rId9" Type="http://schemas.openxmlformats.org/officeDocument/2006/relationships/slideLayout" Target="../slideLayouts/slideLayout247.xml"/><Relationship Id="rId14" Type="http://schemas.openxmlformats.org/officeDocument/2006/relationships/slideLayout" Target="../slideLayouts/slideLayout252.xml"/></Relationships>
</file>

<file path=ppt/slideMasters/_rels/slideMaster1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63.xml"/><Relationship Id="rId13" Type="http://schemas.openxmlformats.org/officeDocument/2006/relationships/slideLayout" Target="../slideLayouts/slideLayout268.xml"/><Relationship Id="rId18" Type="http://schemas.openxmlformats.org/officeDocument/2006/relationships/theme" Target="../theme/theme16.xml"/><Relationship Id="rId3" Type="http://schemas.openxmlformats.org/officeDocument/2006/relationships/slideLayout" Target="../slideLayouts/slideLayout258.xml"/><Relationship Id="rId7" Type="http://schemas.openxmlformats.org/officeDocument/2006/relationships/slideLayout" Target="../slideLayouts/slideLayout262.xml"/><Relationship Id="rId12" Type="http://schemas.openxmlformats.org/officeDocument/2006/relationships/slideLayout" Target="../slideLayouts/slideLayout267.xml"/><Relationship Id="rId17" Type="http://schemas.openxmlformats.org/officeDocument/2006/relationships/slideLayout" Target="../slideLayouts/slideLayout272.xml"/><Relationship Id="rId2" Type="http://schemas.openxmlformats.org/officeDocument/2006/relationships/slideLayout" Target="../slideLayouts/slideLayout257.xml"/><Relationship Id="rId16" Type="http://schemas.openxmlformats.org/officeDocument/2006/relationships/slideLayout" Target="../slideLayouts/slideLayout271.xml"/><Relationship Id="rId1" Type="http://schemas.openxmlformats.org/officeDocument/2006/relationships/slideLayout" Target="../slideLayouts/slideLayout256.xml"/><Relationship Id="rId6" Type="http://schemas.openxmlformats.org/officeDocument/2006/relationships/slideLayout" Target="../slideLayouts/slideLayout261.xml"/><Relationship Id="rId11" Type="http://schemas.openxmlformats.org/officeDocument/2006/relationships/slideLayout" Target="../slideLayouts/slideLayout266.xml"/><Relationship Id="rId5" Type="http://schemas.openxmlformats.org/officeDocument/2006/relationships/slideLayout" Target="../slideLayouts/slideLayout260.xml"/><Relationship Id="rId15" Type="http://schemas.openxmlformats.org/officeDocument/2006/relationships/slideLayout" Target="../slideLayouts/slideLayout270.xml"/><Relationship Id="rId10" Type="http://schemas.openxmlformats.org/officeDocument/2006/relationships/slideLayout" Target="../slideLayouts/slideLayout265.xml"/><Relationship Id="rId19" Type="http://schemas.openxmlformats.org/officeDocument/2006/relationships/image" Target="../media/image2.jpg"/><Relationship Id="rId4" Type="http://schemas.openxmlformats.org/officeDocument/2006/relationships/slideLayout" Target="../slideLayouts/slideLayout259.xml"/><Relationship Id="rId9" Type="http://schemas.openxmlformats.org/officeDocument/2006/relationships/slideLayout" Target="../slideLayouts/slideLayout264.xml"/><Relationship Id="rId14" Type="http://schemas.openxmlformats.org/officeDocument/2006/relationships/slideLayout" Target="../slideLayouts/slideLayout269.xml"/></Relationships>
</file>

<file path=ppt/slideMasters/_rels/slideMaster1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80.xml"/><Relationship Id="rId13" Type="http://schemas.openxmlformats.org/officeDocument/2006/relationships/slideLayout" Target="../slideLayouts/slideLayout285.xml"/><Relationship Id="rId18" Type="http://schemas.openxmlformats.org/officeDocument/2006/relationships/theme" Target="../theme/theme17.xml"/><Relationship Id="rId3" Type="http://schemas.openxmlformats.org/officeDocument/2006/relationships/slideLayout" Target="../slideLayouts/slideLayout275.xml"/><Relationship Id="rId7" Type="http://schemas.openxmlformats.org/officeDocument/2006/relationships/slideLayout" Target="../slideLayouts/slideLayout279.xml"/><Relationship Id="rId12" Type="http://schemas.openxmlformats.org/officeDocument/2006/relationships/slideLayout" Target="../slideLayouts/slideLayout284.xml"/><Relationship Id="rId17" Type="http://schemas.openxmlformats.org/officeDocument/2006/relationships/slideLayout" Target="../slideLayouts/slideLayout289.xml"/><Relationship Id="rId2" Type="http://schemas.openxmlformats.org/officeDocument/2006/relationships/slideLayout" Target="../slideLayouts/slideLayout274.xml"/><Relationship Id="rId16" Type="http://schemas.openxmlformats.org/officeDocument/2006/relationships/slideLayout" Target="../slideLayouts/slideLayout288.xml"/><Relationship Id="rId1" Type="http://schemas.openxmlformats.org/officeDocument/2006/relationships/slideLayout" Target="../slideLayouts/slideLayout273.xml"/><Relationship Id="rId6" Type="http://schemas.openxmlformats.org/officeDocument/2006/relationships/slideLayout" Target="../slideLayouts/slideLayout278.xml"/><Relationship Id="rId11" Type="http://schemas.openxmlformats.org/officeDocument/2006/relationships/slideLayout" Target="../slideLayouts/slideLayout283.xml"/><Relationship Id="rId5" Type="http://schemas.openxmlformats.org/officeDocument/2006/relationships/slideLayout" Target="../slideLayouts/slideLayout277.xml"/><Relationship Id="rId15" Type="http://schemas.openxmlformats.org/officeDocument/2006/relationships/slideLayout" Target="../slideLayouts/slideLayout287.xml"/><Relationship Id="rId10" Type="http://schemas.openxmlformats.org/officeDocument/2006/relationships/slideLayout" Target="../slideLayouts/slideLayout282.xml"/><Relationship Id="rId19" Type="http://schemas.openxmlformats.org/officeDocument/2006/relationships/image" Target="../media/image2.jpg"/><Relationship Id="rId4" Type="http://schemas.openxmlformats.org/officeDocument/2006/relationships/slideLayout" Target="../slideLayouts/slideLayout276.xml"/><Relationship Id="rId9" Type="http://schemas.openxmlformats.org/officeDocument/2006/relationships/slideLayout" Target="../slideLayouts/slideLayout281.xml"/><Relationship Id="rId14" Type="http://schemas.openxmlformats.org/officeDocument/2006/relationships/slideLayout" Target="../slideLayouts/slideLayout286.xml"/></Relationships>
</file>

<file path=ppt/slideMasters/_rels/slideMaster1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97.xml"/><Relationship Id="rId13" Type="http://schemas.openxmlformats.org/officeDocument/2006/relationships/slideLayout" Target="../slideLayouts/slideLayout302.xml"/><Relationship Id="rId18" Type="http://schemas.openxmlformats.org/officeDocument/2006/relationships/theme" Target="../theme/theme18.xml"/><Relationship Id="rId3" Type="http://schemas.openxmlformats.org/officeDocument/2006/relationships/slideLayout" Target="../slideLayouts/slideLayout292.xml"/><Relationship Id="rId7" Type="http://schemas.openxmlformats.org/officeDocument/2006/relationships/slideLayout" Target="../slideLayouts/slideLayout296.xml"/><Relationship Id="rId12" Type="http://schemas.openxmlformats.org/officeDocument/2006/relationships/slideLayout" Target="../slideLayouts/slideLayout301.xml"/><Relationship Id="rId17" Type="http://schemas.openxmlformats.org/officeDocument/2006/relationships/slideLayout" Target="../slideLayouts/slideLayout306.xml"/><Relationship Id="rId2" Type="http://schemas.openxmlformats.org/officeDocument/2006/relationships/slideLayout" Target="../slideLayouts/slideLayout291.xml"/><Relationship Id="rId16" Type="http://schemas.openxmlformats.org/officeDocument/2006/relationships/slideLayout" Target="../slideLayouts/slideLayout305.xml"/><Relationship Id="rId1" Type="http://schemas.openxmlformats.org/officeDocument/2006/relationships/slideLayout" Target="../slideLayouts/slideLayout290.xml"/><Relationship Id="rId6" Type="http://schemas.openxmlformats.org/officeDocument/2006/relationships/slideLayout" Target="../slideLayouts/slideLayout295.xml"/><Relationship Id="rId11" Type="http://schemas.openxmlformats.org/officeDocument/2006/relationships/slideLayout" Target="../slideLayouts/slideLayout300.xml"/><Relationship Id="rId5" Type="http://schemas.openxmlformats.org/officeDocument/2006/relationships/slideLayout" Target="../slideLayouts/slideLayout294.xml"/><Relationship Id="rId15" Type="http://schemas.openxmlformats.org/officeDocument/2006/relationships/slideLayout" Target="../slideLayouts/slideLayout304.xml"/><Relationship Id="rId10" Type="http://schemas.openxmlformats.org/officeDocument/2006/relationships/slideLayout" Target="../slideLayouts/slideLayout299.xml"/><Relationship Id="rId19" Type="http://schemas.openxmlformats.org/officeDocument/2006/relationships/image" Target="../media/image2.jpg"/><Relationship Id="rId4" Type="http://schemas.openxmlformats.org/officeDocument/2006/relationships/slideLayout" Target="../slideLayouts/slideLayout293.xml"/><Relationship Id="rId9" Type="http://schemas.openxmlformats.org/officeDocument/2006/relationships/slideLayout" Target="../slideLayouts/slideLayout298.xml"/><Relationship Id="rId14" Type="http://schemas.openxmlformats.org/officeDocument/2006/relationships/slideLayout" Target="../slideLayouts/slideLayout303.xml"/></Relationships>
</file>

<file path=ppt/slideMasters/_rels/slideMaster1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14.xml"/><Relationship Id="rId13" Type="http://schemas.openxmlformats.org/officeDocument/2006/relationships/slideLayout" Target="../slideLayouts/slideLayout319.xml"/><Relationship Id="rId18" Type="http://schemas.openxmlformats.org/officeDocument/2006/relationships/theme" Target="../theme/theme19.xml"/><Relationship Id="rId3" Type="http://schemas.openxmlformats.org/officeDocument/2006/relationships/slideLayout" Target="../slideLayouts/slideLayout309.xml"/><Relationship Id="rId7" Type="http://schemas.openxmlformats.org/officeDocument/2006/relationships/slideLayout" Target="../slideLayouts/slideLayout313.xml"/><Relationship Id="rId12" Type="http://schemas.openxmlformats.org/officeDocument/2006/relationships/slideLayout" Target="../slideLayouts/slideLayout318.xml"/><Relationship Id="rId17" Type="http://schemas.openxmlformats.org/officeDocument/2006/relationships/slideLayout" Target="../slideLayouts/slideLayout323.xml"/><Relationship Id="rId2" Type="http://schemas.openxmlformats.org/officeDocument/2006/relationships/slideLayout" Target="../slideLayouts/slideLayout308.xml"/><Relationship Id="rId16" Type="http://schemas.openxmlformats.org/officeDocument/2006/relationships/slideLayout" Target="../slideLayouts/slideLayout322.xml"/><Relationship Id="rId1" Type="http://schemas.openxmlformats.org/officeDocument/2006/relationships/slideLayout" Target="../slideLayouts/slideLayout307.xml"/><Relationship Id="rId6" Type="http://schemas.openxmlformats.org/officeDocument/2006/relationships/slideLayout" Target="../slideLayouts/slideLayout312.xml"/><Relationship Id="rId11" Type="http://schemas.openxmlformats.org/officeDocument/2006/relationships/slideLayout" Target="../slideLayouts/slideLayout317.xml"/><Relationship Id="rId5" Type="http://schemas.openxmlformats.org/officeDocument/2006/relationships/slideLayout" Target="../slideLayouts/slideLayout311.xml"/><Relationship Id="rId15" Type="http://schemas.openxmlformats.org/officeDocument/2006/relationships/slideLayout" Target="../slideLayouts/slideLayout321.xml"/><Relationship Id="rId10" Type="http://schemas.openxmlformats.org/officeDocument/2006/relationships/slideLayout" Target="../slideLayouts/slideLayout316.xml"/><Relationship Id="rId19" Type="http://schemas.openxmlformats.org/officeDocument/2006/relationships/image" Target="../media/image2.jpg"/><Relationship Id="rId4" Type="http://schemas.openxmlformats.org/officeDocument/2006/relationships/slideLayout" Target="../slideLayouts/slideLayout310.xml"/><Relationship Id="rId9" Type="http://schemas.openxmlformats.org/officeDocument/2006/relationships/slideLayout" Target="../slideLayouts/slideLayout315.xml"/><Relationship Id="rId14" Type="http://schemas.openxmlformats.org/officeDocument/2006/relationships/slideLayout" Target="../slideLayouts/slideLayout320.xml"/></Relationships>
</file>

<file path=ppt/slideMasters/_rels/slideMaster2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31.xml"/><Relationship Id="rId13" Type="http://schemas.openxmlformats.org/officeDocument/2006/relationships/slideLayout" Target="../slideLayouts/slideLayout336.xml"/><Relationship Id="rId18" Type="http://schemas.openxmlformats.org/officeDocument/2006/relationships/theme" Target="../theme/theme20.xml"/><Relationship Id="rId3" Type="http://schemas.openxmlformats.org/officeDocument/2006/relationships/slideLayout" Target="../slideLayouts/slideLayout326.xml"/><Relationship Id="rId7" Type="http://schemas.openxmlformats.org/officeDocument/2006/relationships/slideLayout" Target="../slideLayouts/slideLayout330.xml"/><Relationship Id="rId12" Type="http://schemas.openxmlformats.org/officeDocument/2006/relationships/slideLayout" Target="../slideLayouts/slideLayout335.xml"/><Relationship Id="rId17" Type="http://schemas.openxmlformats.org/officeDocument/2006/relationships/slideLayout" Target="../slideLayouts/slideLayout340.xml"/><Relationship Id="rId2" Type="http://schemas.openxmlformats.org/officeDocument/2006/relationships/slideLayout" Target="../slideLayouts/slideLayout325.xml"/><Relationship Id="rId16" Type="http://schemas.openxmlformats.org/officeDocument/2006/relationships/slideLayout" Target="../slideLayouts/slideLayout339.xml"/><Relationship Id="rId1" Type="http://schemas.openxmlformats.org/officeDocument/2006/relationships/slideLayout" Target="../slideLayouts/slideLayout324.xml"/><Relationship Id="rId6" Type="http://schemas.openxmlformats.org/officeDocument/2006/relationships/slideLayout" Target="../slideLayouts/slideLayout329.xml"/><Relationship Id="rId11" Type="http://schemas.openxmlformats.org/officeDocument/2006/relationships/slideLayout" Target="../slideLayouts/slideLayout334.xml"/><Relationship Id="rId5" Type="http://schemas.openxmlformats.org/officeDocument/2006/relationships/slideLayout" Target="../slideLayouts/slideLayout328.xml"/><Relationship Id="rId15" Type="http://schemas.openxmlformats.org/officeDocument/2006/relationships/slideLayout" Target="../slideLayouts/slideLayout338.xml"/><Relationship Id="rId10" Type="http://schemas.openxmlformats.org/officeDocument/2006/relationships/slideLayout" Target="../slideLayouts/slideLayout333.xml"/><Relationship Id="rId19" Type="http://schemas.openxmlformats.org/officeDocument/2006/relationships/image" Target="../media/image2.jpg"/><Relationship Id="rId4" Type="http://schemas.openxmlformats.org/officeDocument/2006/relationships/slideLayout" Target="../slideLayouts/slideLayout327.xml"/><Relationship Id="rId9" Type="http://schemas.openxmlformats.org/officeDocument/2006/relationships/slideLayout" Target="../slideLayouts/slideLayout332.xml"/><Relationship Id="rId14" Type="http://schemas.openxmlformats.org/officeDocument/2006/relationships/slideLayout" Target="../slideLayouts/slideLayout337.xml"/></Relationships>
</file>

<file path=ppt/slideMasters/_rels/slideMaster2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48.xml"/><Relationship Id="rId13" Type="http://schemas.openxmlformats.org/officeDocument/2006/relationships/slideLayout" Target="../slideLayouts/slideLayout353.xml"/><Relationship Id="rId18" Type="http://schemas.openxmlformats.org/officeDocument/2006/relationships/theme" Target="../theme/theme21.xml"/><Relationship Id="rId3" Type="http://schemas.openxmlformats.org/officeDocument/2006/relationships/slideLayout" Target="../slideLayouts/slideLayout343.xml"/><Relationship Id="rId7" Type="http://schemas.openxmlformats.org/officeDocument/2006/relationships/slideLayout" Target="../slideLayouts/slideLayout347.xml"/><Relationship Id="rId12" Type="http://schemas.openxmlformats.org/officeDocument/2006/relationships/slideLayout" Target="../slideLayouts/slideLayout352.xml"/><Relationship Id="rId17" Type="http://schemas.openxmlformats.org/officeDocument/2006/relationships/slideLayout" Target="../slideLayouts/slideLayout357.xml"/><Relationship Id="rId2" Type="http://schemas.openxmlformats.org/officeDocument/2006/relationships/slideLayout" Target="../slideLayouts/slideLayout342.xml"/><Relationship Id="rId16" Type="http://schemas.openxmlformats.org/officeDocument/2006/relationships/slideLayout" Target="../slideLayouts/slideLayout356.xml"/><Relationship Id="rId1" Type="http://schemas.openxmlformats.org/officeDocument/2006/relationships/slideLayout" Target="../slideLayouts/slideLayout341.xml"/><Relationship Id="rId6" Type="http://schemas.openxmlformats.org/officeDocument/2006/relationships/slideLayout" Target="../slideLayouts/slideLayout346.xml"/><Relationship Id="rId11" Type="http://schemas.openxmlformats.org/officeDocument/2006/relationships/slideLayout" Target="../slideLayouts/slideLayout351.xml"/><Relationship Id="rId5" Type="http://schemas.openxmlformats.org/officeDocument/2006/relationships/slideLayout" Target="../slideLayouts/slideLayout345.xml"/><Relationship Id="rId15" Type="http://schemas.openxmlformats.org/officeDocument/2006/relationships/slideLayout" Target="../slideLayouts/slideLayout355.xml"/><Relationship Id="rId10" Type="http://schemas.openxmlformats.org/officeDocument/2006/relationships/slideLayout" Target="../slideLayouts/slideLayout350.xml"/><Relationship Id="rId19" Type="http://schemas.openxmlformats.org/officeDocument/2006/relationships/image" Target="../media/image2.jpg"/><Relationship Id="rId4" Type="http://schemas.openxmlformats.org/officeDocument/2006/relationships/slideLayout" Target="../slideLayouts/slideLayout344.xml"/><Relationship Id="rId9" Type="http://schemas.openxmlformats.org/officeDocument/2006/relationships/slideLayout" Target="../slideLayouts/slideLayout349.xml"/><Relationship Id="rId14" Type="http://schemas.openxmlformats.org/officeDocument/2006/relationships/slideLayout" Target="../slideLayouts/slideLayout354.xml"/></Relationships>
</file>

<file path=ppt/slideMasters/_rels/slideMaster2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65.xml"/><Relationship Id="rId13" Type="http://schemas.openxmlformats.org/officeDocument/2006/relationships/slideLayout" Target="../slideLayouts/slideLayout370.xml"/><Relationship Id="rId18" Type="http://schemas.openxmlformats.org/officeDocument/2006/relationships/theme" Target="../theme/theme22.xml"/><Relationship Id="rId3" Type="http://schemas.openxmlformats.org/officeDocument/2006/relationships/slideLayout" Target="../slideLayouts/slideLayout360.xml"/><Relationship Id="rId7" Type="http://schemas.openxmlformats.org/officeDocument/2006/relationships/slideLayout" Target="../slideLayouts/slideLayout364.xml"/><Relationship Id="rId12" Type="http://schemas.openxmlformats.org/officeDocument/2006/relationships/slideLayout" Target="../slideLayouts/slideLayout369.xml"/><Relationship Id="rId17" Type="http://schemas.openxmlformats.org/officeDocument/2006/relationships/slideLayout" Target="../slideLayouts/slideLayout374.xml"/><Relationship Id="rId2" Type="http://schemas.openxmlformats.org/officeDocument/2006/relationships/slideLayout" Target="../slideLayouts/slideLayout359.xml"/><Relationship Id="rId16" Type="http://schemas.openxmlformats.org/officeDocument/2006/relationships/slideLayout" Target="../slideLayouts/slideLayout373.xml"/><Relationship Id="rId1" Type="http://schemas.openxmlformats.org/officeDocument/2006/relationships/slideLayout" Target="../slideLayouts/slideLayout358.xml"/><Relationship Id="rId6" Type="http://schemas.openxmlformats.org/officeDocument/2006/relationships/slideLayout" Target="../slideLayouts/slideLayout363.xml"/><Relationship Id="rId11" Type="http://schemas.openxmlformats.org/officeDocument/2006/relationships/slideLayout" Target="../slideLayouts/slideLayout368.xml"/><Relationship Id="rId5" Type="http://schemas.openxmlformats.org/officeDocument/2006/relationships/slideLayout" Target="../slideLayouts/slideLayout362.xml"/><Relationship Id="rId15" Type="http://schemas.openxmlformats.org/officeDocument/2006/relationships/slideLayout" Target="../slideLayouts/slideLayout372.xml"/><Relationship Id="rId10" Type="http://schemas.openxmlformats.org/officeDocument/2006/relationships/slideLayout" Target="../slideLayouts/slideLayout367.xml"/><Relationship Id="rId19" Type="http://schemas.openxmlformats.org/officeDocument/2006/relationships/image" Target="../media/image2.jpg"/><Relationship Id="rId4" Type="http://schemas.openxmlformats.org/officeDocument/2006/relationships/slideLayout" Target="../slideLayouts/slideLayout361.xml"/><Relationship Id="rId9" Type="http://schemas.openxmlformats.org/officeDocument/2006/relationships/slideLayout" Target="../slideLayouts/slideLayout366.xml"/><Relationship Id="rId14" Type="http://schemas.openxmlformats.org/officeDocument/2006/relationships/slideLayout" Target="../slideLayouts/slideLayout371.xml"/></Relationships>
</file>

<file path=ppt/slideMasters/_rels/slideMaster2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82.xml"/><Relationship Id="rId13" Type="http://schemas.openxmlformats.org/officeDocument/2006/relationships/slideLayout" Target="../slideLayouts/slideLayout387.xml"/><Relationship Id="rId18" Type="http://schemas.openxmlformats.org/officeDocument/2006/relationships/theme" Target="../theme/theme23.xml"/><Relationship Id="rId3" Type="http://schemas.openxmlformats.org/officeDocument/2006/relationships/slideLayout" Target="../slideLayouts/slideLayout377.xml"/><Relationship Id="rId7" Type="http://schemas.openxmlformats.org/officeDocument/2006/relationships/slideLayout" Target="../slideLayouts/slideLayout381.xml"/><Relationship Id="rId12" Type="http://schemas.openxmlformats.org/officeDocument/2006/relationships/slideLayout" Target="../slideLayouts/slideLayout386.xml"/><Relationship Id="rId17" Type="http://schemas.openxmlformats.org/officeDocument/2006/relationships/slideLayout" Target="../slideLayouts/slideLayout391.xml"/><Relationship Id="rId2" Type="http://schemas.openxmlformats.org/officeDocument/2006/relationships/slideLayout" Target="../slideLayouts/slideLayout376.xml"/><Relationship Id="rId16" Type="http://schemas.openxmlformats.org/officeDocument/2006/relationships/slideLayout" Target="../slideLayouts/slideLayout390.xml"/><Relationship Id="rId1" Type="http://schemas.openxmlformats.org/officeDocument/2006/relationships/slideLayout" Target="../slideLayouts/slideLayout375.xml"/><Relationship Id="rId6" Type="http://schemas.openxmlformats.org/officeDocument/2006/relationships/slideLayout" Target="../slideLayouts/slideLayout380.xml"/><Relationship Id="rId11" Type="http://schemas.openxmlformats.org/officeDocument/2006/relationships/slideLayout" Target="../slideLayouts/slideLayout385.xml"/><Relationship Id="rId5" Type="http://schemas.openxmlformats.org/officeDocument/2006/relationships/slideLayout" Target="../slideLayouts/slideLayout379.xml"/><Relationship Id="rId15" Type="http://schemas.openxmlformats.org/officeDocument/2006/relationships/slideLayout" Target="../slideLayouts/slideLayout389.xml"/><Relationship Id="rId10" Type="http://schemas.openxmlformats.org/officeDocument/2006/relationships/slideLayout" Target="../slideLayouts/slideLayout384.xml"/><Relationship Id="rId19" Type="http://schemas.openxmlformats.org/officeDocument/2006/relationships/image" Target="../media/image2.jpg"/><Relationship Id="rId4" Type="http://schemas.openxmlformats.org/officeDocument/2006/relationships/slideLayout" Target="../slideLayouts/slideLayout378.xml"/><Relationship Id="rId9" Type="http://schemas.openxmlformats.org/officeDocument/2006/relationships/slideLayout" Target="../slideLayouts/slideLayout383.xml"/><Relationship Id="rId14" Type="http://schemas.openxmlformats.org/officeDocument/2006/relationships/slideLayout" Target="../slideLayouts/slideLayout388.xml"/></Relationships>
</file>

<file path=ppt/slideMasters/_rels/slideMaster2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99.xml"/><Relationship Id="rId13" Type="http://schemas.openxmlformats.org/officeDocument/2006/relationships/slideLayout" Target="../slideLayouts/slideLayout404.xml"/><Relationship Id="rId18" Type="http://schemas.openxmlformats.org/officeDocument/2006/relationships/theme" Target="../theme/theme24.xml"/><Relationship Id="rId3" Type="http://schemas.openxmlformats.org/officeDocument/2006/relationships/slideLayout" Target="../slideLayouts/slideLayout394.xml"/><Relationship Id="rId7" Type="http://schemas.openxmlformats.org/officeDocument/2006/relationships/slideLayout" Target="../slideLayouts/slideLayout398.xml"/><Relationship Id="rId12" Type="http://schemas.openxmlformats.org/officeDocument/2006/relationships/slideLayout" Target="../slideLayouts/slideLayout403.xml"/><Relationship Id="rId17" Type="http://schemas.openxmlformats.org/officeDocument/2006/relationships/slideLayout" Target="../slideLayouts/slideLayout408.xml"/><Relationship Id="rId2" Type="http://schemas.openxmlformats.org/officeDocument/2006/relationships/slideLayout" Target="../slideLayouts/slideLayout393.xml"/><Relationship Id="rId16" Type="http://schemas.openxmlformats.org/officeDocument/2006/relationships/slideLayout" Target="../slideLayouts/slideLayout407.xml"/><Relationship Id="rId1" Type="http://schemas.openxmlformats.org/officeDocument/2006/relationships/slideLayout" Target="../slideLayouts/slideLayout392.xml"/><Relationship Id="rId6" Type="http://schemas.openxmlformats.org/officeDocument/2006/relationships/slideLayout" Target="../slideLayouts/slideLayout397.xml"/><Relationship Id="rId11" Type="http://schemas.openxmlformats.org/officeDocument/2006/relationships/slideLayout" Target="../slideLayouts/slideLayout402.xml"/><Relationship Id="rId5" Type="http://schemas.openxmlformats.org/officeDocument/2006/relationships/slideLayout" Target="../slideLayouts/slideLayout396.xml"/><Relationship Id="rId15" Type="http://schemas.openxmlformats.org/officeDocument/2006/relationships/slideLayout" Target="../slideLayouts/slideLayout406.xml"/><Relationship Id="rId10" Type="http://schemas.openxmlformats.org/officeDocument/2006/relationships/slideLayout" Target="../slideLayouts/slideLayout401.xml"/><Relationship Id="rId19" Type="http://schemas.openxmlformats.org/officeDocument/2006/relationships/image" Target="../media/image2.jpg"/><Relationship Id="rId4" Type="http://schemas.openxmlformats.org/officeDocument/2006/relationships/slideLayout" Target="../slideLayouts/slideLayout395.xml"/><Relationship Id="rId9" Type="http://schemas.openxmlformats.org/officeDocument/2006/relationships/slideLayout" Target="../slideLayouts/slideLayout400.xml"/><Relationship Id="rId14" Type="http://schemas.openxmlformats.org/officeDocument/2006/relationships/slideLayout" Target="../slideLayouts/slideLayout405.xml"/></Relationships>
</file>

<file path=ppt/slideMasters/_rels/slideMaster2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6.xml"/><Relationship Id="rId13" Type="http://schemas.openxmlformats.org/officeDocument/2006/relationships/slideLayout" Target="../slideLayouts/slideLayout421.xml"/><Relationship Id="rId18" Type="http://schemas.openxmlformats.org/officeDocument/2006/relationships/theme" Target="../theme/theme25.xml"/><Relationship Id="rId3" Type="http://schemas.openxmlformats.org/officeDocument/2006/relationships/slideLayout" Target="../slideLayouts/slideLayout411.xml"/><Relationship Id="rId7" Type="http://schemas.openxmlformats.org/officeDocument/2006/relationships/slideLayout" Target="../slideLayouts/slideLayout415.xml"/><Relationship Id="rId12" Type="http://schemas.openxmlformats.org/officeDocument/2006/relationships/slideLayout" Target="../slideLayouts/slideLayout420.xml"/><Relationship Id="rId17" Type="http://schemas.openxmlformats.org/officeDocument/2006/relationships/slideLayout" Target="../slideLayouts/slideLayout425.xml"/><Relationship Id="rId2" Type="http://schemas.openxmlformats.org/officeDocument/2006/relationships/slideLayout" Target="../slideLayouts/slideLayout410.xml"/><Relationship Id="rId16" Type="http://schemas.openxmlformats.org/officeDocument/2006/relationships/slideLayout" Target="../slideLayouts/slideLayout424.xml"/><Relationship Id="rId1" Type="http://schemas.openxmlformats.org/officeDocument/2006/relationships/slideLayout" Target="../slideLayouts/slideLayout409.xml"/><Relationship Id="rId6" Type="http://schemas.openxmlformats.org/officeDocument/2006/relationships/slideLayout" Target="../slideLayouts/slideLayout414.xml"/><Relationship Id="rId11" Type="http://schemas.openxmlformats.org/officeDocument/2006/relationships/slideLayout" Target="../slideLayouts/slideLayout419.xml"/><Relationship Id="rId5" Type="http://schemas.openxmlformats.org/officeDocument/2006/relationships/slideLayout" Target="../slideLayouts/slideLayout413.xml"/><Relationship Id="rId15" Type="http://schemas.openxmlformats.org/officeDocument/2006/relationships/slideLayout" Target="../slideLayouts/slideLayout423.xml"/><Relationship Id="rId10" Type="http://schemas.openxmlformats.org/officeDocument/2006/relationships/slideLayout" Target="../slideLayouts/slideLayout418.xml"/><Relationship Id="rId19" Type="http://schemas.openxmlformats.org/officeDocument/2006/relationships/image" Target="../media/image2.jpg"/><Relationship Id="rId4" Type="http://schemas.openxmlformats.org/officeDocument/2006/relationships/slideLayout" Target="../slideLayouts/slideLayout412.xml"/><Relationship Id="rId9" Type="http://schemas.openxmlformats.org/officeDocument/2006/relationships/slideLayout" Target="../slideLayouts/slideLayout417.xml"/><Relationship Id="rId14" Type="http://schemas.openxmlformats.org/officeDocument/2006/relationships/slideLayout" Target="../slideLayouts/slideLayout422.xml"/></Relationships>
</file>

<file path=ppt/slideMasters/_rels/slideMaster2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33.xml"/><Relationship Id="rId13" Type="http://schemas.openxmlformats.org/officeDocument/2006/relationships/slideLayout" Target="../slideLayouts/slideLayout438.xml"/><Relationship Id="rId18" Type="http://schemas.openxmlformats.org/officeDocument/2006/relationships/theme" Target="../theme/theme26.xml"/><Relationship Id="rId3" Type="http://schemas.openxmlformats.org/officeDocument/2006/relationships/slideLayout" Target="../slideLayouts/slideLayout428.xml"/><Relationship Id="rId7" Type="http://schemas.openxmlformats.org/officeDocument/2006/relationships/slideLayout" Target="../slideLayouts/slideLayout432.xml"/><Relationship Id="rId12" Type="http://schemas.openxmlformats.org/officeDocument/2006/relationships/slideLayout" Target="../slideLayouts/slideLayout437.xml"/><Relationship Id="rId17" Type="http://schemas.openxmlformats.org/officeDocument/2006/relationships/slideLayout" Target="../slideLayouts/slideLayout442.xml"/><Relationship Id="rId2" Type="http://schemas.openxmlformats.org/officeDocument/2006/relationships/slideLayout" Target="../slideLayouts/slideLayout427.xml"/><Relationship Id="rId16" Type="http://schemas.openxmlformats.org/officeDocument/2006/relationships/slideLayout" Target="../slideLayouts/slideLayout441.xml"/><Relationship Id="rId1" Type="http://schemas.openxmlformats.org/officeDocument/2006/relationships/slideLayout" Target="../slideLayouts/slideLayout426.xml"/><Relationship Id="rId6" Type="http://schemas.openxmlformats.org/officeDocument/2006/relationships/slideLayout" Target="../slideLayouts/slideLayout431.xml"/><Relationship Id="rId11" Type="http://schemas.openxmlformats.org/officeDocument/2006/relationships/slideLayout" Target="../slideLayouts/slideLayout436.xml"/><Relationship Id="rId5" Type="http://schemas.openxmlformats.org/officeDocument/2006/relationships/slideLayout" Target="../slideLayouts/slideLayout430.xml"/><Relationship Id="rId15" Type="http://schemas.openxmlformats.org/officeDocument/2006/relationships/slideLayout" Target="../slideLayouts/slideLayout440.xml"/><Relationship Id="rId10" Type="http://schemas.openxmlformats.org/officeDocument/2006/relationships/slideLayout" Target="../slideLayouts/slideLayout435.xml"/><Relationship Id="rId19" Type="http://schemas.openxmlformats.org/officeDocument/2006/relationships/image" Target="../media/image2.jpg"/><Relationship Id="rId4" Type="http://schemas.openxmlformats.org/officeDocument/2006/relationships/slideLayout" Target="../slideLayouts/slideLayout429.xml"/><Relationship Id="rId9" Type="http://schemas.openxmlformats.org/officeDocument/2006/relationships/slideLayout" Target="../slideLayouts/slideLayout434.xml"/><Relationship Id="rId14" Type="http://schemas.openxmlformats.org/officeDocument/2006/relationships/slideLayout" Target="../slideLayouts/slideLayout439.xml"/></Relationships>
</file>

<file path=ppt/slideMasters/_rels/slideMaster2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50.xml"/><Relationship Id="rId13" Type="http://schemas.openxmlformats.org/officeDocument/2006/relationships/slideLayout" Target="../slideLayouts/slideLayout455.xml"/><Relationship Id="rId18" Type="http://schemas.openxmlformats.org/officeDocument/2006/relationships/theme" Target="../theme/theme27.xml"/><Relationship Id="rId3" Type="http://schemas.openxmlformats.org/officeDocument/2006/relationships/slideLayout" Target="../slideLayouts/slideLayout445.xml"/><Relationship Id="rId7" Type="http://schemas.openxmlformats.org/officeDocument/2006/relationships/slideLayout" Target="../slideLayouts/slideLayout449.xml"/><Relationship Id="rId12" Type="http://schemas.openxmlformats.org/officeDocument/2006/relationships/slideLayout" Target="../slideLayouts/slideLayout454.xml"/><Relationship Id="rId17" Type="http://schemas.openxmlformats.org/officeDocument/2006/relationships/slideLayout" Target="../slideLayouts/slideLayout459.xml"/><Relationship Id="rId2" Type="http://schemas.openxmlformats.org/officeDocument/2006/relationships/slideLayout" Target="../slideLayouts/slideLayout444.xml"/><Relationship Id="rId16" Type="http://schemas.openxmlformats.org/officeDocument/2006/relationships/slideLayout" Target="../slideLayouts/slideLayout458.xml"/><Relationship Id="rId1" Type="http://schemas.openxmlformats.org/officeDocument/2006/relationships/slideLayout" Target="../slideLayouts/slideLayout443.xml"/><Relationship Id="rId6" Type="http://schemas.openxmlformats.org/officeDocument/2006/relationships/slideLayout" Target="../slideLayouts/slideLayout448.xml"/><Relationship Id="rId11" Type="http://schemas.openxmlformats.org/officeDocument/2006/relationships/slideLayout" Target="../slideLayouts/slideLayout453.xml"/><Relationship Id="rId5" Type="http://schemas.openxmlformats.org/officeDocument/2006/relationships/slideLayout" Target="../slideLayouts/slideLayout447.xml"/><Relationship Id="rId15" Type="http://schemas.openxmlformats.org/officeDocument/2006/relationships/slideLayout" Target="../slideLayouts/slideLayout457.xml"/><Relationship Id="rId10" Type="http://schemas.openxmlformats.org/officeDocument/2006/relationships/slideLayout" Target="../slideLayouts/slideLayout452.xml"/><Relationship Id="rId19" Type="http://schemas.openxmlformats.org/officeDocument/2006/relationships/image" Target="../media/image2.jpg"/><Relationship Id="rId4" Type="http://schemas.openxmlformats.org/officeDocument/2006/relationships/slideLayout" Target="../slideLayouts/slideLayout446.xml"/><Relationship Id="rId9" Type="http://schemas.openxmlformats.org/officeDocument/2006/relationships/slideLayout" Target="../slideLayouts/slideLayout451.xml"/><Relationship Id="rId14" Type="http://schemas.openxmlformats.org/officeDocument/2006/relationships/slideLayout" Target="../slideLayouts/slideLayout456.xml"/></Relationships>
</file>

<file path=ppt/slideMasters/_rels/slideMaster2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67.xml"/><Relationship Id="rId13" Type="http://schemas.openxmlformats.org/officeDocument/2006/relationships/slideLayout" Target="../slideLayouts/slideLayout472.xml"/><Relationship Id="rId18" Type="http://schemas.openxmlformats.org/officeDocument/2006/relationships/theme" Target="../theme/theme28.xml"/><Relationship Id="rId3" Type="http://schemas.openxmlformats.org/officeDocument/2006/relationships/slideLayout" Target="../slideLayouts/slideLayout462.xml"/><Relationship Id="rId7" Type="http://schemas.openxmlformats.org/officeDocument/2006/relationships/slideLayout" Target="../slideLayouts/slideLayout466.xml"/><Relationship Id="rId12" Type="http://schemas.openxmlformats.org/officeDocument/2006/relationships/slideLayout" Target="../slideLayouts/slideLayout471.xml"/><Relationship Id="rId17" Type="http://schemas.openxmlformats.org/officeDocument/2006/relationships/slideLayout" Target="../slideLayouts/slideLayout476.xml"/><Relationship Id="rId2" Type="http://schemas.openxmlformats.org/officeDocument/2006/relationships/slideLayout" Target="../slideLayouts/slideLayout461.xml"/><Relationship Id="rId16" Type="http://schemas.openxmlformats.org/officeDocument/2006/relationships/slideLayout" Target="../slideLayouts/slideLayout475.xml"/><Relationship Id="rId1" Type="http://schemas.openxmlformats.org/officeDocument/2006/relationships/slideLayout" Target="../slideLayouts/slideLayout460.xml"/><Relationship Id="rId6" Type="http://schemas.openxmlformats.org/officeDocument/2006/relationships/slideLayout" Target="../slideLayouts/slideLayout465.xml"/><Relationship Id="rId11" Type="http://schemas.openxmlformats.org/officeDocument/2006/relationships/slideLayout" Target="../slideLayouts/slideLayout470.xml"/><Relationship Id="rId5" Type="http://schemas.openxmlformats.org/officeDocument/2006/relationships/slideLayout" Target="../slideLayouts/slideLayout464.xml"/><Relationship Id="rId15" Type="http://schemas.openxmlformats.org/officeDocument/2006/relationships/slideLayout" Target="../slideLayouts/slideLayout474.xml"/><Relationship Id="rId10" Type="http://schemas.openxmlformats.org/officeDocument/2006/relationships/slideLayout" Target="../slideLayouts/slideLayout469.xml"/><Relationship Id="rId19" Type="http://schemas.openxmlformats.org/officeDocument/2006/relationships/image" Target="../media/image2.jpg"/><Relationship Id="rId4" Type="http://schemas.openxmlformats.org/officeDocument/2006/relationships/slideLayout" Target="../slideLayouts/slideLayout463.xml"/><Relationship Id="rId9" Type="http://schemas.openxmlformats.org/officeDocument/2006/relationships/slideLayout" Target="../slideLayouts/slideLayout468.xml"/><Relationship Id="rId14" Type="http://schemas.openxmlformats.org/officeDocument/2006/relationships/slideLayout" Target="../slideLayouts/slideLayout473.xml"/></Relationships>
</file>

<file path=ppt/slideMasters/_rels/slideMaster2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84.xml"/><Relationship Id="rId13" Type="http://schemas.openxmlformats.org/officeDocument/2006/relationships/slideLayout" Target="../slideLayouts/slideLayout489.xml"/><Relationship Id="rId18" Type="http://schemas.openxmlformats.org/officeDocument/2006/relationships/theme" Target="../theme/theme29.xml"/><Relationship Id="rId3" Type="http://schemas.openxmlformats.org/officeDocument/2006/relationships/slideLayout" Target="../slideLayouts/slideLayout479.xml"/><Relationship Id="rId7" Type="http://schemas.openxmlformats.org/officeDocument/2006/relationships/slideLayout" Target="../slideLayouts/slideLayout483.xml"/><Relationship Id="rId12" Type="http://schemas.openxmlformats.org/officeDocument/2006/relationships/slideLayout" Target="../slideLayouts/slideLayout488.xml"/><Relationship Id="rId17" Type="http://schemas.openxmlformats.org/officeDocument/2006/relationships/slideLayout" Target="../slideLayouts/slideLayout493.xml"/><Relationship Id="rId2" Type="http://schemas.openxmlformats.org/officeDocument/2006/relationships/slideLayout" Target="../slideLayouts/slideLayout478.xml"/><Relationship Id="rId16" Type="http://schemas.openxmlformats.org/officeDocument/2006/relationships/slideLayout" Target="../slideLayouts/slideLayout492.xml"/><Relationship Id="rId1" Type="http://schemas.openxmlformats.org/officeDocument/2006/relationships/slideLayout" Target="../slideLayouts/slideLayout477.xml"/><Relationship Id="rId6" Type="http://schemas.openxmlformats.org/officeDocument/2006/relationships/slideLayout" Target="../slideLayouts/slideLayout482.xml"/><Relationship Id="rId11" Type="http://schemas.openxmlformats.org/officeDocument/2006/relationships/slideLayout" Target="../slideLayouts/slideLayout487.xml"/><Relationship Id="rId5" Type="http://schemas.openxmlformats.org/officeDocument/2006/relationships/slideLayout" Target="../slideLayouts/slideLayout481.xml"/><Relationship Id="rId15" Type="http://schemas.openxmlformats.org/officeDocument/2006/relationships/slideLayout" Target="../slideLayouts/slideLayout491.xml"/><Relationship Id="rId10" Type="http://schemas.openxmlformats.org/officeDocument/2006/relationships/slideLayout" Target="../slideLayouts/slideLayout486.xml"/><Relationship Id="rId19" Type="http://schemas.openxmlformats.org/officeDocument/2006/relationships/image" Target="../media/image2.jpg"/><Relationship Id="rId4" Type="http://schemas.openxmlformats.org/officeDocument/2006/relationships/slideLayout" Target="../slideLayouts/slideLayout480.xml"/><Relationship Id="rId9" Type="http://schemas.openxmlformats.org/officeDocument/2006/relationships/slideLayout" Target="../slideLayouts/slideLayout485.xml"/><Relationship Id="rId14" Type="http://schemas.openxmlformats.org/officeDocument/2006/relationships/slideLayout" Target="../slideLayouts/slideLayout490.xml"/></Relationships>
</file>

<file path=ppt/slideMasters/_rels/slideMaster3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01.xml"/><Relationship Id="rId13" Type="http://schemas.openxmlformats.org/officeDocument/2006/relationships/slideLayout" Target="../slideLayouts/slideLayout506.xml"/><Relationship Id="rId18" Type="http://schemas.openxmlformats.org/officeDocument/2006/relationships/theme" Target="../theme/theme30.xml"/><Relationship Id="rId3" Type="http://schemas.openxmlformats.org/officeDocument/2006/relationships/slideLayout" Target="../slideLayouts/slideLayout496.xml"/><Relationship Id="rId7" Type="http://schemas.openxmlformats.org/officeDocument/2006/relationships/slideLayout" Target="../slideLayouts/slideLayout500.xml"/><Relationship Id="rId12" Type="http://schemas.openxmlformats.org/officeDocument/2006/relationships/slideLayout" Target="../slideLayouts/slideLayout505.xml"/><Relationship Id="rId17" Type="http://schemas.openxmlformats.org/officeDocument/2006/relationships/slideLayout" Target="../slideLayouts/slideLayout510.xml"/><Relationship Id="rId2" Type="http://schemas.openxmlformats.org/officeDocument/2006/relationships/slideLayout" Target="../slideLayouts/slideLayout495.xml"/><Relationship Id="rId16" Type="http://schemas.openxmlformats.org/officeDocument/2006/relationships/slideLayout" Target="../slideLayouts/slideLayout509.xml"/><Relationship Id="rId1" Type="http://schemas.openxmlformats.org/officeDocument/2006/relationships/slideLayout" Target="../slideLayouts/slideLayout494.xml"/><Relationship Id="rId6" Type="http://schemas.openxmlformats.org/officeDocument/2006/relationships/slideLayout" Target="../slideLayouts/slideLayout499.xml"/><Relationship Id="rId11" Type="http://schemas.openxmlformats.org/officeDocument/2006/relationships/slideLayout" Target="../slideLayouts/slideLayout504.xml"/><Relationship Id="rId5" Type="http://schemas.openxmlformats.org/officeDocument/2006/relationships/slideLayout" Target="../slideLayouts/slideLayout498.xml"/><Relationship Id="rId15" Type="http://schemas.openxmlformats.org/officeDocument/2006/relationships/slideLayout" Target="../slideLayouts/slideLayout508.xml"/><Relationship Id="rId10" Type="http://schemas.openxmlformats.org/officeDocument/2006/relationships/slideLayout" Target="../slideLayouts/slideLayout503.xml"/><Relationship Id="rId19" Type="http://schemas.openxmlformats.org/officeDocument/2006/relationships/image" Target="../media/image2.jpg"/><Relationship Id="rId4" Type="http://schemas.openxmlformats.org/officeDocument/2006/relationships/slideLayout" Target="../slideLayouts/slideLayout497.xml"/><Relationship Id="rId9" Type="http://schemas.openxmlformats.org/officeDocument/2006/relationships/slideLayout" Target="../slideLayouts/slideLayout502.xml"/><Relationship Id="rId14" Type="http://schemas.openxmlformats.org/officeDocument/2006/relationships/slideLayout" Target="../slideLayouts/slideLayout507.xml"/></Relationships>
</file>

<file path=ppt/slideMasters/_rels/slideMaster3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18.xml"/><Relationship Id="rId13" Type="http://schemas.openxmlformats.org/officeDocument/2006/relationships/slideLayout" Target="../slideLayouts/slideLayout523.xml"/><Relationship Id="rId18" Type="http://schemas.openxmlformats.org/officeDocument/2006/relationships/theme" Target="../theme/theme31.xml"/><Relationship Id="rId3" Type="http://schemas.openxmlformats.org/officeDocument/2006/relationships/slideLayout" Target="../slideLayouts/slideLayout513.xml"/><Relationship Id="rId7" Type="http://schemas.openxmlformats.org/officeDocument/2006/relationships/slideLayout" Target="../slideLayouts/slideLayout517.xml"/><Relationship Id="rId12" Type="http://schemas.openxmlformats.org/officeDocument/2006/relationships/slideLayout" Target="../slideLayouts/slideLayout522.xml"/><Relationship Id="rId17" Type="http://schemas.openxmlformats.org/officeDocument/2006/relationships/slideLayout" Target="../slideLayouts/slideLayout527.xml"/><Relationship Id="rId2" Type="http://schemas.openxmlformats.org/officeDocument/2006/relationships/slideLayout" Target="../slideLayouts/slideLayout512.xml"/><Relationship Id="rId16" Type="http://schemas.openxmlformats.org/officeDocument/2006/relationships/slideLayout" Target="../slideLayouts/slideLayout526.xml"/><Relationship Id="rId1" Type="http://schemas.openxmlformats.org/officeDocument/2006/relationships/slideLayout" Target="../slideLayouts/slideLayout511.xml"/><Relationship Id="rId6" Type="http://schemas.openxmlformats.org/officeDocument/2006/relationships/slideLayout" Target="../slideLayouts/slideLayout516.xml"/><Relationship Id="rId11" Type="http://schemas.openxmlformats.org/officeDocument/2006/relationships/slideLayout" Target="../slideLayouts/slideLayout521.xml"/><Relationship Id="rId5" Type="http://schemas.openxmlformats.org/officeDocument/2006/relationships/slideLayout" Target="../slideLayouts/slideLayout515.xml"/><Relationship Id="rId15" Type="http://schemas.openxmlformats.org/officeDocument/2006/relationships/slideLayout" Target="../slideLayouts/slideLayout525.xml"/><Relationship Id="rId10" Type="http://schemas.openxmlformats.org/officeDocument/2006/relationships/slideLayout" Target="../slideLayouts/slideLayout520.xml"/><Relationship Id="rId19" Type="http://schemas.openxmlformats.org/officeDocument/2006/relationships/image" Target="../media/image2.jpg"/><Relationship Id="rId4" Type="http://schemas.openxmlformats.org/officeDocument/2006/relationships/slideLayout" Target="../slideLayouts/slideLayout514.xml"/><Relationship Id="rId9" Type="http://schemas.openxmlformats.org/officeDocument/2006/relationships/slideLayout" Target="../slideLayouts/slideLayout519.xml"/><Relationship Id="rId14" Type="http://schemas.openxmlformats.org/officeDocument/2006/relationships/slideLayout" Target="../slideLayouts/slideLayout524.xml"/></Relationships>
</file>

<file path=ppt/slideMasters/_rels/slideMaster3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35.xml"/><Relationship Id="rId13" Type="http://schemas.openxmlformats.org/officeDocument/2006/relationships/slideLayout" Target="../slideLayouts/slideLayout540.xml"/><Relationship Id="rId18" Type="http://schemas.openxmlformats.org/officeDocument/2006/relationships/theme" Target="../theme/theme32.xml"/><Relationship Id="rId3" Type="http://schemas.openxmlformats.org/officeDocument/2006/relationships/slideLayout" Target="../slideLayouts/slideLayout530.xml"/><Relationship Id="rId7" Type="http://schemas.openxmlformats.org/officeDocument/2006/relationships/slideLayout" Target="../slideLayouts/slideLayout534.xml"/><Relationship Id="rId12" Type="http://schemas.openxmlformats.org/officeDocument/2006/relationships/slideLayout" Target="../slideLayouts/slideLayout539.xml"/><Relationship Id="rId17" Type="http://schemas.openxmlformats.org/officeDocument/2006/relationships/slideLayout" Target="../slideLayouts/slideLayout544.xml"/><Relationship Id="rId2" Type="http://schemas.openxmlformats.org/officeDocument/2006/relationships/slideLayout" Target="../slideLayouts/slideLayout529.xml"/><Relationship Id="rId16" Type="http://schemas.openxmlformats.org/officeDocument/2006/relationships/slideLayout" Target="../slideLayouts/slideLayout543.xml"/><Relationship Id="rId1" Type="http://schemas.openxmlformats.org/officeDocument/2006/relationships/slideLayout" Target="../slideLayouts/slideLayout528.xml"/><Relationship Id="rId6" Type="http://schemas.openxmlformats.org/officeDocument/2006/relationships/slideLayout" Target="../slideLayouts/slideLayout533.xml"/><Relationship Id="rId11" Type="http://schemas.openxmlformats.org/officeDocument/2006/relationships/slideLayout" Target="../slideLayouts/slideLayout538.xml"/><Relationship Id="rId5" Type="http://schemas.openxmlformats.org/officeDocument/2006/relationships/slideLayout" Target="../slideLayouts/slideLayout532.xml"/><Relationship Id="rId15" Type="http://schemas.openxmlformats.org/officeDocument/2006/relationships/slideLayout" Target="../slideLayouts/slideLayout542.xml"/><Relationship Id="rId10" Type="http://schemas.openxmlformats.org/officeDocument/2006/relationships/slideLayout" Target="../slideLayouts/slideLayout537.xml"/><Relationship Id="rId19" Type="http://schemas.openxmlformats.org/officeDocument/2006/relationships/image" Target="../media/image2.jpg"/><Relationship Id="rId4" Type="http://schemas.openxmlformats.org/officeDocument/2006/relationships/slideLayout" Target="../slideLayouts/slideLayout531.xml"/><Relationship Id="rId9" Type="http://schemas.openxmlformats.org/officeDocument/2006/relationships/slideLayout" Target="../slideLayouts/slideLayout536.xml"/><Relationship Id="rId14" Type="http://schemas.openxmlformats.org/officeDocument/2006/relationships/slideLayout" Target="../slideLayouts/slideLayout541.xml"/></Relationships>
</file>

<file path=ppt/slideMasters/_rels/slideMaster3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52.xml"/><Relationship Id="rId13" Type="http://schemas.openxmlformats.org/officeDocument/2006/relationships/slideLayout" Target="../slideLayouts/slideLayout557.xml"/><Relationship Id="rId18" Type="http://schemas.openxmlformats.org/officeDocument/2006/relationships/theme" Target="../theme/theme33.xml"/><Relationship Id="rId3" Type="http://schemas.openxmlformats.org/officeDocument/2006/relationships/slideLayout" Target="../slideLayouts/slideLayout547.xml"/><Relationship Id="rId7" Type="http://schemas.openxmlformats.org/officeDocument/2006/relationships/slideLayout" Target="../slideLayouts/slideLayout551.xml"/><Relationship Id="rId12" Type="http://schemas.openxmlformats.org/officeDocument/2006/relationships/slideLayout" Target="../slideLayouts/slideLayout556.xml"/><Relationship Id="rId17" Type="http://schemas.openxmlformats.org/officeDocument/2006/relationships/slideLayout" Target="../slideLayouts/slideLayout561.xml"/><Relationship Id="rId2" Type="http://schemas.openxmlformats.org/officeDocument/2006/relationships/slideLayout" Target="../slideLayouts/slideLayout546.xml"/><Relationship Id="rId16" Type="http://schemas.openxmlformats.org/officeDocument/2006/relationships/slideLayout" Target="../slideLayouts/slideLayout560.xml"/><Relationship Id="rId1" Type="http://schemas.openxmlformats.org/officeDocument/2006/relationships/slideLayout" Target="../slideLayouts/slideLayout545.xml"/><Relationship Id="rId6" Type="http://schemas.openxmlformats.org/officeDocument/2006/relationships/slideLayout" Target="../slideLayouts/slideLayout550.xml"/><Relationship Id="rId11" Type="http://schemas.openxmlformats.org/officeDocument/2006/relationships/slideLayout" Target="../slideLayouts/slideLayout555.xml"/><Relationship Id="rId5" Type="http://schemas.openxmlformats.org/officeDocument/2006/relationships/slideLayout" Target="../slideLayouts/slideLayout549.xml"/><Relationship Id="rId15" Type="http://schemas.openxmlformats.org/officeDocument/2006/relationships/slideLayout" Target="../slideLayouts/slideLayout559.xml"/><Relationship Id="rId10" Type="http://schemas.openxmlformats.org/officeDocument/2006/relationships/slideLayout" Target="../slideLayouts/slideLayout554.xml"/><Relationship Id="rId19" Type="http://schemas.openxmlformats.org/officeDocument/2006/relationships/image" Target="../media/image2.jpg"/><Relationship Id="rId4" Type="http://schemas.openxmlformats.org/officeDocument/2006/relationships/slideLayout" Target="../slideLayouts/slideLayout548.xml"/><Relationship Id="rId9" Type="http://schemas.openxmlformats.org/officeDocument/2006/relationships/slideLayout" Target="../slideLayouts/slideLayout553.xml"/><Relationship Id="rId14" Type="http://schemas.openxmlformats.org/officeDocument/2006/relationships/slideLayout" Target="../slideLayouts/slideLayout558.xml"/></Relationships>
</file>

<file path=ppt/slideMasters/_rels/slideMaster3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69.xml"/><Relationship Id="rId13" Type="http://schemas.openxmlformats.org/officeDocument/2006/relationships/slideLayout" Target="../slideLayouts/slideLayout574.xml"/><Relationship Id="rId18" Type="http://schemas.openxmlformats.org/officeDocument/2006/relationships/theme" Target="../theme/theme34.xml"/><Relationship Id="rId3" Type="http://schemas.openxmlformats.org/officeDocument/2006/relationships/slideLayout" Target="../slideLayouts/slideLayout564.xml"/><Relationship Id="rId7" Type="http://schemas.openxmlformats.org/officeDocument/2006/relationships/slideLayout" Target="../slideLayouts/slideLayout568.xml"/><Relationship Id="rId12" Type="http://schemas.openxmlformats.org/officeDocument/2006/relationships/slideLayout" Target="../slideLayouts/slideLayout573.xml"/><Relationship Id="rId17" Type="http://schemas.openxmlformats.org/officeDocument/2006/relationships/slideLayout" Target="../slideLayouts/slideLayout578.xml"/><Relationship Id="rId2" Type="http://schemas.openxmlformats.org/officeDocument/2006/relationships/slideLayout" Target="../slideLayouts/slideLayout563.xml"/><Relationship Id="rId16" Type="http://schemas.openxmlformats.org/officeDocument/2006/relationships/slideLayout" Target="../slideLayouts/slideLayout577.xml"/><Relationship Id="rId1" Type="http://schemas.openxmlformats.org/officeDocument/2006/relationships/slideLayout" Target="../slideLayouts/slideLayout562.xml"/><Relationship Id="rId6" Type="http://schemas.openxmlformats.org/officeDocument/2006/relationships/slideLayout" Target="../slideLayouts/slideLayout567.xml"/><Relationship Id="rId11" Type="http://schemas.openxmlformats.org/officeDocument/2006/relationships/slideLayout" Target="../slideLayouts/slideLayout572.xml"/><Relationship Id="rId5" Type="http://schemas.openxmlformats.org/officeDocument/2006/relationships/slideLayout" Target="../slideLayouts/slideLayout566.xml"/><Relationship Id="rId15" Type="http://schemas.openxmlformats.org/officeDocument/2006/relationships/slideLayout" Target="../slideLayouts/slideLayout576.xml"/><Relationship Id="rId10" Type="http://schemas.openxmlformats.org/officeDocument/2006/relationships/slideLayout" Target="../slideLayouts/slideLayout571.xml"/><Relationship Id="rId19" Type="http://schemas.openxmlformats.org/officeDocument/2006/relationships/image" Target="../media/image2.jpg"/><Relationship Id="rId4" Type="http://schemas.openxmlformats.org/officeDocument/2006/relationships/slideLayout" Target="../slideLayouts/slideLayout565.xml"/><Relationship Id="rId9" Type="http://schemas.openxmlformats.org/officeDocument/2006/relationships/slideLayout" Target="../slideLayouts/slideLayout570.xml"/><Relationship Id="rId14" Type="http://schemas.openxmlformats.org/officeDocument/2006/relationships/slideLayout" Target="../slideLayouts/slideLayout575.xml"/></Relationships>
</file>

<file path=ppt/slideMasters/_rels/slideMaster3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86.xml"/><Relationship Id="rId13" Type="http://schemas.openxmlformats.org/officeDocument/2006/relationships/slideLayout" Target="../slideLayouts/slideLayout591.xml"/><Relationship Id="rId18" Type="http://schemas.openxmlformats.org/officeDocument/2006/relationships/theme" Target="../theme/theme35.xml"/><Relationship Id="rId3" Type="http://schemas.openxmlformats.org/officeDocument/2006/relationships/slideLayout" Target="../slideLayouts/slideLayout581.xml"/><Relationship Id="rId7" Type="http://schemas.openxmlformats.org/officeDocument/2006/relationships/slideLayout" Target="../slideLayouts/slideLayout585.xml"/><Relationship Id="rId12" Type="http://schemas.openxmlformats.org/officeDocument/2006/relationships/slideLayout" Target="../slideLayouts/slideLayout590.xml"/><Relationship Id="rId17" Type="http://schemas.openxmlformats.org/officeDocument/2006/relationships/slideLayout" Target="../slideLayouts/slideLayout595.xml"/><Relationship Id="rId2" Type="http://schemas.openxmlformats.org/officeDocument/2006/relationships/slideLayout" Target="../slideLayouts/slideLayout580.xml"/><Relationship Id="rId16" Type="http://schemas.openxmlformats.org/officeDocument/2006/relationships/slideLayout" Target="../slideLayouts/slideLayout594.xml"/><Relationship Id="rId1" Type="http://schemas.openxmlformats.org/officeDocument/2006/relationships/slideLayout" Target="../slideLayouts/slideLayout579.xml"/><Relationship Id="rId6" Type="http://schemas.openxmlformats.org/officeDocument/2006/relationships/slideLayout" Target="../slideLayouts/slideLayout584.xml"/><Relationship Id="rId11" Type="http://schemas.openxmlformats.org/officeDocument/2006/relationships/slideLayout" Target="../slideLayouts/slideLayout589.xml"/><Relationship Id="rId5" Type="http://schemas.openxmlformats.org/officeDocument/2006/relationships/slideLayout" Target="../slideLayouts/slideLayout583.xml"/><Relationship Id="rId15" Type="http://schemas.openxmlformats.org/officeDocument/2006/relationships/slideLayout" Target="../slideLayouts/slideLayout593.xml"/><Relationship Id="rId10" Type="http://schemas.openxmlformats.org/officeDocument/2006/relationships/slideLayout" Target="../slideLayouts/slideLayout588.xml"/><Relationship Id="rId19" Type="http://schemas.openxmlformats.org/officeDocument/2006/relationships/image" Target="../media/image2.jpg"/><Relationship Id="rId4" Type="http://schemas.openxmlformats.org/officeDocument/2006/relationships/slideLayout" Target="../slideLayouts/slideLayout582.xml"/><Relationship Id="rId9" Type="http://schemas.openxmlformats.org/officeDocument/2006/relationships/slideLayout" Target="../slideLayouts/slideLayout587.xml"/><Relationship Id="rId14" Type="http://schemas.openxmlformats.org/officeDocument/2006/relationships/slideLayout" Target="../slideLayouts/slideLayout592.xml"/></Relationships>
</file>

<file path=ppt/slideMasters/_rels/slideMaster3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03.xml"/><Relationship Id="rId13" Type="http://schemas.openxmlformats.org/officeDocument/2006/relationships/slideLayout" Target="../slideLayouts/slideLayout608.xml"/><Relationship Id="rId18" Type="http://schemas.openxmlformats.org/officeDocument/2006/relationships/theme" Target="../theme/theme36.xml"/><Relationship Id="rId3" Type="http://schemas.openxmlformats.org/officeDocument/2006/relationships/slideLayout" Target="../slideLayouts/slideLayout598.xml"/><Relationship Id="rId7" Type="http://schemas.openxmlformats.org/officeDocument/2006/relationships/slideLayout" Target="../slideLayouts/slideLayout602.xml"/><Relationship Id="rId12" Type="http://schemas.openxmlformats.org/officeDocument/2006/relationships/slideLayout" Target="../slideLayouts/slideLayout607.xml"/><Relationship Id="rId17" Type="http://schemas.openxmlformats.org/officeDocument/2006/relationships/slideLayout" Target="../slideLayouts/slideLayout612.xml"/><Relationship Id="rId2" Type="http://schemas.openxmlformats.org/officeDocument/2006/relationships/slideLayout" Target="../slideLayouts/slideLayout597.xml"/><Relationship Id="rId16" Type="http://schemas.openxmlformats.org/officeDocument/2006/relationships/slideLayout" Target="../slideLayouts/slideLayout611.xml"/><Relationship Id="rId1" Type="http://schemas.openxmlformats.org/officeDocument/2006/relationships/slideLayout" Target="../slideLayouts/slideLayout596.xml"/><Relationship Id="rId6" Type="http://schemas.openxmlformats.org/officeDocument/2006/relationships/slideLayout" Target="../slideLayouts/slideLayout601.xml"/><Relationship Id="rId11" Type="http://schemas.openxmlformats.org/officeDocument/2006/relationships/slideLayout" Target="../slideLayouts/slideLayout606.xml"/><Relationship Id="rId5" Type="http://schemas.openxmlformats.org/officeDocument/2006/relationships/slideLayout" Target="../slideLayouts/slideLayout600.xml"/><Relationship Id="rId15" Type="http://schemas.openxmlformats.org/officeDocument/2006/relationships/slideLayout" Target="../slideLayouts/slideLayout610.xml"/><Relationship Id="rId10" Type="http://schemas.openxmlformats.org/officeDocument/2006/relationships/slideLayout" Target="../slideLayouts/slideLayout605.xml"/><Relationship Id="rId19" Type="http://schemas.openxmlformats.org/officeDocument/2006/relationships/image" Target="../media/image2.jpg"/><Relationship Id="rId4" Type="http://schemas.openxmlformats.org/officeDocument/2006/relationships/slideLayout" Target="../slideLayouts/slideLayout599.xml"/><Relationship Id="rId9" Type="http://schemas.openxmlformats.org/officeDocument/2006/relationships/slideLayout" Target="../slideLayouts/slideLayout604.xml"/><Relationship Id="rId14" Type="http://schemas.openxmlformats.org/officeDocument/2006/relationships/slideLayout" Target="../slideLayouts/slideLayout609.xml"/></Relationships>
</file>

<file path=ppt/slideMasters/_rels/slideMaster3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20.xml"/><Relationship Id="rId13" Type="http://schemas.openxmlformats.org/officeDocument/2006/relationships/slideLayout" Target="../slideLayouts/slideLayout625.xml"/><Relationship Id="rId18" Type="http://schemas.openxmlformats.org/officeDocument/2006/relationships/theme" Target="../theme/theme37.xml"/><Relationship Id="rId3" Type="http://schemas.openxmlformats.org/officeDocument/2006/relationships/slideLayout" Target="../slideLayouts/slideLayout615.xml"/><Relationship Id="rId7" Type="http://schemas.openxmlformats.org/officeDocument/2006/relationships/slideLayout" Target="../slideLayouts/slideLayout619.xml"/><Relationship Id="rId12" Type="http://schemas.openxmlformats.org/officeDocument/2006/relationships/slideLayout" Target="../slideLayouts/slideLayout624.xml"/><Relationship Id="rId17" Type="http://schemas.openxmlformats.org/officeDocument/2006/relationships/slideLayout" Target="../slideLayouts/slideLayout629.xml"/><Relationship Id="rId2" Type="http://schemas.openxmlformats.org/officeDocument/2006/relationships/slideLayout" Target="../slideLayouts/slideLayout614.xml"/><Relationship Id="rId16" Type="http://schemas.openxmlformats.org/officeDocument/2006/relationships/slideLayout" Target="../slideLayouts/slideLayout628.xml"/><Relationship Id="rId1" Type="http://schemas.openxmlformats.org/officeDocument/2006/relationships/slideLayout" Target="../slideLayouts/slideLayout613.xml"/><Relationship Id="rId6" Type="http://schemas.openxmlformats.org/officeDocument/2006/relationships/slideLayout" Target="../slideLayouts/slideLayout618.xml"/><Relationship Id="rId11" Type="http://schemas.openxmlformats.org/officeDocument/2006/relationships/slideLayout" Target="../slideLayouts/slideLayout623.xml"/><Relationship Id="rId5" Type="http://schemas.openxmlformats.org/officeDocument/2006/relationships/slideLayout" Target="../slideLayouts/slideLayout617.xml"/><Relationship Id="rId15" Type="http://schemas.openxmlformats.org/officeDocument/2006/relationships/slideLayout" Target="../slideLayouts/slideLayout627.xml"/><Relationship Id="rId10" Type="http://schemas.openxmlformats.org/officeDocument/2006/relationships/slideLayout" Target="../slideLayouts/slideLayout622.xml"/><Relationship Id="rId19" Type="http://schemas.openxmlformats.org/officeDocument/2006/relationships/image" Target="../media/image2.jpg"/><Relationship Id="rId4" Type="http://schemas.openxmlformats.org/officeDocument/2006/relationships/slideLayout" Target="../slideLayouts/slideLayout616.xml"/><Relationship Id="rId9" Type="http://schemas.openxmlformats.org/officeDocument/2006/relationships/slideLayout" Target="../slideLayouts/slideLayout621.xml"/><Relationship Id="rId14" Type="http://schemas.openxmlformats.org/officeDocument/2006/relationships/slideLayout" Target="../slideLayouts/slideLayout626.xml"/></Relationships>
</file>

<file path=ppt/slideMasters/_rels/slideMaster3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37.xml"/><Relationship Id="rId13" Type="http://schemas.openxmlformats.org/officeDocument/2006/relationships/slideLayout" Target="../slideLayouts/slideLayout642.xml"/><Relationship Id="rId18" Type="http://schemas.openxmlformats.org/officeDocument/2006/relationships/theme" Target="../theme/theme38.xml"/><Relationship Id="rId3" Type="http://schemas.openxmlformats.org/officeDocument/2006/relationships/slideLayout" Target="../slideLayouts/slideLayout632.xml"/><Relationship Id="rId7" Type="http://schemas.openxmlformats.org/officeDocument/2006/relationships/slideLayout" Target="../slideLayouts/slideLayout636.xml"/><Relationship Id="rId12" Type="http://schemas.openxmlformats.org/officeDocument/2006/relationships/slideLayout" Target="../slideLayouts/slideLayout641.xml"/><Relationship Id="rId17" Type="http://schemas.openxmlformats.org/officeDocument/2006/relationships/slideLayout" Target="../slideLayouts/slideLayout646.xml"/><Relationship Id="rId2" Type="http://schemas.openxmlformats.org/officeDocument/2006/relationships/slideLayout" Target="../slideLayouts/slideLayout631.xml"/><Relationship Id="rId16" Type="http://schemas.openxmlformats.org/officeDocument/2006/relationships/slideLayout" Target="../slideLayouts/slideLayout645.xml"/><Relationship Id="rId1" Type="http://schemas.openxmlformats.org/officeDocument/2006/relationships/slideLayout" Target="../slideLayouts/slideLayout630.xml"/><Relationship Id="rId6" Type="http://schemas.openxmlformats.org/officeDocument/2006/relationships/slideLayout" Target="../slideLayouts/slideLayout635.xml"/><Relationship Id="rId11" Type="http://schemas.openxmlformats.org/officeDocument/2006/relationships/slideLayout" Target="../slideLayouts/slideLayout640.xml"/><Relationship Id="rId5" Type="http://schemas.openxmlformats.org/officeDocument/2006/relationships/slideLayout" Target="../slideLayouts/slideLayout634.xml"/><Relationship Id="rId15" Type="http://schemas.openxmlformats.org/officeDocument/2006/relationships/slideLayout" Target="../slideLayouts/slideLayout644.xml"/><Relationship Id="rId10" Type="http://schemas.openxmlformats.org/officeDocument/2006/relationships/slideLayout" Target="../slideLayouts/slideLayout639.xml"/><Relationship Id="rId19" Type="http://schemas.openxmlformats.org/officeDocument/2006/relationships/image" Target="../media/image2.jpg"/><Relationship Id="rId4" Type="http://schemas.openxmlformats.org/officeDocument/2006/relationships/slideLayout" Target="../slideLayouts/slideLayout633.xml"/><Relationship Id="rId9" Type="http://schemas.openxmlformats.org/officeDocument/2006/relationships/slideLayout" Target="../slideLayouts/slideLayout638.xml"/><Relationship Id="rId14" Type="http://schemas.openxmlformats.org/officeDocument/2006/relationships/slideLayout" Target="../slideLayouts/slideLayout643.xml"/></Relationships>
</file>

<file path=ppt/slideMasters/_rels/slideMaster3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54.xml"/><Relationship Id="rId13" Type="http://schemas.openxmlformats.org/officeDocument/2006/relationships/slideLayout" Target="../slideLayouts/slideLayout659.xml"/><Relationship Id="rId18" Type="http://schemas.openxmlformats.org/officeDocument/2006/relationships/theme" Target="../theme/theme39.xml"/><Relationship Id="rId3" Type="http://schemas.openxmlformats.org/officeDocument/2006/relationships/slideLayout" Target="../slideLayouts/slideLayout649.xml"/><Relationship Id="rId7" Type="http://schemas.openxmlformats.org/officeDocument/2006/relationships/slideLayout" Target="../slideLayouts/slideLayout653.xml"/><Relationship Id="rId12" Type="http://schemas.openxmlformats.org/officeDocument/2006/relationships/slideLayout" Target="../slideLayouts/slideLayout658.xml"/><Relationship Id="rId17" Type="http://schemas.openxmlformats.org/officeDocument/2006/relationships/slideLayout" Target="../slideLayouts/slideLayout663.xml"/><Relationship Id="rId2" Type="http://schemas.openxmlformats.org/officeDocument/2006/relationships/slideLayout" Target="../slideLayouts/slideLayout648.xml"/><Relationship Id="rId16" Type="http://schemas.openxmlformats.org/officeDocument/2006/relationships/slideLayout" Target="../slideLayouts/slideLayout662.xml"/><Relationship Id="rId1" Type="http://schemas.openxmlformats.org/officeDocument/2006/relationships/slideLayout" Target="../slideLayouts/slideLayout647.xml"/><Relationship Id="rId6" Type="http://schemas.openxmlformats.org/officeDocument/2006/relationships/slideLayout" Target="../slideLayouts/slideLayout652.xml"/><Relationship Id="rId11" Type="http://schemas.openxmlformats.org/officeDocument/2006/relationships/slideLayout" Target="../slideLayouts/slideLayout657.xml"/><Relationship Id="rId5" Type="http://schemas.openxmlformats.org/officeDocument/2006/relationships/slideLayout" Target="../slideLayouts/slideLayout651.xml"/><Relationship Id="rId15" Type="http://schemas.openxmlformats.org/officeDocument/2006/relationships/slideLayout" Target="../slideLayouts/slideLayout661.xml"/><Relationship Id="rId10" Type="http://schemas.openxmlformats.org/officeDocument/2006/relationships/slideLayout" Target="../slideLayouts/slideLayout656.xml"/><Relationship Id="rId19" Type="http://schemas.openxmlformats.org/officeDocument/2006/relationships/image" Target="../media/image2.jpg"/><Relationship Id="rId4" Type="http://schemas.openxmlformats.org/officeDocument/2006/relationships/slideLayout" Target="../slideLayouts/slideLayout650.xml"/><Relationship Id="rId9" Type="http://schemas.openxmlformats.org/officeDocument/2006/relationships/slideLayout" Target="../slideLayouts/slideLayout655.xml"/><Relationship Id="rId14" Type="http://schemas.openxmlformats.org/officeDocument/2006/relationships/slideLayout" Target="../slideLayouts/slideLayout660.xml"/></Relationships>
</file>

<file path=ppt/slideMasters/_rels/slideMaster4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71.xml"/><Relationship Id="rId13" Type="http://schemas.openxmlformats.org/officeDocument/2006/relationships/slideLayout" Target="../slideLayouts/slideLayout676.xml"/><Relationship Id="rId18" Type="http://schemas.openxmlformats.org/officeDocument/2006/relationships/theme" Target="../theme/theme40.xml"/><Relationship Id="rId3" Type="http://schemas.openxmlformats.org/officeDocument/2006/relationships/slideLayout" Target="../slideLayouts/slideLayout666.xml"/><Relationship Id="rId7" Type="http://schemas.openxmlformats.org/officeDocument/2006/relationships/slideLayout" Target="../slideLayouts/slideLayout670.xml"/><Relationship Id="rId12" Type="http://schemas.openxmlformats.org/officeDocument/2006/relationships/slideLayout" Target="../slideLayouts/slideLayout675.xml"/><Relationship Id="rId17" Type="http://schemas.openxmlformats.org/officeDocument/2006/relationships/slideLayout" Target="../slideLayouts/slideLayout680.xml"/><Relationship Id="rId2" Type="http://schemas.openxmlformats.org/officeDocument/2006/relationships/slideLayout" Target="../slideLayouts/slideLayout665.xml"/><Relationship Id="rId16" Type="http://schemas.openxmlformats.org/officeDocument/2006/relationships/slideLayout" Target="../slideLayouts/slideLayout679.xml"/><Relationship Id="rId1" Type="http://schemas.openxmlformats.org/officeDocument/2006/relationships/slideLayout" Target="../slideLayouts/slideLayout664.xml"/><Relationship Id="rId6" Type="http://schemas.openxmlformats.org/officeDocument/2006/relationships/slideLayout" Target="../slideLayouts/slideLayout669.xml"/><Relationship Id="rId11" Type="http://schemas.openxmlformats.org/officeDocument/2006/relationships/slideLayout" Target="../slideLayouts/slideLayout674.xml"/><Relationship Id="rId5" Type="http://schemas.openxmlformats.org/officeDocument/2006/relationships/slideLayout" Target="../slideLayouts/slideLayout668.xml"/><Relationship Id="rId15" Type="http://schemas.openxmlformats.org/officeDocument/2006/relationships/slideLayout" Target="../slideLayouts/slideLayout678.xml"/><Relationship Id="rId10" Type="http://schemas.openxmlformats.org/officeDocument/2006/relationships/slideLayout" Target="../slideLayouts/slideLayout673.xml"/><Relationship Id="rId19" Type="http://schemas.openxmlformats.org/officeDocument/2006/relationships/image" Target="../media/image2.jpg"/><Relationship Id="rId4" Type="http://schemas.openxmlformats.org/officeDocument/2006/relationships/slideLayout" Target="../slideLayouts/slideLayout667.xml"/><Relationship Id="rId9" Type="http://schemas.openxmlformats.org/officeDocument/2006/relationships/slideLayout" Target="../slideLayouts/slideLayout672.xml"/><Relationship Id="rId14" Type="http://schemas.openxmlformats.org/officeDocument/2006/relationships/slideLayout" Target="../slideLayouts/slideLayout677.xml"/></Relationships>
</file>

<file path=ppt/slideMasters/_rels/slideMaster4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88.xml"/><Relationship Id="rId13" Type="http://schemas.openxmlformats.org/officeDocument/2006/relationships/slideLayout" Target="../slideLayouts/slideLayout693.xml"/><Relationship Id="rId18" Type="http://schemas.openxmlformats.org/officeDocument/2006/relationships/theme" Target="../theme/theme41.xml"/><Relationship Id="rId3" Type="http://schemas.openxmlformats.org/officeDocument/2006/relationships/slideLayout" Target="../slideLayouts/slideLayout683.xml"/><Relationship Id="rId7" Type="http://schemas.openxmlformats.org/officeDocument/2006/relationships/slideLayout" Target="../slideLayouts/slideLayout687.xml"/><Relationship Id="rId12" Type="http://schemas.openxmlformats.org/officeDocument/2006/relationships/slideLayout" Target="../slideLayouts/slideLayout692.xml"/><Relationship Id="rId17" Type="http://schemas.openxmlformats.org/officeDocument/2006/relationships/slideLayout" Target="../slideLayouts/slideLayout697.xml"/><Relationship Id="rId2" Type="http://schemas.openxmlformats.org/officeDocument/2006/relationships/slideLayout" Target="../slideLayouts/slideLayout682.xml"/><Relationship Id="rId16" Type="http://schemas.openxmlformats.org/officeDocument/2006/relationships/slideLayout" Target="../slideLayouts/slideLayout696.xml"/><Relationship Id="rId1" Type="http://schemas.openxmlformats.org/officeDocument/2006/relationships/slideLayout" Target="../slideLayouts/slideLayout681.xml"/><Relationship Id="rId6" Type="http://schemas.openxmlformats.org/officeDocument/2006/relationships/slideLayout" Target="../slideLayouts/slideLayout686.xml"/><Relationship Id="rId11" Type="http://schemas.openxmlformats.org/officeDocument/2006/relationships/slideLayout" Target="../slideLayouts/slideLayout691.xml"/><Relationship Id="rId5" Type="http://schemas.openxmlformats.org/officeDocument/2006/relationships/slideLayout" Target="../slideLayouts/slideLayout685.xml"/><Relationship Id="rId15" Type="http://schemas.openxmlformats.org/officeDocument/2006/relationships/slideLayout" Target="../slideLayouts/slideLayout695.xml"/><Relationship Id="rId10" Type="http://schemas.openxmlformats.org/officeDocument/2006/relationships/slideLayout" Target="../slideLayouts/slideLayout690.xml"/><Relationship Id="rId19" Type="http://schemas.openxmlformats.org/officeDocument/2006/relationships/image" Target="../media/image2.jpg"/><Relationship Id="rId4" Type="http://schemas.openxmlformats.org/officeDocument/2006/relationships/slideLayout" Target="../slideLayouts/slideLayout684.xml"/><Relationship Id="rId9" Type="http://schemas.openxmlformats.org/officeDocument/2006/relationships/slideLayout" Target="../slideLayouts/slideLayout689.xml"/><Relationship Id="rId14" Type="http://schemas.openxmlformats.org/officeDocument/2006/relationships/slideLayout" Target="../slideLayouts/slideLayout69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95" y="2096064"/>
            <a:ext cx="10353762" cy="36951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3/20/2020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94" y="5883275"/>
            <a:ext cx="66728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b="1" i="0" kern="1200" cap="all">
          <a:solidFill>
            <a:schemeClr val="tx1"/>
          </a:solidFill>
          <a:effectLst>
            <a:outerShdw blurRad="50800" dist="63500" dir="2700000" algn="tl" rotWithShape="0">
              <a:srgbClr val="000000">
                <a:alpha val="48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95" y="2096064"/>
            <a:ext cx="10353762" cy="36951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94" y="5883275"/>
            <a:ext cx="66728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953695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88" r:id="rId1"/>
    <p:sldLayoutId id="2147483689" r:id="rId2"/>
    <p:sldLayoutId id="2147483690" r:id="rId3"/>
    <p:sldLayoutId id="2147483691" r:id="rId4"/>
    <p:sldLayoutId id="2147483692" r:id="rId5"/>
    <p:sldLayoutId id="2147483693" r:id="rId6"/>
    <p:sldLayoutId id="2147483694" r:id="rId7"/>
    <p:sldLayoutId id="2147483695" r:id="rId8"/>
    <p:sldLayoutId id="2147483696" r:id="rId9"/>
    <p:sldLayoutId id="2147483697" r:id="rId10"/>
    <p:sldLayoutId id="2147483698" r:id="rId11"/>
    <p:sldLayoutId id="2147483699" r:id="rId12"/>
    <p:sldLayoutId id="2147483700" r:id="rId13"/>
    <p:sldLayoutId id="2147483701" r:id="rId14"/>
    <p:sldLayoutId id="2147483702" r:id="rId15"/>
    <p:sldLayoutId id="2147483703" r:id="rId16"/>
    <p:sldLayoutId id="2147483704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b="1" i="0" kern="1200" cap="all">
          <a:solidFill>
            <a:schemeClr val="tx1"/>
          </a:solidFill>
          <a:effectLst>
            <a:outerShdw blurRad="50800" dist="63500" dir="2700000" algn="tl" rotWithShape="0">
              <a:srgbClr val="000000">
                <a:alpha val="48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95" y="2096064"/>
            <a:ext cx="10353762" cy="36951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94" y="5883275"/>
            <a:ext cx="66728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6441197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850" r:id="rId1"/>
    <p:sldLayoutId id="2147483851" r:id="rId2"/>
    <p:sldLayoutId id="2147483852" r:id="rId3"/>
    <p:sldLayoutId id="2147483853" r:id="rId4"/>
    <p:sldLayoutId id="2147483854" r:id="rId5"/>
    <p:sldLayoutId id="2147483855" r:id="rId6"/>
    <p:sldLayoutId id="2147483856" r:id="rId7"/>
    <p:sldLayoutId id="2147483857" r:id="rId8"/>
    <p:sldLayoutId id="2147483858" r:id="rId9"/>
    <p:sldLayoutId id="2147483859" r:id="rId10"/>
    <p:sldLayoutId id="2147483860" r:id="rId11"/>
    <p:sldLayoutId id="2147483861" r:id="rId12"/>
    <p:sldLayoutId id="2147483862" r:id="rId13"/>
    <p:sldLayoutId id="2147483863" r:id="rId14"/>
    <p:sldLayoutId id="2147483864" r:id="rId15"/>
    <p:sldLayoutId id="2147483865" r:id="rId16"/>
    <p:sldLayoutId id="2147483866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b="1" i="0" kern="1200" cap="all">
          <a:solidFill>
            <a:schemeClr val="tx1"/>
          </a:solidFill>
          <a:effectLst>
            <a:outerShdw blurRad="50800" dist="63500" dir="2700000" algn="tl" rotWithShape="0">
              <a:srgbClr val="000000">
                <a:alpha val="48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95" y="2096064"/>
            <a:ext cx="10353762" cy="36951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94" y="5883275"/>
            <a:ext cx="66728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3417335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886" r:id="rId1"/>
    <p:sldLayoutId id="2147483887" r:id="rId2"/>
    <p:sldLayoutId id="2147483888" r:id="rId3"/>
    <p:sldLayoutId id="2147483889" r:id="rId4"/>
    <p:sldLayoutId id="2147483890" r:id="rId5"/>
    <p:sldLayoutId id="2147483891" r:id="rId6"/>
    <p:sldLayoutId id="2147483892" r:id="rId7"/>
    <p:sldLayoutId id="2147483893" r:id="rId8"/>
    <p:sldLayoutId id="2147483894" r:id="rId9"/>
    <p:sldLayoutId id="2147483895" r:id="rId10"/>
    <p:sldLayoutId id="2147483896" r:id="rId11"/>
    <p:sldLayoutId id="2147483897" r:id="rId12"/>
    <p:sldLayoutId id="2147483898" r:id="rId13"/>
    <p:sldLayoutId id="2147483899" r:id="rId14"/>
    <p:sldLayoutId id="2147483900" r:id="rId15"/>
    <p:sldLayoutId id="2147483901" r:id="rId16"/>
    <p:sldLayoutId id="2147483902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b="1" i="0" kern="1200" cap="all">
          <a:solidFill>
            <a:schemeClr val="tx1"/>
          </a:solidFill>
          <a:effectLst>
            <a:outerShdw blurRad="50800" dist="63500" dir="2700000" algn="tl" rotWithShape="0">
              <a:srgbClr val="000000">
                <a:alpha val="48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95" y="2096064"/>
            <a:ext cx="10353762" cy="36951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94" y="5883275"/>
            <a:ext cx="66728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1637405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922" r:id="rId1"/>
    <p:sldLayoutId id="2147483923" r:id="rId2"/>
    <p:sldLayoutId id="2147483924" r:id="rId3"/>
    <p:sldLayoutId id="2147483925" r:id="rId4"/>
    <p:sldLayoutId id="2147483926" r:id="rId5"/>
    <p:sldLayoutId id="2147483927" r:id="rId6"/>
    <p:sldLayoutId id="2147483928" r:id="rId7"/>
    <p:sldLayoutId id="2147483929" r:id="rId8"/>
    <p:sldLayoutId id="2147483930" r:id="rId9"/>
    <p:sldLayoutId id="2147483931" r:id="rId10"/>
    <p:sldLayoutId id="2147483932" r:id="rId11"/>
    <p:sldLayoutId id="2147483933" r:id="rId12"/>
    <p:sldLayoutId id="2147483934" r:id="rId13"/>
    <p:sldLayoutId id="2147483935" r:id="rId14"/>
    <p:sldLayoutId id="2147483936" r:id="rId15"/>
    <p:sldLayoutId id="2147483937" r:id="rId16"/>
    <p:sldLayoutId id="2147483938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b="1" i="0" kern="1200" cap="all">
          <a:solidFill>
            <a:schemeClr val="tx1"/>
          </a:solidFill>
          <a:effectLst>
            <a:outerShdw blurRad="50800" dist="63500" dir="2700000" algn="tl" rotWithShape="0">
              <a:srgbClr val="000000">
                <a:alpha val="48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95" y="2096064"/>
            <a:ext cx="10353762" cy="36951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94" y="5883275"/>
            <a:ext cx="66728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9942231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940" r:id="rId1"/>
    <p:sldLayoutId id="2147483941" r:id="rId2"/>
    <p:sldLayoutId id="2147483942" r:id="rId3"/>
    <p:sldLayoutId id="2147483943" r:id="rId4"/>
    <p:sldLayoutId id="2147483944" r:id="rId5"/>
    <p:sldLayoutId id="2147483945" r:id="rId6"/>
    <p:sldLayoutId id="2147483946" r:id="rId7"/>
    <p:sldLayoutId id="2147483947" r:id="rId8"/>
    <p:sldLayoutId id="2147483948" r:id="rId9"/>
    <p:sldLayoutId id="2147483949" r:id="rId10"/>
    <p:sldLayoutId id="2147483950" r:id="rId11"/>
    <p:sldLayoutId id="2147483951" r:id="rId12"/>
    <p:sldLayoutId id="2147483952" r:id="rId13"/>
    <p:sldLayoutId id="2147483953" r:id="rId14"/>
    <p:sldLayoutId id="2147483954" r:id="rId15"/>
    <p:sldLayoutId id="2147483955" r:id="rId16"/>
    <p:sldLayoutId id="2147483956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b="1" i="0" kern="1200" cap="all">
          <a:solidFill>
            <a:schemeClr val="tx1"/>
          </a:solidFill>
          <a:effectLst>
            <a:outerShdw blurRad="50800" dist="63500" dir="2700000" algn="tl" rotWithShape="0">
              <a:srgbClr val="000000">
                <a:alpha val="48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95" y="2096064"/>
            <a:ext cx="10353762" cy="36951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94" y="5883275"/>
            <a:ext cx="66728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22160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994" r:id="rId1"/>
    <p:sldLayoutId id="2147483995" r:id="rId2"/>
    <p:sldLayoutId id="2147483996" r:id="rId3"/>
    <p:sldLayoutId id="2147483997" r:id="rId4"/>
    <p:sldLayoutId id="2147483998" r:id="rId5"/>
    <p:sldLayoutId id="2147483999" r:id="rId6"/>
    <p:sldLayoutId id="2147484000" r:id="rId7"/>
    <p:sldLayoutId id="2147484001" r:id="rId8"/>
    <p:sldLayoutId id="2147484002" r:id="rId9"/>
    <p:sldLayoutId id="2147484003" r:id="rId10"/>
    <p:sldLayoutId id="2147484004" r:id="rId11"/>
    <p:sldLayoutId id="2147484005" r:id="rId12"/>
    <p:sldLayoutId id="2147484006" r:id="rId13"/>
    <p:sldLayoutId id="2147484007" r:id="rId14"/>
    <p:sldLayoutId id="2147484008" r:id="rId15"/>
    <p:sldLayoutId id="2147484009" r:id="rId16"/>
    <p:sldLayoutId id="2147484010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b="1" i="0" kern="1200" cap="all">
          <a:solidFill>
            <a:schemeClr val="tx1"/>
          </a:solidFill>
          <a:effectLst>
            <a:outerShdw blurRad="50800" dist="63500" dir="2700000" algn="tl" rotWithShape="0">
              <a:srgbClr val="000000">
                <a:alpha val="48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95" y="2096064"/>
            <a:ext cx="10353762" cy="36951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94" y="5883275"/>
            <a:ext cx="66728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3267592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4066" r:id="rId1"/>
    <p:sldLayoutId id="2147484067" r:id="rId2"/>
    <p:sldLayoutId id="2147484068" r:id="rId3"/>
    <p:sldLayoutId id="2147484069" r:id="rId4"/>
    <p:sldLayoutId id="2147484070" r:id="rId5"/>
    <p:sldLayoutId id="2147484071" r:id="rId6"/>
    <p:sldLayoutId id="2147484072" r:id="rId7"/>
    <p:sldLayoutId id="2147484073" r:id="rId8"/>
    <p:sldLayoutId id="2147484074" r:id="rId9"/>
    <p:sldLayoutId id="2147484075" r:id="rId10"/>
    <p:sldLayoutId id="2147484076" r:id="rId11"/>
    <p:sldLayoutId id="2147484077" r:id="rId12"/>
    <p:sldLayoutId id="2147484078" r:id="rId13"/>
    <p:sldLayoutId id="2147484079" r:id="rId14"/>
    <p:sldLayoutId id="2147484080" r:id="rId15"/>
    <p:sldLayoutId id="2147484081" r:id="rId16"/>
    <p:sldLayoutId id="2147484082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b="1" i="0" kern="1200" cap="all">
          <a:solidFill>
            <a:schemeClr val="tx1"/>
          </a:solidFill>
          <a:effectLst>
            <a:outerShdw blurRad="50800" dist="63500" dir="2700000" algn="tl" rotWithShape="0">
              <a:srgbClr val="000000">
                <a:alpha val="48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95" y="2096064"/>
            <a:ext cx="10353762" cy="36951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94" y="5883275"/>
            <a:ext cx="66728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6260868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4084" r:id="rId1"/>
    <p:sldLayoutId id="2147484085" r:id="rId2"/>
    <p:sldLayoutId id="2147484086" r:id="rId3"/>
    <p:sldLayoutId id="2147484087" r:id="rId4"/>
    <p:sldLayoutId id="2147484088" r:id="rId5"/>
    <p:sldLayoutId id="2147484089" r:id="rId6"/>
    <p:sldLayoutId id="2147484090" r:id="rId7"/>
    <p:sldLayoutId id="2147484091" r:id="rId8"/>
    <p:sldLayoutId id="2147484092" r:id="rId9"/>
    <p:sldLayoutId id="2147484093" r:id="rId10"/>
    <p:sldLayoutId id="2147484094" r:id="rId11"/>
    <p:sldLayoutId id="2147484095" r:id="rId12"/>
    <p:sldLayoutId id="2147484096" r:id="rId13"/>
    <p:sldLayoutId id="2147484097" r:id="rId14"/>
    <p:sldLayoutId id="2147484098" r:id="rId15"/>
    <p:sldLayoutId id="2147484099" r:id="rId16"/>
    <p:sldLayoutId id="2147484100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b="1" i="0" kern="1200" cap="all">
          <a:solidFill>
            <a:schemeClr val="tx1"/>
          </a:solidFill>
          <a:effectLst>
            <a:outerShdw blurRad="50800" dist="63500" dir="2700000" algn="tl" rotWithShape="0">
              <a:srgbClr val="000000">
                <a:alpha val="48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95" y="2096064"/>
            <a:ext cx="10353762" cy="36951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94" y="5883275"/>
            <a:ext cx="66728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4802549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4120" r:id="rId1"/>
    <p:sldLayoutId id="2147484121" r:id="rId2"/>
    <p:sldLayoutId id="2147484122" r:id="rId3"/>
    <p:sldLayoutId id="2147484123" r:id="rId4"/>
    <p:sldLayoutId id="2147484124" r:id="rId5"/>
    <p:sldLayoutId id="2147484125" r:id="rId6"/>
    <p:sldLayoutId id="2147484126" r:id="rId7"/>
    <p:sldLayoutId id="2147484127" r:id="rId8"/>
    <p:sldLayoutId id="2147484128" r:id="rId9"/>
    <p:sldLayoutId id="2147484129" r:id="rId10"/>
    <p:sldLayoutId id="2147484130" r:id="rId11"/>
    <p:sldLayoutId id="2147484131" r:id="rId12"/>
    <p:sldLayoutId id="2147484132" r:id="rId13"/>
    <p:sldLayoutId id="2147484133" r:id="rId14"/>
    <p:sldLayoutId id="2147484134" r:id="rId15"/>
    <p:sldLayoutId id="2147484135" r:id="rId16"/>
    <p:sldLayoutId id="2147484136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b="1" i="0" kern="1200" cap="all">
          <a:solidFill>
            <a:schemeClr val="tx1"/>
          </a:solidFill>
          <a:effectLst>
            <a:outerShdw blurRad="50800" dist="63500" dir="2700000" algn="tl" rotWithShape="0">
              <a:srgbClr val="000000">
                <a:alpha val="48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95" y="2096064"/>
            <a:ext cx="10353762" cy="36951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94" y="5883275"/>
            <a:ext cx="66728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0871775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4138" r:id="rId1"/>
    <p:sldLayoutId id="2147484139" r:id="rId2"/>
    <p:sldLayoutId id="2147484140" r:id="rId3"/>
    <p:sldLayoutId id="2147484141" r:id="rId4"/>
    <p:sldLayoutId id="2147484142" r:id="rId5"/>
    <p:sldLayoutId id="2147484143" r:id="rId6"/>
    <p:sldLayoutId id="2147484144" r:id="rId7"/>
    <p:sldLayoutId id="2147484145" r:id="rId8"/>
    <p:sldLayoutId id="2147484146" r:id="rId9"/>
    <p:sldLayoutId id="2147484147" r:id="rId10"/>
    <p:sldLayoutId id="2147484148" r:id="rId11"/>
    <p:sldLayoutId id="2147484149" r:id="rId12"/>
    <p:sldLayoutId id="2147484150" r:id="rId13"/>
    <p:sldLayoutId id="2147484151" r:id="rId14"/>
    <p:sldLayoutId id="2147484152" r:id="rId15"/>
    <p:sldLayoutId id="2147484153" r:id="rId16"/>
    <p:sldLayoutId id="2147484154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b="1" i="0" kern="1200" cap="all">
          <a:solidFill>
            <a:schemeClr val="tx1"/>
          </a:solidFill>
          <a:effectLst>
            <a:outerShdw blurRad="50800" dist="63500" dir="2700000" algn="tl" rotWithShape="0">
              <a:srgbClr val="000000">
                <a:alpha val="48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95" y="2096064"/>
            <a:ext cx="10353762" cy="36951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94" y="5883275"/>
            <a:ext cx="66728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3434822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4156" r:id="rId1"/>
    <p:sldLayoutId id="2147484157" r:id="rId2"/>
    <p:sldLayoutId id="2147484158" r:id="rId3"/>
    <p:sldLayoutId id="2147484159" r:id="rId4"/>
    <p:sldLayoutId id="2147484160" r:id="rId5"/>
    <p:sldLayoutId id="2147484161" r:id="rId6"/>
    <p:sldLayoutId id="2147484162" r:id="rId7"/>
    <p:sldLayoutId id="2147484163" r:id="rId8"/>
    <p:sldLayoutId id="2147484164" r:id="rId9"/>
    <p:sldLayoutId id="2147484165" r:id="rId10"/>
    <p:sldLayoutId id="2147484166" r:id="rId11"/>
    <p:sldLayoutId id="2147484167" r:id="rId12"/>
    <p:sldLayoutId id="2147484168" r:id="rId13"/>
    <p:sldLayoutId id="2147484169" r:id="rId14"/>
    <p:sldLayoutId id="2147484170" r:id="rId15"/>
    <p:sldLayoutId id="2147484171" r:id="rId16"/>
    <p:sldLayoutId id="2147484172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b="1" i="0" kern="1200" cap="all">
          <a:solidFill>
            <a:schemeClr val="tx1"/>
          </a:solidFill>
          <a:effectLst>
            <a:outerShdw blurRad="50800" dist="63500" dir="2700000" algn="tl" rotWithShape="0">
              <a:srgbClr val="000000">
                <a:alpha val="48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95" y="2096064"/>
            <a:ext cx="10353762" cy="36951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94" y="5883275"/>
            <a:ext cx="66728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9020858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4174" r:id="rId1"/>
    <p:sldLayoutId id="2147484175" r:id="rId2"/>
    <p:sldLayoutId id="2147484176" r:id="rId3"/>
    <p:sldLayoutId id="2147484177" r:id="rId4"/>
    <p:sldLayoutId id="2147484178" r:id="rId5"/>
    <p:sldLayoutId id="2147484179" r:id="rId6"/>
    <p:sldLayoutId id="2147484180" r:id="rId7"/>
    <p:sldLayoutId id="2147484181" r:id="rId8"/>
    <p:sldLayoutId id="2147484182" r:id="rId9"/>
    <p:sldLayoutId id="2147484183" r:id="rId10"/>
    <p:sldLayoutId id="2147484184" r:id="rId11"/>
    <p:sldLayoutId id="2147484185" r:id="rId12"/>
    <p:sldLayoutId id="2147484186" r:id="rId13"/>
    <p:sldLayoutId id="2147484187" r:id="rId14"/>
    <p:sldLayoutId id="2147484188" r:id="rId15"/>
    <p:sldLayoutId id="2147484189" r:id="rId16"/>
    <p:sldLayoutId id="2147484190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b="1" i="0" kern="1200" cap="all">
          <a:solidFill>
            <a:schemeClr val="tx1"/>
          </a:solidFill>
          <a:effectLst>
            <a:outerShdw blurRad="50800" dist="63500" dir="2700000" algn="tl" rotWithShape="0">
              <a:srgbClr val="000000">
                <a:alpha val="48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95" y="2096064"/>
            <a:ext cx="10353762" cy="36951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94" y="5883275"/>
            <a:ext cx="66728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6893190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4192" r:id="rId1"/>
    <p:sldLayoutId id="2147484193" r:id="rId2"/>
    <p:sldLayoutId id="2147484194" r:id="rId3"/>
    <p:sldLayoutId id="2147484195" r:id="rId4"/>
    <p:sldLayoutId id="2147484196" r:id="rId5"/>
    <p:sldLayoutId id="2147484197" r:id="rId6"/>
    <p:sldLayoutId id="2147484198" r:id="rId7"/>
    <p:sldLayoutId id="2147484199" r:id="rId8"/>
    <p:sldLayoutId id="2147484200" r:id="rId9"/>
    <p:sldLayoutId id="2147484201" r:id="rId10"/>
    <p:sldLayoutId id="2147484202" r:id="rId11"/>
    <p:sldLayoutId id="2147484203" r:id="rId12"/>
    <p:sldLayoutId id="2147484204" r:id="rId13"/>
    <p:sldLayoutId id="2147484205" r:id="rId14"/>
    <p:sldLayoutId id="2147484206" r:id="rId15"/>
    <p:sldLayoutId id="2147484207" r:id="rId16"/>
    <p:sldLayoutId id="2147484208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b="1" i="0" kern="1200" cap="all">
          <a:solidFill>
            <a:schemeClr val="tx1"/>
          </a:solidFill>
          <a:effectLst>
            <a:outerShdw blurRad="50800" dist="63500" dir="2700000" algn="tl" rotWithShape="0">
              <a:srgbClr val="000000">
                <a:alpha val="48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95" y="2096064"/>
            <a:ext cx="10353762" cy="36951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94" y="5883275"/>
            <a:ext cx="66728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1698691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4228" r:id="rId1"/>
    <p:sldLayoutId id="2147484229" r:id="rId2"/>
    <p:sldLayoutId id="2147484230" r:id="rId3"/>
    <p:sldLayoutId id="2147484231" r:id="rId4"/>
    <p:sldLayoutId id="2147484232" r:id="rId5"/>
    <p:sldLayoutId id="2147484233" r:id="rId6"/>
    <p:sldLayoutId id="2147484234" r:id="rId7"/>
    <p:sldLayoutId id="2147484235" r:id="rId8"/>
    <p:sldLayoutId id="2147484236" r:id="rId9"/>
    <p:sldLayoutId id="2147484237" r:id="rId10"/>
    <p:sldLayoutId id="2147484238" r:id="rId11"/>
    <p:sldLayoutId id="2147484239" r:id="rId12"/>
    <p:sldLayoutId id="2147484240" r:id="rId13"/>
    <p:sldLayoutId id="2147484241" r:id="rId14"/>
    <p:sldLayoutId id="2147484242" r:id="rId15"/>
    <p:sldLayoutId id="2147484243" r:id="rId16"/>
    <p:sldLayoutId id="2147484244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b="1" i="0" kern="1200" cap="all">
          <a:solidFill>
            <a:schemeClr val="tx1"/>
          </a:solidFill>
          <a:effectLst>
            <a:outerShdw blurRad="50800" dist="63500" dir="2700000" algn="tl" rotWithShape="0">
              <a:srgbClr val="000000">
                <a:alpha val="48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95" y="2096064"/>
            <a:ext cx="10353762" cy="36951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94" y="5883275"/>
            <a:ext cx="66728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8642186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4264" r:id="rId1"/>
    <p:sldLayoutId id="2147484265" r:id="rId2"/>
    <p:sldLayoutId id="2147484266" r:id="rId3"/>
    <p:sldLayoutId id="2147484267" r:id="rId4"/>
    <p:sldLayoutId id="2147484268" r:id="rId5"/>
    <p:sldLayoutId id="2147484269" r:id="rId6"/>
    <p:sldLayoutId id="2147484270" r:id="rId7"/>
    <p:sldLayoutId id="2147484271" r:id="rId8"/>
    <p:sldLayoutId id="2147484272" r:id="rId9"/>
    <p:sldLayoutId id="2147484273" r:id="rId10"/>
    <p:sldLayoutId id="2147484274" r:id="rId11"/>
    <p:sldLayoutId id="2147484275" r:id="rId12"/>
    <p:sldLayoutId id="2147484276" r:id="rId13"/>
    <p:sldLayoutId id="2147484277" r:id="rId14"/>
    <p:sldLayoutId id="2147484278" r:id="rId15"/>
    <p:sldLayoutId id="2147484279" r:id="rId16"/>
    <p:sldLayoutId id="2147484280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b="1" i="0" kern="1200" cap="all">
          <a:solidFill>
            <a:schemeClr val="tx1"/>
          </a:solidFill>
          <a:effectLst>
            <a:outerShdw blurRad="50800" dist="63500" dir="2700000" algn="tl" rotWithShape="0">
              <a:srgbClr val="000000">
                <a:alpha val="48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95" y="2096064"/>
            <a:ext cx="10353762" cy="36951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94" y="5883275"/>
            <a:ext cx="66728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0478131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4282" r:id="rId1"/>
    <p:sldLayoutId id="2147484283" r:id="rId2"/>
    <p:sldLayoutId id="2147484284" r:id="rId3"/>
    <p:sldLayoutId id="2147484285" r:id="rId4"/>
    <p:sldLayoutId id="2147484286" r:id="rId5"/>
    <p:sldLayoutId id="2147484287" r:id="rId6"/>
    <p:sldLayoutId id="2147484288" r:id="rId7"/>
    <p:sldLayoutId id="2147484289" r:id="rId8"/>
    <p:sldLayoutId id="2147484290" r:id="rId9"/>
    <p:sldLayoutId id="2147484291" r:id="rId10"/>
    <p:sldLayoutId id="2147484292" r:id="rId11"/>
    <p:sldLayoutId id="2147484293" r:id="rId12"/>
    <p:sldLayoutId id="2147484294" r:id="rId13"/>
    <p:sldLayoutId id="2147484295" r:id="rId14"/>
    <p:sldLayoutId id="2147484296" r:id="rId15"/>
    <p:sldLayoutId id="2147484297" r:id="rId16"/>
    <p:sldLayoutId id="2147484298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b="1" i="0" kern="1200" cap="all">
          <a:solidFill>
            <a:schemeClr val="tx1"/>
          </a:solidFill>
          <a:effectLst>
            <a:outerShdw blurRad="50800" dist="63500" dir="2700000" algn="tl" rotWithShape="0">
              <a:srgbClr val="000000">
                <a:alpha val="48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95" y="2096064"/>
            <a:ext cx="10353762" cy="36951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94" y="5883275"/>
            <a:ext cx="66728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8309338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4318" r:id="rId1"/>
    <p:sldLayoutId id="2147484319" r:id="rId2"/>
    <p:sldLayoutId id="2147484320" r:id="rId3"/>
    <p:sldLayoutId id="2147484321" r:id="rId4"/>
    <p:sldLayoutId id="2147484322" r:id="rId5"/>
    <p:sldLayoutId id="2147484323" r:id="rId6"/>
    <p:sldLayoutId id="2147484324" r:id="rId7"/>
    <p:sldLayoutId id="2147484325" r:id="rId8"/>
    <p:sldLayoutId id="2147484326" r:id="rId9"/>
    <p:sldLayoutId id="2147484327" r:id="rId10"/>
    <p:sldLayoutId id="2147484328" r:id="rId11"/>
    <p:sldLayoutId id="2147484329" r:id="rId12"/>
    <p:sldLayoutId id="2147484330" r:id="rId13"/>
    <p:sldLayoutId id="2147484331" r:id="rId14"/>
    <p:sldLayoutId id="2147484332" r:id="rId15"/>
    <p:sldLayoutId id="2147484333" r:id="rId16"/>
    <p:sldLayoutId id="2147484334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b="1" i="0" kern="1200" cap="all">
          <a:solidFill>
            <a:schemeClr val="tx1"/>
          </a:solidFill>
          <a:effectLst>
            <a:outerShdw blurRad="50800" dist="63500" dir="2700000" algn="tl" rotWithShape="0">
              <a:srgbClr val="000000">
                <a:alpha val="48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95" y="2096064"/>
            <a:ext cx="10353762" cy="36951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94" y="5883275"/>
            <a:ext cx="66728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5462191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4372" r:id="rId1"/>
    <p:sldLayoutId id="2147484373" r:id="rId2"/>
    <p:sldLayoutId id="2147484374" r:id="rId3"/>
    <p:sldLayoutId id="2147484375" r:id="rId4"/>
    <p:sldLayoutId id="2147484376" r:id="rId5"/>
    <p:sldLayoutId id="2147484377" r:id="rId6"/>
    <p:sldLayoutId id="2147484378" r:id="rId7"/>
    <p:sldLayoutId id="2147484379" r:id="rId8"/>
    <p:sldLayoutId id="2147484380" r:id="rId9"/>
    <p:sldLayoutId id="2147484381" r:id="rId10"/>
    <p:sldLayoutId id="2147484382" r:id="rId11"/>
    <p:sldLayoutId id="2147484383" r:id="rId12"/>
    <p:sldLayoutId id="2147484384" r:id="rId13"/>
    <p:sldLayoutId id="2147484385" r:id="rId14"/>
    <p:sldLayoutId id="2147484386" r:id="rId15"/>
    <p:sldLayoutId id="2147484387" r:id="rId16"/>
    <p:sldLayoutId id="2147484388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b="1" i="0" kern="1200" cap="all">
          <a:solidFill>
            <a:schemeClr val="tx1"/>
          </a:solidFill>
          <a:effectLst>
            <a:outerShdw blurRad="50800" dist="63500" dir="2700000" algn="tl" rotWithShape="0">
              <a:srgbClr val="000000">
                <a:alpha val="48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95" y="2096064"/>
            <a:ext cx="10353762" cy="36951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94" y="5883275"/>
            <a:ext cx="66728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9911708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4444" r:id="rId1"/>
    <p:sldLayoutId id="2147484445" r:id="rId2"/>
    <p:sldLayoutId id="2147484446" r:id="rId3"/>
    <p:sldLayoutId id="2147484447" r:id="rId4"/>
    <p:sldLayoutId id="2147484448" r:id="rId5"/>
    <p:sldLayoutId id="2147484449" r:id="rId6"/>
    <p:sldLayoutId id="2147484450" r:id="rId7"/>
    <p:sldLayoutId id="2147484451" r:id="rId8"/>
    <p:sldLayoutId id="2147484452" r:id="rId9"/>
    <p:sldLayoutId id="2147484453" r:id="rId10"/>
    <p:sldLayoutId id="2147484454" r:id="rId11"/>
    <p:sldLayoutId id="2147484455" r:id="rId12"/>
    <p:sldLayoutId id="2147484456" r:id="rId13"/>
    <p:sldLayoutId id="2147484457" r:id="rId14"/>
    <p:sldLayoutId id="2147484458" r:id="rId15"/>
    <p:sldLayoutId id="2147484459" r:id="rId16"/>
    <p:sldLayoutId id="2147484460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b="1" i="0" kern="1200" cap="all">
          <a:solidFill>
            <a:schemeClr val="tx1"/>
          </a:solidFill>
          <a:effectLst>
            <a:outerShdw blurRad="50800" dist="63500" dir="2700000" algn="tl" rotWithShape="0">
              <a:srgbClr val="000000">
                <a:alpha val="48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95" y="2096064"/>
            <a:ext cx="10353762" cy="36951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94" y="5883275"/>
            <a:ext cx="66728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9658812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4462" r:id="rId1"/>
    <p:sldLayoutId id="2147484463" r:id="rId2"/>
    <p:sldLayoutId id="2147484464" r:id="rId3"/>
    <p:sldLayoutId id="2147484465" r:id="rId4"/>
    <p:sldLayoutId id="2147484466" r:id="rId5"/>
    <p:sldLayoutId id="2147484467" r:id="rId6"/>
    <p:sldLayoutId id="2147484468" r:id="rId7"/>
    <p:sldLayoutId id="2147484469" r:id="rId8"/>
    <p:sldLayoutId id="2147484470" r:id="rId9"/>
    <p:sldLayoutId id="2147484471" r:id="rId10"/>
    <p:sldLayoutId id="2147484472" r:id="rId11"/>
    <p:sldLayoutId id="2147484473" r:id="rId12"/>
    <p:sldLayoutId id="2147484474" r:id="rId13"/>
    <p:sldLayoutId id="2147484475" r:id="rId14"/>
    <p:sldLayoutId id="2147484476" r:id="rId15"/>
    <p:sldLayoutId id="2147484477" r:id="rId16"/>
    <p:sldLayoutId id="2147484478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b="1" i="0" kern="1200" cap="all">
          <a:solidFill>
            <a:schemeClr val="tx1"/>
          </a:solidFill>
          <a:effectLst>
            <a:outerShdw blurRad="50800" dist="63500" dir="2700000" algn="tl" rotWithShape="0">
              <a:srgbClr val="000000">
                <a:alpha val="48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95" y="2096064"/>
            <a:ext cx="10353762" cy="36951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94" y="5883275"/>
            <a:ext cx="66728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5779047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4480" r:id="rId1"/>
    <p:sldLayoutId id="2147484481" r:id="rId2"/>
    <p:sldLayoutId id="2147484482" r:id="rId3"/>
    <p:sldLayoutId id="2147484483" r:id="rId4"/>
    <p:sldLayoutId id="2147484484" r:id="rId5"/>
    <p:sldLayoutId id="2147484485" r:id="rId6"/>
    <p:sldLayoutId id="2147484486" r:id="rId7"/>
    <p:sldLayoutId id="2147484487" r:id="rId8"/>
    <p:sldLayoutId id="2147484488" r:id="rId9"/>
    <p:sldLayoutId id="2147484489" r:id="rId10"/>
    <p:sldLayoutId id="2147484490" r:id="rId11"/>
    <p:sldLayoutId id="2147484491" r:id="rId12"/>
    <p:sldLayoutId id="2147484492" r:id="rId13"/>
    <p:sldLayoutId id="2147484493" r:id="rId14"/>
    <p:sldLayoutId id="2147484494" r:id="rId15"/>
    <p:sldLayoutId id="2147484495" r:id="rId16"/>
    <p:sldLayoutId id="2147484496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b="1" i="0" kern="1200" cap="all">
          <a:solidFill>
            <a:schemeClr val="tx1"/>
          </a:solidFill>
          <a:effectLst>
            <a:outerShdw blurRad="50800" dist="63500" dir="2700000" algn="tl" rotWithShape="0">
              <a:srgbClr val="000000">
                <a:alpha val="48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95" y="2096064"/>
            <a:ext cx="10353762" cy="36951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94" y="5883275"/>
            <a:ext cx="66728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1108349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4498" r:id="rId1"/>
    <p:sldLayoutId id="2147484499" r:id="rId2"/>
    <p:sldLayoutId id="2147484500" r:id="rId3"/>
    <p:sldLayoutId id="2147484501" r:id="rId4"/>
    <p:sldLayoutId id="2147484502" r:id="rId5"/>
    <p:sldLayoutId id="2147484503" r:id="rId6"/>
    <p:sldLayoutId id="2147484504" r:id="rId7"/>
    <p:sldLayoutId id="2147484505" r:id="rId8"/>
    <p:sldLayoutId id="2147484506" r:id="rId9"/>
    <p:sldLayoutId id="2147484507" r:id="rId10"/>
    <p:sldLayoutId id="2147484508" r:id="rId11"/>
    <p:sldLayoutId id="2147484509" r:id="rId12"/>
    <p:sldLayoutId id="2147484510" r:id="rId13"/>
    <p:sldLayoutId id="2147484511" r:id="rId14"/>
    <p:sldLayoutId id="2147484512" r:id="rId15"/>
    <p:sldLayoutId id="2147484513" r:id="rId16"/>
    <p:sldLayoutId id="2147484514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b="1" i="0" kern="1200" cap="all">
          <a:solidFill>
            <a:schemeClr val="tx1"/>
          </a:solidFill>
          <a:effectLst>
            <a:outerShdw blurRad="50800" dist="63500" dir="2700000" algn="tl" rotWithShape="0">
              <a:srgbClr val="000000">
                <a:alpha val="48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95" y="2096064"/>
            <a:ext cx="10353762" cy="36951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94" y="5883275"/>
            <a:ext cx="66728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777754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4516" r:id="rId1"/>
    <p:sldLayoutId id="2147484517" r:id="rId2"/>
    <p:sldLayoutId id="2147484518" r:id="rId3"/>
    <p:sldLayoutId id="2147484519" r:id="rId4"/>
    <p:sldLayoutId id="2147484520" r:id="rId5"/>
    <p:sldLayoutId id="2147484521" r:id="rId6"/>
    <p:sldLayoutId id="2147484522" r:id="rId7"/>
    <p:sldLayoutId id="2147484523" r:id="rId8"/>
    <p:sldLayoutId id="2147484524" r:id="rId9"/>
    <p:sldLayoutId id="2147484525" r:id="rId10"/>
    <p:sldLayoutId id="2147484526" r:id="rId11"/>
    <p:sldLayoutId id="2147484527" r:id="rId12"/>
    <p:sldLayoutId id="2147484528" r:id="rId13"/>
    <p:sldLayoutId id="2147484529" r:id="rId14"/>
    <p:sldLayoutId id="2147484530" r:id="rId15"/>
    <p:sldLayoutId id="2147484531" r:id="rId16"/>
    <p:sldLayoutId id="2147484532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b="1" i="0" kern="1200" cap="all">
          <a:solidFill>
            <a:schemeClr val="tx1"/>
          </a:solidFill>
          <a:effectLst>
            <a:outerShdw blurRad="50800" dist="63500" dir="2700000" algn="tl" rotWithShape="0">
              <a:srgbClr val="000000">
                <a:alpha val="48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95" y="2096064"/>
            <a:ext cx="10353762" cy="36951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94" y="5883275"/>
            <a:ext cx="66728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255854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4534" r:id="rId1"/>
    <p:sldLayoutId id="2147484535" r:id="rId2"/>
    <p:sldLayoutId id="2147484536" r:id="rId3"/>
    <p:sldLayoutId id="2147484537" r:id="rId4"/>
    <p:sldLayoutId id="2147484538" r:id="rId5"/>
    <p:sldLayoutId id="2147484539" r:id="rId6"/>
    <p:sldLayoutId id="2147484540" r:id="rId7"/>
    <p:sldLayoutId id="2147484541" r:id="rId8"/>
    <p:sldLayoutId id="2147484542" r:id="rId9"/>
    <p:sldLayoutId id="2147484543" r:id="rId10"/>
    <p:sldLayoutId id="2147484544" r:id="rId11"/>
    <p:sldLayoutId id="2147484545" r:id="rId12"/>
    <p:sldLayoutId id="2147484546" r:id="rId13"/>
    <p:sldLayoutId id="2147484547" r:id="rId14"/>
    <p:sldLayoutId id="2147484548" r:id="rId15"/>
    <p:sldLayoutId id="2147484549" r:id="rId16"/>
    <p:sldLayoutId id="2147484550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b="1" i="0" kern="1200" cap="all">
          <a:solidFill>
            <a:schemeClr val="tx1"/>
          </a:solidFill>
          <a:effectLst>
            <a:outerShdw blurRad="50800" dist="63500" dir="2700000" algn="tl" rotWithShape="0">
              <a:srgbClr val="000000">
                <a:alpha val="48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95" y="2096064"/>
            <a:ext cx="10353762" cy="36951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94" y="5883275"/>
            <a:ext cx="66728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733696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4552" r:id="rId1"/>
    <p:sldLayoutId id="2147484553" r:id="rId2"/>
    <p:sldLayoutId id="2147484554" r:id="rId3"/>
    <p:sldLayoutId id="2147484555" r:id="rId4"/>
    <p:sldLayoutId id="2147484556" r:id="rId5"/>
    <p:sldLayoutId id="2147484557" r:id="rId6"/>
    <p:sldLayoutId id="2147484558" r:id="rId7"/>
    <p:sldLayoutId id="2147484559" r:id="rId8"/>
    <p:sldLayoutId id="2147484560" r:id="rId9"/>
    <p:sldLayoutId id="2147484561" r:id="rId10"/>
    <p:sldLayoutId id="2147484562" r:id="rId11"/>
    <p:sldLayoutId id="2147484563" r:id="rId12"/>
    <p:sldLayoutId id="2147484564" r:id="rId13"/>
    <p:sldLayoutId id="2147484565" r:id="rId14"/>
    <p:sldLayoutId id="2147484566" r:id="rId15"/>
    <p:sldLayoutId id="2147484567" r:id="rId16"/>
    <p:sldLayoutId id="2147484568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b="1" i="0" kern="1200" cap="all">
          <a:solidFill>
            <a:schemeClr val="tx1"/>
          </a:solidFill>
          <a:effectLst>
            <a:outerShdw blurRad="50800" dist="63500" dir="2700000" algn="tl" rotWithShape="0">
              <a:srgbClr val="000000">
                <a:alpha val="48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95" y="2096064"/>
            <a:ext cx="10353762" cy="36951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94" y="5883275"/>
            <a:ext cx="66728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6098526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4570" r:id="rId1"/>
    <p:sldLayoutId id="2147484571" r:id="rId2"/>
    <p:sldLayoutId id="2147484572" r:id="rId3"/>
    <p:sldLayoutId id="2147484573" r:id="rId4"/>
    <p:sldLayoutId id="2147484574" r:id="rId5"/>
    <p:sldLayoutId id="2147484575" r:id="rId6"/>
    <p:sldLayoutId id="2147484576" r:id="rId7"/>
    <p:sldLayoutId id="2147484577" r:id="rId8"/>
    <p:sldLayoutId id="2147484578" r:id="rId9"/>
    <p:sldLayoutId id="2147484579" r:id="rId10"/>
    <p:sldLayoutId id="2147484580" r:id="rId11"/>
    <p:sldLayoutId id="2147484581" r:id="rId12"/>
    <p:sldLayoutId id="2147484582" r:id="rId13"/>
    <p:sldLayoutId id="2147484583" r:id="rId14"/>
    <p:sldLayoutId id="2147484584" r:id="rId15"/>
    <p:sldLayoutId id="2147484585" r:id="rId16"/>
    <p:sldLayoutId id="2147484586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b="1" i="0" kern="1200" cap="all">
          <a:solidFill>
            <a:schemeClr val="tx1"/>
          </a:solidFill>
          <a:effectLst>
            <a:outerShdw blurRad="50800" dist="63500" dir="2700000" algn="tl" rotWithShape="0">
              <a:srgbClr val="000000">
                <a:alpha val="48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95" y="2096064"/>
            <a:ext cx="10353762" cy="36951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94" y="5883275"/>
            <a:ext cx="66728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7587661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4588" r:id="rId1"/>
    <p:sldLayoutId id="2147484589" r:id="rId2"/>
    <p:sldLayoutId id="2147484590" r:id="rId3"/>
    <p:sldLayoutId id="2147484591" r:id="rId4"/>
    <p:sldLayoutId id="2147484592" r:id="rId5"/>
    <p:sldLayoutId id="2147484593" r:id="rId6"/>
    <p:sldLayoutId id="2147484594" r:id="rId7"/>
    <p:sldLayoutId id="2147484595" r:id="rId8"/>
    <p:sldLayoutId id="2147484596" r:id="rId9"/>
    <p:sldLayoutId id="2147484597" r:id="rId10"/>
    <p:sldLayoutId id="2147484598" r:id="rId11"/>
    <p:sldLayoutId id="2147484599" r:id="rId12"/>
    <p:sldLayoutId id="2147484600" r:id="rId13"/>
    <p:sldLayoutId id="2147484601" r:id="rId14"/>
    <p:sldLayoutId id="2147484602" r:id="rId15"/>
    <p:sldLayoutId id="2147484603" r:id="rId16"/>
    <p:sldLayoutId id="2147484604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b="1" i="0" kern="1200" cap="all">
          <a:solidFill>
            <a:schemeClr val="tx1"/>
          </a:solidFill>
          <a:effectLst>
            <a:outerShdw blurRad="50800" dist="63500" dir="2700000" algn="tl" rotWithShape="0">
              <a:srgbClr val="000000">
                <a:alpha val="48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95" y="2096064"/>
            <a:ext cx="10353762" cy="36951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94" y="5883275"/>
            <a:ext cx="66728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7631620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4606" r:id="rId1"/>
    <p:sldLayoutId id="2147484607" r:id="rId2"/>
    <p:sldLayoutId id="2147484608" r:id="rId3"/>
    <p:sldLayoutId id="2147484609" r:id="rId4"/>
    <p:sldLayoutId id="2147484610" r:id="rId5"/>
    <p:sldLayoutId id="2147484611" r:id="rId6"/>
    <p:sldLayoutId id="2147484612" r:id="rId7"/>
    <p:sldLayoutId id="2147484613" r:id="rId8"/>
    <p:sldLayoutId id="2147484614" r:id="rId9"/>
    <p:sldLayoutId id="2147484615" r:id="rId10"/>
    <p:sldLayoutId id="2147484616" r:id="rId11"/>
    <p:sldLayoutId id="2147484617" r:id="rId12"/>
    <p:sldLayoutId id="2147484618" r:id="rId13"/>
    <p:sldLayoutId id="2147484619" r:id="rId14"/>
    <p:sldLayoutId id="2147484620" r:id="rId15"/>
    <p:sldLayoutId id="2147484621" r:id="rId16"/>
    <p:sldLayoutId id="2147484622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b="1" i="0" kern="1200" cap="all">
          <a:solidFill>
            <a:schemeClr val="tx1"/>
          </a:solidFill>
          <a:effectLst>
            <a:outerShdw blurRad="50800" dist="63500" dir="2700000" algn="tl" rotWithShape="0">
              <a:srgbClr val="000000">
                <a:alpha val="48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95" y="2096064"/>
            <a:ext cx="10353762" cy="36951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94" y="5883275"/>
            <a:ext cx="66728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0366521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4624" r:id="rId1"/>
    <p:sldLayoutId id="2147484625" r:id="rId2"/>
    <p:sldLayoutId id="2147484626" r:id="rId3"/>
    <p:sldLayoutId id="2147484627" r:id="rId4"/>
    <p:sldLayoutId id="2147484628" r:id="rId5"/>
    <p:sldLayoutId id="2147484629" r:id="rId6"/>
    <p:sldLayoutId id="2147484630" r:id="rId7"/>
    <p:sldLayoutId id="2147484631" r:id="rId8"/>
    <p:sldLayoutId id="2147484632" r:id="rId9"/>
    <p:sldLayoutId id="2147484633" r:id="rId10"/>
    <p:sldLayoutId id="2147484634" r:id="rId11"/>
    <p:sldLayoutId id="2147484635" r:id="rId12"/>
    <p:sldLayoutId id="2147484636" r:id="rId13"/>
    <p:sldLayoutId id="2147484637" r:id="rId14"/>
    <p:sldLayoutId id="2147484638" r:id="rId15"/>
    <p:sldLayoutId id="2147484639" r:id="rId16"/>
    <p:sldLayoutId id="2147484640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b="1" i="0" kern="1200" cap="all">
          <a:solidFill>
            <a:schemeClr val="tx1"/>
          </a:solidFill>
          <a:effectLst>
            <a:outerShdw blurRad="50800" dist="63500" dir="2700000" algn="tl" rotWithShape="0">
              <a:srgbClr val="000000">
                <a:alpha val="48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95" y="2096064"/>
            <a:ext cx="10353762" cy="36951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94" y="5883275"/>
            <a:ext cx="66728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8296852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4642" r:id="rId1"/>
    <p:sldLayoutId id="2147484643" r:id="rId2"/>
    <p:sldLayoutId id="2147484644" r:id="rId3"/>
    <p:sldLayoutId id="2147484645" r:id="rId4"/>
    <p:sldLayoutId id="2147484646" r:id="rId5"/>
    <p:sldLayoutId id="2147484647" r:id="rId6"/>
    <p:sldLayoutId id="2147484648" r:id="rId7"/>
    <p:sldLayoutId id="2147484649" r:id="rId8"/>
    <p:sldLayoutId id="2147484650" r:id="rId9"/>
    <p:sldLayoutId id="2147484651" r:id="rId10"/>
    <p:sldLayoutId id="2147484652" r:id="rId11"/>
    <p:sldLayoutId id="2147484653" r:id="rId12"/>
    <p:sldLayoutId id="2147484654" r:id="rId13"/>
    <p:sldLayoutId id="2147484655" r:id="rId14"/>
    <p:sldLayoutId id="2147484656" r:id="rId15"/>
    <p:sldLayoutId id="2147484657" r:id="rId16"/>
    <p:sldLayoutId id="2147484658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b="1" i="0" kern="1200" cap="all">
          <a:solidFill>
            <a:schemeClr val="tx1"/>
          </a:solidFill>
          <a:effectLst>
            <a:outerShdw blurRad="50800" dist="63500" dir="2700000" algn="tl" rotWithShape="0">
              <a:srgbClr val="000000">
                <a:alpha val="48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95" y="2096064"/>
            <a:ext cx="10353762" cy="36951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94" y="5883275"/>
            <a:ext cx="66728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2030211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4678" r:id="rId1"/>
    <p:sldLayoutId id="2147484679" r:id="rId2"/>
    <p:sldLayoutId id="2147484680" r:id="rId3"/>
    <p:sldLayoutId id="2147484681" r:id="rId4"/>
    <p:sldLayoutId id="2147484682" r:id="rId5"/>
    <p:sldLayoutId id="2147484683" r:id="rId6"/>
    <p:sldLayoutId id="2147484684" r:id="rId7"/>
    <p:sldLayoutId id="2147484685" r:id="rId8"/>
    <p:sldLayoutId id="2147484686" r:id="rId9"/>
    <p:sldLayoutId id="2147484687" r:id="rId10"/>
    <p:sldLayoutId id="2147484688" r:id="rId11"/>
    <p:sldLayoutId id="2147484689" r:id="rId12"/>
    <p:sldLayoutId id="2147484690" r:id="rId13"/>
    <p:sldLayoutId id="2147484691" r:id="rId14"/>
    <p:sldLayoutId id="2147484692" r:id="rId15"/>
    <p:sldLayoutId id="2147484693" r:id="rId16"/>
    <p:sldLayoutId id="2147484694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b="1" i="0" kern="1200" cap="all">
          <a:solidFill>
            <a:schemeClr val="tx1"/>
          </a:solidFill>
          <a:effectLst>
            <a:outerShdw blurRad="50800" dist="63500" dir="2700000" algn="tl" rotWithShape="0">
              <a:srgbClr val="000000">
                <a:alpha val="48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95" y="2096064"/>
            <a:ext cx="10353762" cy="36951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94" y="5883275"/>
            <a:ext cx="66728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1227591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4714" r:id="rId1"/>
    <p:sldLayoutId id="2147484715" r:id="rId2"/>
    <p:sldLayoutId id="2147484716" r:id="rId3"/>
    <p:sldLayoutId id="2147484717" r:id="rId4"/>
    <p:sldLayoutId id="2147484718" r:id="rId5"/>
    <p:sldLayoutId id="2147484719" r:id="rId6"/>
    <p:sldLayoutId id="2147484720" r:id="rId7"/>
    <p:sldLayoutId id="2147484721" r:id="rId8"/>
    <p:sldLayoutId id="2147484722" r:id="rId9"/>
    <p:sldLayoutId id="2147484723" r:id="rId10"/>
    <p:sldLayoutId id="2147484724" r:id="rId11"/>
    <p:sldLayoutId id="2147484725" r:id="rId12"/>
    <p:sldLayoutId id="2147484726" r:id="rId13"/>
    <p:sldLayoutId id="2147484727" r:id="rId14"/>
    <p:sldLayoutId id="2147484728" r:id="rId15"/>
    <p:sldLayoutId id="2147484729" r:id="rId16"/>
    <p:sldLayoutId id="2147484730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b="1" i="0" kern="1200" cap="all">
          <a:solidFill>
            <a:schemeClr val="tx1"/>
          </a:solidFill>
          <a:effectLst>
            <a:outerShdw blurRad="50800" dist="63500" dir="2700000" algn="tl" rotWithShape="0">
              <a:srgbClr val="000000">
                <a:alpha val="48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95" y="2096064"/>
            <a:ext cx="10353762" cy="36951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94" y="5883275"/>
            <a:ext cx="66728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5028170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4804" r:id="rId1"/>
    <p:sldLayoutId id="2147484805" r:id="rId2"/>
    <p:sldLayoutId id="2147484806" r:id="rId3"/>
    <p:sldLayoutId id="2147484807" r:id="rId4"/>
    <p:sldLayoutId id="2147484808" r:id="rId5"/>
    <p:sldLayoutId id="2147484809" r:id="rId6"/>
    <p:sldLayoutId id="2147484810" r:id="rId7"/>
    <p:sldLayoutId id="2147484811" r:id="rId8"/>
    <p:sldLayoutId id="2147484812" r:id="rId9"/>
    <p:sldLayoutId id="2147484813" r:id="rId10"/>
    <p:sldLayoutId id="2147484814" r:id="rId11"/>
    <p:sldLayoutId id="2147484815" r:id="rId12"/>
    <p:sldLayoutId id="2147484816" r:id="rId13"/>
    <p:sldLayoutId id="2147484817" r:id="rId14"/>
    <p:sldLayoutId id="2147484818" r:id="rId15"/>
    <p:sldLayoutId id="2147484819" r:id="rId16"/>
    <p:sldLayoutId id="2147484820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b="1" i="0" kern="1200" cap="all">
          <a:solidFill>
            <a:schemeClr val="tx1"/>
          </a:solidFill>
          <a:effectLst>
            <a:outerShdw blurRad="50800" dist="63500" dir="2700000" algn="tl" rotWithShape="0">
              <a:srgbClr val="000000">
                <a:alpha val="48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95" y="2096064"/>
            <a:ext cx="10353762" cy="36951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94" y="5883275"/>
            <a:ext cx="66728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9674492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4822" r:id="rId1"/>
    <p:sldLayoutId id="2147484823" r:id="rId2"/>
    <p:sldLayoutId id="2147484824" r:id="rId3"/>
    <p:sldLayoutId id="2147484825" r:id="rId4"/>
    <p:sldLayoutId id="2147484826" r:id="rId5"/>
    <p:sldLayoutId id="2147484827" r:id="rId6"/>
    <p:sldLayoutId id="2147484828" r:id="rId7"/>
    <p:sldLayoutId id="2147484829" r:id="rId8"/>
    <p:sldLayoutId id="2147484830" r:id="rId9"/>
    <p:sldLayoutId id="2147484831" r:id="rId10"/>
    <p:sldLayoutId id="2147484832" r:id="rId11"/>
    <p:sldLayoutId id="2147484833" r:id="rId12"/>
    <p:sldLayoutId id="2147484834" r:id="rId13"/>
    <p:sldLayoutId id="2147484835" r:id="rId14"/>
    <p:sldLayoutId id="2147484836" r:id="rId15"/>
    <p:sldLayoutId id="2147484837" r:id="rId16"/>
    <p:sldLayoutId id="2147484838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b="1" i="0" kern="1200" cap="all">
          <a:solidFill>
            <a:schemeClr val="tx1"/>
          </a:solidFill>
          <a:effectLst>
            <a:outerShdw blurRad="50800" dist="63500" dir="2700000" algn="tl" rotWithShape="0">
              <a:srgbClr val="000000">
                <a:alpha val="48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95" y="2096064"/>
            <a:ext cx="10353762" cy="36951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94" y="5883275"/>
            <a:ext cx="66728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6561272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4840" r:id="rId1"/>
    <p:sldLayoutId id="2147484841" r:id="rId2"/>
    <p:sldLayoutId id="2147484842" r:id="rId3"/>
    <p:sldLayoutId id="2147484843" r:id="rId4"/>
    <p:sldLayoutId id="2147484844" r:id="rId5"/>
    <p:sldLayoutId id="2147484845" r:id="rId6"/>
    <p:sldLayoutId id="2147484846" r:id="rId7"/>
    <p:sldLayoutId id="2147484847" r:id="rId8"/>
    <p:sldLayoutId id="2147484848" r:id="rId9"/>
    <p:sldLayoutId id="2147484849" r:id="rId10"/>
    <p:sldLayoutId id="2147484850" r:id="rId11"/>
    <p:sldLayoutId id="2147484851" r:id="rId12"/>
    <p:sldLayoutId id="2147484852" r:id="rId13"/>
    <p:sldLayoutId id="2147484853" r:id="rId14"/>
    <p:sldLayoutId id="2147484854" r:id="rId15"/>
    <p:sldLayoutId id="2147484855" r:id="rId16"/>
    <p:sldLayoutId id="2147484856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b="1" i="0" kern="1200" cap="all">
          <a:solidFill>
            <a:schemeClr val="tx1"/>
          </a:solidFill>
          <a:effectLst>
            <a:outerShdw blurRad="50800" dist="63500" dir="2700000" algn="tl" rotWithShape="0">
              <a:srgbClr val="000000">
                <a:alpha val="48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95" y="2096064"/>
            <a:ext cx="10353762" cy="36951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94" y="5883275"/>
            <a:ext cx="66728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0601894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4876" r:id="rId1"/>
    <p:sldLayoutId id="2147484877" r:id="rId2"/>
    <p:sldLayoutId id="2147484878" r:id="rId3"/>
    <p:sldLayoutId id="2147484879" r:id="rId4"/>
    <p:sldLayoutId id="2147484880" r:id="rId5"/>
    <p:sldLayoutId id="2147484881" r:id="rId6"/>
    <p:sldLayoutId id="2147484882" r:id="rId7"/>
    <p:sldLayoutId id="2147484883" r:id="rId8"/>
    <p:sldLayoutId id="2147484884" r:id="rId9"/>
    <p:sldLayoutId id="2147484885" r:id="rId10"/>
    <p:sldLayoutId id="2147484886" r:id="rId11"/>
    <p:sldLayoutId id="2147484887" r:id="rId12"/>
    <p:sldLayoutId id="2147484888" r:id="rId13"/>
    <p:sldLayoutId id="2147484889" r:id="rId14"/>
    <p:sldLayoutId id="2147484890" r:id="rId15"/>
    <p:sldLayoutId id="2147484891" r:id="rId16"/>
    <p:sldLayoutId id="2147484892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b="1" i="0" kern="1200" cap="all">
          <a:solidFill>
            <a:schemeClr val="tx1"/>
          </a:solidFill>
          <a:effectLst>
            <a:outerShdw blurRad="50800" dist="63500" dir="2700000" algn="tl" rotWithShape="0">
              <a:srgbClr val="000000">
                <a:alpha val="48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95" y="2096064"/>
            <a:ext cx="10353762" cy="36951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94" y="5883275"/>
            <a:ext cx="66728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1301495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4912" r:id="rId1"/>
    <p:sldLayoutId id="2147484913" r:id="rId2"/>
    <p:sldLayoutId id="2147484914" r:id="rId3"/>
    <p:sldLayoutId id="2147484915" r:id="rId4"/>
    <p:sldLayoutId id="2147484916" r:id="rId5"/>
    <p:sldLayoutId id="2147484917" r:id="rId6"/>
    <p:sldLayoutId id="2147484918" r:id="rId7"/>
    <p:sldLayoutId id="2147484919" r:id="rId8"/>
    <p:sldLayoutId id="2147484920" r:id="rId9"/>
    <p:sldLayoutId id="2147484921" r:id="rId10"/>
    <p:sldLayoutId id="2147484922" r:id="rId11"/>
    <p:sldLayoutId id="2147484923" r:id="rId12"/>
    <p:sldLayoutId id="2147484924" r:id="rId13"/>
    <p:sldLayoutId id="2147484925" r:id="rId14"/>
    <p:sldLayoutId id="2147484926" r:id="rId15"/>
    <p:sldLayoutId id="2147484927" r:id="rId16"/>
    <p:sldLayoutId id="2147484928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b="1" i="0" kern="1200" cap="all">
          <a:solidFill>
            <a:schemeClr val="tx1"/>
          </a:solidFill>
          <a:effectLst>
            <a:outerShdw blurRad="50800" dist="63500" dir="2700000" algn="tl" rotWithShape="0">
              <a:srgbClr val="000000">
                <a:alpha val="48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95" y="2096064"/>
            <a:ext cx="10353762" cy="36951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94" y="5883275"/>
            <a:ext cx="66728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3932188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4930" r:id="rId1"/>
    <p:sldLayoutId id="2147484931" r:id="rId2"/>
    <p:sldLayoutId id="2147484932" r:id="rId3"/>
    <p:sldLayoutId id="2147484933" r:id="rId4"/>
    <p:sldLayoutId id="2147484934" r:id="rId5"/>
    <p:sldLayoutId id="2147484935" r:id="rId6"/>
    <p:sldLayoutId id="2147484936" r:id="rId7"/>
    <p:sldLayoutId id="2147484937" r:id="rId8"/>
    <p:sldLayoutId id="2147484938" r:id="rId9"/>
    <p:sldLayoutId id="2147484939" r:id="rId10"/>
    <p:sldLayoutId id="2147484940" r:id="rId11"/>
    <p:sldLayoutId id="2147484941" r:id="rId12"/>
    <p:sldLayoutId id="2147484942" r:id="rId13"/>
    <p:sldLayoutId id="2147484943" r:id="rId14"/>
    <p:sldLayoutId id="2147484944" r:id="rId15"/>
    <p:sldLayoutId id="2147484945" r:id="rId16"/>
    <p:sldLayoutId id="2147484946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b="1" i="0" kern="1200" cap="all">
          <a:solidFill>
            <a:schemeClr val="tx1"/>
          </a:solidFill>
          <a:effectLst>
            <a:outerShdw blurRad="50800" dist="63500" dir="2700000" algn="tl" rotWithShape="0">
              <a:srgbClr val="000000">
                <a:alpha val="48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95" y="2096064"/>
            <a:ext cx="10353762" cy="36951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94" y="5883275"/>
            <a:ext cx="66728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0603105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4948" r:id="rId1"/>
    <p:sldLayoutId id="2147484949" r:id="rId2"/>
    <p:sldLayoutId id="2147484950" r:id="rId3"/>
    <p:sldLayoutId id="2147484951" r:id="rId4"/>
    <p:sldLayoutId id="2147484952" r:id="rId5"/>
    <p:sldLayoutId id="2147484953" r:id="rId6"/>
    <p:sldLayoutId id="2147484954" r:id="rId7"/>
    <p:sldLayoutId id="2147484955" r:id="rId8"/>
    <p:sldLayoutId id="2147484956" r:id="rId9"/>
    <p:sldLayoutId id="2147484957" r:id="rId10"/>
    <p:sldLayoutId id="2147484958" r:id="rId11"/>
    <p:sldLayoutId id="2147484959" r:id="rId12"/>
    <p:sldLayoutId id="2147484960" r:id="rId13"/>
    <p:sldLayoutId id="2147484961" r:id="rId14"/>
    <p:sldLayoutId id="2147484962" r:id="rId15"/>
    <p:sldLayoutId id="2147484963" r:id="rId16"/>
    <p:sldLayoutId id="2147484964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b="1" i="0" kern="1200" cap="all">
          <a:solidFill>
            <a:schemeClr val="tx1"/>
          </a:solidFill>
          <a:effectLst>
            <a:outerShdw blurRad="50800" dist="63500" dir="2700000" algn="tl" rotWithShape="0">
              <a:srgbClr val="000000">
                <a:alpha val="48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95" y="2096064"/>
            <a:ext cx="10353762" cy="36951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3/20/2020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94" y="5883275"/>
            <a:ext cx="66728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1243717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4966" r:id="rId1"/>
    <p:sldLayoutId id="2147484967" r:id="rId2"/>
    <p:sldLayoutId id="2147484968" r:id="rId3"/>
    <p:sldLayoutId id="2147484969" r:id="rId4"/>
    <p:sldLayoutId id="2147484970" r:id="rId5"/>
    <p:sldLayoutId id="2147484971" r:id="rId6"/>
    <p:sldLayoutId id="2147484972" r:id="rId7"/>
    <p:sldLayoutId id="2147484973" r:id="rId8"/>
    <p:sldLayoutId id="2147484974" r:id="rId9"/>
    <p:sldLayoutId id="2147484975" r:id="rId10"/>
    <p:sldLayoutId id="2147484976" r:id="rId11"/>
    <p:sldLayoutId id="2147484977" r:id="rId12"/>
    <p:sldLayoutId id="2147484978" r:id="rId13"/>
    <p:sldLayoutId id="2147484979" r:id="rId14"/>
    <p:sldLayoutId id="2147484980" r:id="rId15"/>
    <p:sldLayoutId id="2147484981" r:id="rId16"/>
    <p:sldLayoutId id="2147484982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b="1" i="0" kern="1200" cap="all">
          <a:solidFill>
            <a:schemeClr val="tx1"/>
          </a:solidFill>
          <a:effectLst>
            <a:outerShdw blurRad="50800" dist="63500" dir="2700000" algn="tl" rotWithShape="0">
              <a:srgbClr val="000000">
                <a:alpha val="48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7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58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9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0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7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60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8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9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1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28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45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6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79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96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1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8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8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30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30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4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64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8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98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15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3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49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66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83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500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51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26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534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551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8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568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585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0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19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87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36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53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70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5.png"/><Relationship Id="rId5" Type="http://schemas.openxmlformats.org/officeDocument/2006/relationships/image" Target="../media/image54.png"/><Relationship Id="rId4" Type="http://schemas.openxmlformats.org/officeDocument/2006/relationships/image" Target="../media/image5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">
            <a:extLst>
              <a:ext uri="{FF2B5EF4-FFF2-40B4-BE49-F238E27FC236}">
                <a16:creationId xmlns:a16="http://schemas.microsoft.com/office/drawing/2014/main" id="{73ADD3F9-3631-4CCD-84C0-FB53E13BD1EE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9810"/>
          <a:stretch/>
        </p:blipFill>
        <p:spPr>
          <a:xfrm>
            <a:off x="0" y="0"/>
            <a:ext cx="9586416" cy="6861708"/>
          </a:xfrm>
          <a:prstGeom prst="rect">
            <a:avLst/>
          </a:prstGeom>
        </p:spPr>
      </p:pic>
      <p:pic>
        <p:nvPicPr>
          <p:cNvPr id="7" name="Rám">
            <a:extLst>
              <a:ext uri="{FF2B5EF4-FFF2-40B4-BE49-F238E27FC236}">
                <a16:creationId xmlns:a16="http://schemas.microsoft.com/office/drawing/2014/main" id="{A76A38F8-6A47-4C2B-A476-39BC0A620B8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12208559" cy="6858000"/>
          </a:xfrm>
          <a:prstGeom prst="rect">
            <a:avLst/>
          </a:prstGeom>
        </p:spPr>
      </p:pic>
      <p:sp>
        <p:nvSpPr>
          <p:cNvPr id="5" name="Popis">
            <a:extLst>
              <a:ext uri="{FF2B5EF4-FFF2-40B4-BE49-F238E27FC236}">
                <a16:creationId xmlns:a16="http://schemas.microsoft.com/office/drawing/2014/main" id="{01EC4FA5-DC29-4228-9054-3E5A252ED4B9}"/>
              </a:ext>
            </a:extLst>
          </p:cNvPr>
          <p:cNvSpPr/>
          <p:nvPr/>
        </p:nvSpPr>
        <p:spPr>
          <a:xfrm>
            <a:off x="303488" y="6336000"/>
            <a:ext cx="2497735" cy="276999"/>
          </a:xfrm>
          <a:prstGeom prst="rect">
            <a:avLst/>
          </a:prstGeom>
          <a:solidFill>
            <a:srgbClr val="267A08"/>
          </a:solidFill>
          <a:ln w="6350"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lang="en-US" sz="1200"/>
              <a:t>Ebore</a:t>
            </a:r>
            <a:r>
              <a:rPr lang="en-US" sz="1200" dirty="0"/>
              <a:t> Girl </a:t>
            </a:r>
            <a:r>
              <a:rPr lang="en-US" sz="1200"/>
              <a:t>by fairies</a:t>
            </a:r>
            <a:r>
              <a:rPr lang="sk-SK" sz="1200"/>
              <a:t> a</a:t>
            </a:r>
            <a:r>
              <a:rPr lang="en-US" sz="1200"/>
              <a:t>nd</a:t>
            </a:r>
            <a:r>
              <a:rPr lang="sk-SK" sz="1200"/>
              <a:t> d</a:t>
            </a:r>
            <a:r>
              <a:rPr lang="en-US" sz="1200"/>
              <a:t>reams</a:t>
            </a:r>
            <a:endParaRPr lang="es-MX" sz="1200" dirty="0"/>
          </a:p>
        </p:txBody>
      </p:sp>
      <p:sp>
        <p:nvSpPr>
          <p:cNvPr id="6" name="Nadpis">
            <a:extLst>
              <a:ext uri="{FF2B5EF4-FFF2-40B4-BE49-F238E27FC236}">
                <a16:creationId xmlns:a16="http://schemas.microsoft.com/office/drawing/2014/main" id="{B867DD24-53EC-4462-AE41-63C8D0832CC3}"/>
              </a:ext>
            </a:extLst>
          </p:cNvPr>
          <p:cNvSpPr/>
          <p:nvPr/>
        </p:nvSpPr>
        <p:spPr>
          <a:xfrm>
            <a:off x="9586416" y="972281"/>
            <a:ext cx="2605584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4000" b="1" dirty="0" err="1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erlin CE" pitchFamily="2" charset="0"/>
              </a:rPr>
              <a:t>Children</a:t>
            </a:r>
            <a:br>
              <a:rPr lang="es-MX" sz="4000" b="1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erlin CE" pitchFamily="2" charset="0"/>
              </a:rPr>
            </a:br>
            <a:r>
              <a:rPr lang="es-MX" sz="4000" b="1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erlin CE" pitchFamily="2" charset="0"/>
              </a:rPr>
              <a:t> </a:t>
            </a:r>
            <a:r>
              <a:rPr lang="es-MX" sz="4000" b="1" dirty="0" err="1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erlin CE" pitchFamily="2" charset="0"/>
              </a:rPr>
              <a:t>of</a:t>
            </a:r>
            <a:br>
              <a:rPr lang="es-MX" sz="4000" b="1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erlin CE" pitchFamily="2" charset="0"/>
              </a:rPr>
            </a:br>
            <a:r>
              <a:rPr lang="es-MX" sz="4000" b="1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erlin CE" pitchFamily="2" charset="0"/>
              </a:rPr>
              <a:t> </a:t>
            </a:r>
            <a:r>
              <a:rPr lang="es-MX" sz="4000" b="1" dirty="0" err="1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erlin CE" pitchFamily="2" charset="0"/>
              </a:rPr>
              <a:t>Africa</a:t>
            </a:r>
            <a:endParaRPr lang="es-MX" sz="4000" b="1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Merlin CE" pitchFamily="2" charset="0"/>
            </a:endParaRPr>
          </a:p>
        </p:txBody>
      </p:sp>
      <p:pic>
        <p:nvPicPr>
          <p:cNvPr id="8" name="Mapa">
            <a:extLst>
              <a:ext uri="{FF2B5EF4-FFF2-40B4-BE49-F238E27FC236}">
                <a16:creationId xmlns:a16="http://schemas.microsoft.com/office/drawing/2014/main" id="{2F5C1099-24CC-40F0-9234-4F8DF5028A3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857998" y="4008494"/>
            <a:ext cx="2062420" cy="2343294"/>
          </a:xfrm>
          <a:prstGeom prst="rect">
            <a:avLst/>
          </a:prstGeom>
        </p:spPr>
      </p:pic>
      <p:pic>
        <p:nvPicPr>
          <p:cNvPr id="3" name="Myš">
            <a:extLst>
              <a:ext uri="{FF2B5EF4-FFF2-40B4-BE49-F238E27FC236}">
                <a16:creationId xmlns:a16="http://schemas.microsoft.com/office/drawing/2014/main" id="{8EB30902-D44B-44DB-A6ED-465209C811F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20663352">
            <a:off x="9935498" y="6157301"/>
            <a:ext cx="392682" cy="392682"/>
          </a:xfrm>
          <a:prstGeom prst="rect">
            <a:avLst/>
          </a:prstGeom>
        </p:spPr>
      </p:pic>
      <p:sp>
        <p:nvSpPr>
          <p:cNvPr id="9" name="Kruh">
            <a:extLst>
              <a:ext uri="{FF2B5EF4-FFF2-40B4-BE49-F238E27FC236}">
                <a16:creationId xmlns:a16="http://schemas.microsoft.com/office/drawing/2014/main" id="{E3649282-C3DA-4A15-99A3-202EB852D029}"/>
              </a:ext>
            </a:extLst>
          </p:cNvPr>
          <p:cNvSpPr/>
          <p:nvPr/>
        </p:nvSpPr>
        <p:spPr>
          <a:xfrm>
            <a:off x="9841202" y="6069958"/>
            <a:ext cx="581273" cy="532084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4298815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fade/>
        <p:sndAc>
          <p:stSnd loop="1">
            <p:snd r:embed="rId2" name="Vocal Sisters - Thula Mama.wav"/>
          </p:stSnd>
        </p:sndAc>
      </p:transition>
    </mc:Choice>
    <mc:Fallback xmlns="">
      <p:transition spd="slow">
        <p:fade/>
        <p:sndAc>
          <p:stSnd loop="1">
            <p:snd r:embed="rId7" name="Vocal Sisters - Thula Mam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000"/>
                                  </p:stCondLst>
                                  <p:iterate type="lt">
                                    <p:tmAbs val="2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4001"/>
                            </p:stCondLst>
                            <p:childTnLst>
                              <p:par>
                                <p:cTn id="8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6001"/>
                            </p:stCondLst>
                            <p:childTnLst>
                              <p:par>
                                <p:cTn id="12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9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Rám">
            <a:extLst>
              <a:ext uri="{FF2B5EF4-FFF2-40B4-BE49-F238E27FC236}">
                <a16:creationId xmlns:a16="http://schemas.microsoft.com/office/drawing/2014/main" id="{2786AA6D-1E1C-4DF5-8F9E-7FB1713DF07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20855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07371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 advClick="0" advTm="100">
        <p:cut/>
      </p:transition>
    </mc:Choice>
    <mc:Fallback xmlns="">
      <p:transition advClick="0" advTm="100">
        <p:cut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Rám">
            <a:extLst>
              <a:ext uri="{FF2B5EF4-FFF2-40B4-BE49-F238E27FC236}">
                <a16:creationId xmlns:a16="http://schemas.microsoft.com/office/drawing/2014/main" id="{4CE0E1CC-83B8-49C4-A68F-344A6BE9A09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208559" cy="6858000"/>
          </a:xfrm>
          <a:prstGeom prst="rect">
            <a:avLst/>
          </a:prstGeom>
        </p:spPr>
      </p:pic>
      <p:pic>
        <p:nvPicPr>
          <p:cNvPr id="1027" name="Foto">
            <a:extLst>
              <a:ext uri="{FF2B5EF4-FFF2-40B4-BE49-F238E27FC236}">
                <a16:creationId xmlns:a16="http://schemas.microsoft.com/office/drawing/2014/main" id="{45AA7309-222F-4ED8-A14E-678724C2B959}"/>
              </a:ext>
            </a:extLst>
          </p:cNvPr>
          <p:cNvPicPr>
            <a:picLocks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288000" y="288000"/>
            <a:ext cx="10620000" cy="5940000"/>
          </a:xfrm>
          <a:prstGeom prst="roundRect">
            <a:avLst>
              <a:gd name="adj" fmla="val 32956"/>
            </a:avLst>
          </a:prstGeom>
          <a:ln>
            <a:noFill/>
          </a:ln>
          <a:effectLst>
            <a:outerShdw blurRad="139700" dist="50800" dir="4200000" sx="101000" sy="101000" algn="tl" rotWithShape="0">
              <a:prstClr val="black">
                <a:alpha val="56000"/>
              </a:prst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Autor"/>
          <p:cNvSpPr/>
          <p:nvPr/>
        </p:nvSpPr>
        <p:spPr>
          <a:xfrm>
            <a:off x="8659661" y="6336000"/>
            <a:ext cx="3032562" cy="276999"/>
          </a:xfrm>
          <a:prstGeom prst="rect">
            <a:avLst/>
          </a:prstGeom>
          <a:solidFill>
            <a:srgbClr val="267A08"/>
          </a:solidFill>
          <a:ln w="6350"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pPr algn="r"/>
            <a:r>
              <a:rPr lang="es-MX" sz="1200" dirty="0" err="1"/>
              <a:t>Photography</a:t>
            </a:r>
            <a:r>
              <a:rPr lang="es-MX" sz="1200" dirty="0"/>
              <a:t> © </a:t>
            </a:r>
            <a:r>
              <a:rPr lang="es-MX" sz="1200" dirty="0" err="1"/>
              <a:t>by</a:t>
            </a:r>
            <a:r>
              <a:rPr lang="es-MX" sz="1200" dirty="0"/>
              <a:t> </a:t>
            </a:r>
            <a:r>
              <a:rPr lang="es-MX" sz="1200" dirty="0" err="1"/>
              <a:t>Jarda</a:t>
            </a:r>
            <a:r>
              <a:rPr lang="es-MX" sz="1200" dirty="0"/>
              <a:t> </a:t>
            </a:r>
            <a:r>
              <a:rPr lang="es-MX" sz="1200" dirty="0" err="1"/>
              <a:t>Novák</a:t>
            </a:r>
            <a:r>
              <a:rPr lang="es-MX" sz="1200" dirty="0"/>
              <a:t> </a:t>
            </a:r>
            <a:r>
              <a:rPr lang="es-MX" sz="1200" dirty="0" err="1">
                <a:solidFill>
                  <a:prstClr val="white"/>
                </a:solidFill>
              </a:rPr>
              <a:t>on</a:t>
            </a:r>
            <a:r>
              <a:rPr lang="es-MX" sz="1200" dirty="0">
                <a:solidFill>
                  <a:prstClr val="white"/>
                </a:solidFill>
              </a:rPr>
              <a:t> 500px</a:t>
            </a:r>
          </a:p>
        </p:txBody>
      </p:sp>
      <p:sp>
        <p:nvSpPr>
          <p:cNvPr id="6" name="Popis">
            <a:extLst>
              <a:ext uri="{FF2B5EF4-FFF2-40B4-BE49-F238E27FC236}">
                <a16:creationId xmlns:a16="http://schemas.microsoft.com/office/drawing/2014/main" id="{4862E6E3-3546-4E4A-94C4-69DF1D6B726B}"/>
              </a:ext>
            </a:extLst>
          </p:cNvPr>
          <p:cNvSpPr/>
          <p:nvPr/>
        </p:nvSpPr>
        <p:spPr>
          <a:xfrm>
            <a:off x="303488" y="6336000"/>
            <a:ext cx="1448153" cy="276999"/>
          </a:xfrm>
          <a:prstGeom prst="rect">
            <a:avLst/>
          </a:prstGeom>
          <a:solidFill>
            <a:srgbClr val="267A08"/>
          </a:solidFill>
          <a:ln w="6350"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lang="es-MX" sz="1200"/>
              <a:t>Children</a:t>
            </a:r>
            <a:r>
              <a:rPr lang="es-MX" sz="1200" dirty="0"/>
              <a:t> </a:t>
            </a:r>
            <a:r>
              <a:rPr lang="es-MX" sz="1200"/>
              <a:t>in Kasba</a:t>
            </a:r>
            <a:endParaRPr lang="es-MX" sz="1200" dirty="0"/>
          </a:p>
        </p:txBody>
      </p:sp>
      <p:sp>
        <p:nvSpPr>
          <p:cNvPr id="7" name="Krajina"/>
          <p:cNvSpPr/>
          <p:nvPr/>
        </p:nvSpPr>
        <p:spPr>
          <a:xfrm>
            <a:off x="2108692" y="630000"/>
            <a:ext cx="1592103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2800" dirty="0" err="1">
                <a:ln w="0">
                  <a:solidFill>
                    <a:srgbClr val="7030A0"/>
                  </a:solidFill>
                </a:ln>
                <a:solidFill>
                  <a:prstClr val="white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Bassoon" pitchFamily="2" charset="0"/>
              </a:rPr>
              <a:t>Algeria</a:t>
            </a:r>
            <a:endParaRPr lang="es-ES" sz="2800" dirty="0">
              <a:ln w="0">
                <a:solidFill>
                  <a:srgbClr val="7030A0"/>
                </a:solidFill>
              </a:ln>
              <a:solidFill>
                <a:prstClr val="white"/>
              </a:solidFill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latin typeface="Bassoon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746732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wipe dir="r"/>
      </p:transition>
    </mc:Choice>
    <mc:Fallback xmlns="">
      <p:transition spd="slow">
        <p:wipe dir="r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601"/>
                            </p:stCondLst>
                            <p:childTnLst>
                              <p:par>
                                <p:cTn id="8" presetID="10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601"/>
                            </p:stCondLst>
                            <p:childTnLst>
                              <p:par>
                                <p:cTn id="12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31" presetClass="exit" presetSubtype="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6" grpId="0" animBg="1"/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Rám">
            <a:extLst>
              <a:ext uri="{FF2B5EF4-FFF2-40B4-BE49-F238E27FC236}">
                <a16:creationId xmlns:a16="http://schemas.microsoft.com/office/drawing/2014/main" id="{A338A88E-27B0-46CE-A648-CD240FE38E7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208559" cy="6858000"/>
          </a:xfrm>
          <a:prstGeom prst="rect">
            <a:avLst/>
          </a:prstGeom>
        </p:spPr>
      </p:pic>
      <p:pic>
        <p:nvPicPr>
          <p:cNvPr id="4099" name="Foto">
            <a:extLst>
              <a:ext uri="{FF2B5EF4-FFF2-40B4-BE49-F238E27FC236}">
                <a16:creationId xmlns:a16="http://schemas.microsoft.com/office/drawing/2014/main" id="{54CEDA5C-4A78-4C8F-8DF1-B2DA0B67F5FB}"/>
              </a:ext>
            </a:extLst>
          </p:cNvPr>
          <p:cNvPicPr>
            <a:picLocks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288012" y="288000"/>
            <a:ext cx="10620000" cy="5940000"/>
          </a:xfrm>
          <a:prstGeom prst="roundRect">
            <a:avLst>
              <a:gd name="adj" fmla="val 32956"/>
            </a:avLst>
          </a:prstGeom>
          <a:ln>
            <a:noFill/>
          </a:ln>
          <a:effectLst>
            <a:outerShdw blurRad="139700" dist="50800" dir="4200000" sx="101000" sy="101000" algn="tl" rotWithShape="0">
              <a:prstClr val="black">
                <a:alpha val="56000"/>
              </a:prst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Autor">
            <a:extLst>
              <a:ext uri="{FF2B5EF4-FFF2-40B4-BE49-F238E27FC236}">
                <a16:creationId xmlns:a16="http://schemas.microsoft.com/office/drawing/2014/main" id="{9C6B7B87-0A8A-4507-A271-181FF9132EC9}"/>
              </a:ext>
            </a:extLst>
          </p:cNvPr>
          <p:cNvSpPr/>
          <p:nvPr/>
        </p:nvSpPr>
        <p:spPr>
          <a:xfrm>
            <a:off x="8469994" y="6336000"/>
            <a:ext cx="3222229" cy="276999"/>
          </a:xfrm>
          <a:prstGeom prst="rect">
            <a:avLst/>
          </a:prstGeom>
          <a:solidFill>
            <a:srgbClr val="267A08"/>
          </a:solidFill>
          <a:ln w="6350"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pPr algn="r"/>
            <a:r>
              <a:rPr lang="en-US" sz="1200" dirty="0"/>
              <a:t>Photography © </a:t>
            </a:r>
            <a:r>
              <a:rPr lang="en-US" sz="1200"/>
              <a:t>by </a:t>
            </a:r>
            <a:r>
              <a:rPr lang="es-MX" sz="1200"/>
              <a:t>Benoit Demers </a:t>
            </a:r>
            <a:r>
              <a:rPr lang="en-US" sz="1200" dirty="0"/>
              <a:t>on 500px</a:t>
            </a:r>
          </a:p>
        </p:txBody>
      </p:sp>
      <p:sp>
        <p:nvSpPr>
          <p:cNvPr id="7" name="Popis">
            <a:extLst>
              <a:ext uri="{FF2B5EF4-FFF2-40B4-BE49-F238E27FC236}">
                <a16:creationId xmlns:a16="http://schemas.microsoft.com/office/drawing/2014/main" id="{07E1F387-2113-46DB-B79D-006BE18ACF93}"/>
              </a:ext>
            </a:extLst>
          </p:cNvPr>
          <p:cNvSpPr/>
          <p:nvPr/>
        </p:nvSpPr>
        <p:spPr>
          <a:xfrm>
            <a:off x="288012" y="6336000"/>
            <a:ext cx="6705955" cy="276999"/>
          </a:xfrm>
          <a:prstGeom prst="rect">
            <a:avLst/>
          </a:prstGeom>
          <a:solidFill>
            <a:srgbClr val="267A08"/>
          </a:solidFill>
          <a:ln w="6350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s-MX" sz="1200"/>
              <a:t>Young girls walking together</a:t>
            </a:r>
            <a:r>
              <a:rPr lang="es-MX" sz="1200" dirty="0"/>
              <a:t> in </a:t>
            </a:r>
            <a:r>
              <a:rPr lang="es-MX" sz="1200"/>
              <a:t>a small village near</a:t>
            </a:r>
            <a:r>
              <a:rPr lang="es-MX" sz="1200" dirty="0"/>
              <a:t> Bobo-Dioulasso, Burkina Faso, </a:t>
            </a:r>
            <a:r>
              <a:rPr lang="es-MX" sz="1200"/>
              <a:t>West Africa</a:t>
            </a:r>
            <a:endParaRPr lang="es-MX" sz="1200" dirty="0"/>
          </a:p>
        </p:txBody>
      </p:sp>
      <p:sp>
        <p:nvSpPr>
          <p:cNvPr id="9" name="Krajina"/>
          <p:cNvSpPr/>
          <p:nvPr/>
        </p:nvSpPr>
        <p:spPr>
          <a:xfrm>
            <a:off x="6266824" y="630000"/>
            <a:ext cx="2451825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2800" dirty="0">
                <a:ln w="0">
                  <a:solidFill>
                    <a:srgbClr val="7030A0"/>
                  </a:solidFill>
                </a:ln>
                <a:solidFill>
                  <a:prstClr val="white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Bassoon" pitchFamily="2" charset="0"/>
              </a:rPr>
              <a:t>Burkina Faso</a:t>
            </a:r>
          </a:p>
        </p:txBody>
      </p:sp>
    </p:spTree>
    <p:extLst>
      <p:ext uri="{BB962C8B-B14F-4D97-AF65-F5344CB8AC3E}">
        <p14:creationId xmlns:p14="http://schemas.microsoft.com/office/powerpoint/2010/main" val="12105066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wipe dir="r"/>
      </p:transition>
    </mc:Choice>
    <mc:Fallback xmlns="">
      <p:transition spd="slow">
        <p:wipe dir="r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001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1"/>
                            </p:stCondLst>
                            <p:childTnLst>
                              <p:par>
                                <p:cTn id="12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31" presetClass="exit" presetSubtype="0" fill="hold" grpId="1" nodeType="withEffect">
                                  <p:stCondLst>
                                    <p:cond delay="3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1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7" grpId="0" animBg="1"/>
      <p:bldP spid="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Rám">
            <a:extLst>
              <a:ext uri="{FF2B5EF4-FFF2-40B4-BE49-F238E27FC236}">
                <a16:creationId xmlns:a16="http://schemas.microsoft.com/office/drawing/2014/main" id="{9DE75BA0-1A52-47D4-816E-AC94564D187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208559" cy="6858000"/>
          </a:xfrm>
          <a:prstGeom prst="rect">
            <a:avLst/>
          </a:prstGeom>
        </p:spPr>
      </p:pic>
      <p:pic>
        <p:nvPicPr>
          <p:cNvPr id="3075" name="Foto">
            <a:extLst>
              <a:ext uri="{FF2B5EF4-FFF2-40B4-BE49-F238E27FC236}">
                <a16:creationId xmlns:a16="http://schemas.microsoft.com/office/drawing/2014/main" id="{34E9FE42-C4C0-4694-A621-114AF8D3DAC2}"/>
              </a:ext>
            </a:extLst>
          </p:cNvPr>
          <p:cNvPicPr>
            <a:picLocks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288000" y="288000"/>
            <a:ext cx="10620000" cy="5940000"/>
          </a:xfrm>
          <a:prstGeom prst="roundRect">
            <a:avLst>
              <a:gd name="adj" fmla="val 32956"/>
            </a:avLst>
          </a:prstGeom>
          <a:ln>
            <a:noFill/>
          </a:ln>
          <a:effectLst>
            <a:outerShdw blurRad="139700" dist="50800" dir="4200000" sx="101000" sy="101000" algn="tl" rotWithShape="0">
              <a:prstClr val="black">
                <a:alpha val="56000"/>
              </a:prst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Autor"/>
          <p:cNvSpPr/>
          <p:nvPr/>
        </p:nvSpPr>
        <p:spPr>
          <a:xfrm>
            <a:off x="8556721" y="6336000"/>
            <a:ext cx="3135502" cy="276999"/>
          </a:xfrm>
          <a:prstGeom prst="rect">
            <a:avLst/>
          </a:prstGeom>
          <a:solidFill>
            <a:srgbClr val="267A08"/>
          </a:solidFill>
          <a:ln w="6350"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pPr algn="r"/>
            <a:r>
              <a:rPr lang="es-MX" sz="1200"/>
              <a:t>Photography</a:t>
            </a:r>
            <a:r>
              <a:rPr lang="es-MX" sz="1200" dirty="0"/>
              <a:t> </a:t>
            </a:r>
            <a:r>
              <a:rPr lang="es-MX" sz="1200"/>
              <a:t>© by</a:t>
            </a:r>
            <a:r>
              <a:rPr lang="es-MX" sz="1200" dirty="0"/>
              <a:t> </a:t>
            </a:r>
            <a:r>
              <a:rPr lang="es-MX" sz="1200"/>
              <a:t>Kurt Drubbel on</a:t>
            </a:r>
            <a:r>
              <a:rPr lang="es-MX" sz="1200" dirty="0"/>
              <a:t> 500px</a:t>
            </a:r>
          </a:p>
        </p:txBody>
      </p:sp>
      <p:sp>
        <p:nvSpPr>
          <p:cNvPr id="6" name="Popis">
            <a:extLst>
              <a:ext uri="{FF2B5EF4-FFF2-40B4-BE49-F238E27FC236}">
                <a16:creationId xmlns:a16="http://schemas.microsoft.com/office/drawing/2014/main" id="{2EEC7060-88B1-49F3-8764-49B2B6F74941}"/>
              </a:ext>
            </a:extLst>
          </p:cNvPr>
          <p:cNvSpPr/>
          <p:nvPr/>
        </p:nvSpPr>
        <p:spPr>
          <a:xfrm>
            <a:off x="303488" y="6334744"/>
            <a:ext cx="1597231" cy="276999"/>
          </a:xfrm>
          <a:prstGeom prst="rect">
            <a:avLst/>
          </a:prstGeom>
          <a:solidFill>
            <a:srgbClr val="267A08"/>
          </a:solidFill>
          <a:ln w="6350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sk-SK" sz="1200"/>
              <a:t>Child from </a:t>
            </a:r>
            <a:r>
              <a:rPr lang="es-MX" sz="1200"/>
              <a:t>Burund</a:t>
            </a:r>
            <a:r>
              <a:rPr lang="sk-SK" sz="1200"/>
              <a:t>i</a:t>
            </a:r>
            <a:endParaRPr lang="es-MX" sz="1200" dirty="0"/>
          </a:p>
        </p:txBody>
      </p:sp>
      <p:sp>
        <p:nvSpPr>
          <p:cNvPr id="7" name="Krajina"/>
          <p:cNvSpPr/>
          <p:nvPr/>
        </p:nvSpPr>
        <p:spPr>
          <a:xfrm>
            <a:off x="8081355" y="630000"/>
            <a:ext cx="1562351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2800" dirty="0">
                <a:ln w="0">
                  <a:solidFill>
                    <a:srgbClr val="7030A0"/>
                  </a:solidFill>
                </a:ln>
                <a:solidFill>
                  <a:prstClr val="white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Bassoon" pitchFamily="2" charset="0"/>
              </a:rPr>
              <a:t>Burundi</a:t>
            </a:r>
          </a:p>
        </p:txBody>
      </p:sp>
    </p:spTree>
    <p:extLst>
      <p:ext uri="{BB962C8B-B14F-4D97-AF65-F5344CB8AC3E}">
        <p14:creationId xmlns:p14="http://schemas.microsoft.com/office/powerpoint/2010/main" val="42253293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wipe dir="r"/>
      </p:transition>
    </mc:Choice>
    <mc:Fallback xmlns="">
      <p:transition spd="slow">
        <p:wipe dir="r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601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601"/>
                            </p:stCondLst>
                            <p:childTnLst>
                              <p:par>
                                <p:cTn id="12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31" presetClass="exit" presetSubtype="0" fill="hold" grpId="1" nodeType="withEffect">
                                  <p:stCondLst>
                                    <p:cond delay="3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6" grpId="0" animBg="1"/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Rám">
            <a:extLst>
              <a:ext uri="{FF2B5EF4-FFF2-40B4-BE49-F238E27FC236}">
                <a16:creationId xmlns:a16="http://schemas.microsoft.com/office/drawing/2014/main" id="{BC78A965-EA0C-4DBF-B0C6-A2D6EE6D3C4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208559" cy="6858000"/>
          </a:xfrm>
          <a:prstGeom prst="rect">
            <a:avLst/>
          </a:prstGeom>
        </p:spPr>
      </p:pic>
      <p:pic>
        <p:nvPicPr>
          <p:cNvPr id="89091" name="Foto"/>
          <p:cNvPicPr>
            <a:picLocks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288000" y="288000"/>
            <a:ext cx="10620000" cy="5940000"/>
          </a:xfrm>
          <a:prstGeom prst="roundRect">
            <a:avLst>
              <a:gd name="adj" fmla="val 32956"/>
            </a:avLst>
          </a:prstGeom>
          <a:ln>
            <a:noFill/>
          </a:ln>
          <a:effectLst>
            <a:outerShdw blurRad="139700" dist="50800" dir="4200000" sx="101000" sy="101000" algn="tl" rotWithShape="0">
              <a:prstClr val="black">
                <a:alpha val="56000"/>
              </a:prst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Autor">
            <a:extLst>
              <a:ext uri="{FF2B5EF4-FFF2-40B4-BE49-F238E27FC236}">
                <a16:creationId xmlns:a16="http://schemas.microsoft.com/office/drawing/2014/main" id="{D0DCFF6F-F963-49D5-A720-8273954EC0A9}"/>
              </a:ext>
            </a:extLst>
          </p:cNvPr>
          <p:cNvSpPr/>
          <p:nvPr/>
        </p:nvSpPr>
        <p:spPr>
          <a:xfrm>
            <a:off x="8377405" y="6336000"/>
            <a:ext cx="3314818" cy="276999"/>
          </a:xfrm>
          <a:prstGeom prst="rect">
            <a:avLst/>
          </a:prstGeom>
          <a:solidFill>
            <a:srgbClr val="267A08"/>
          </a:solidFill>
          <a:ln w="6350"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pPr algn="r"/>
            <a:r>
              <a:rPr lang="pl-PL" sz="1200" dirty="0"/>
              <a:t>Photography © by Piotr Kutolowski on 500px</a:t>
            </a:r>
          </a:p>
        </p:txBody>
      </p:sp>
      <p:sp>
        <p:nvSpPr>
          <p:cNvPr id="4" name="Popis"/>
          <p:cNvSpPr/>
          <p:nvPr/>
        </p:nvSpPr>
        <p:spPr>
          <a:xfrm>
            <a:off x="303488" y="6336000"/>
            <a:ext cx="1146917" cy="276999"/>
          </a:xfrm>
          <a:prstGeom prst="rect">
            <a:avLst/>
          </a:prstGeom>
          <a:solidFill>
            <a:srgbClr val="267A08"/>
          </a:solidFill>
          <a:ln w="6350"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lang="sk-SK" sz="1200"/>
              <a:t>D</a:t>
            </a:r>
            <a:r>
              <a:rPr lang="es-MX" sz="1200"/>
              <a:t>aydreaming</a:t>
            </a:r>
            <a:endParaRPr lang="es-MX" sz="1200" dirty="0"/>
          </a:p>
        </p:txBody>
      </p:sp>
      <p:sp>
        <p:nvSpPr>
          <p:cNvPr id="7" name="Krajina"/>
          <p:cNvSpPr/>
          <p:nvPr/>
        </p:nvSpPr>
        <p:spPr>
          <a:xfrm>
            <a:off x="4490902" y="630000"/>
            <a:ext cx="2214196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2800" dirty="0">
                <a:ln w="0">
                  <a:solidFill>
                    <a:srgbClr val="7030A0"/>
                  </a:solidFill>
                </a:ln>
                <a:solidFill>
                  <a:prstClr val="white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Bassoon" pitchFamily="2" charset="0"/>
              </a:rPr>
              <a:t>Cape Verde</a:t>
            </a:r>
          </a:p>
        </p:txBody>
      </p:sp>
    </p:spTree>
    <p:extLst>
      <p:ext uri="{BB962C8B-B14F-4D97-AF65-F5344CB8AC3E}">
        <p14:creationId xmlns:p14="http://schemas.microsoft.com/office/powerpoint/2010/main" val="11193608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wipe dir="r"/>
      </p:transition>
    </mc:Choice>
    <mc:Fallback xmlns="">
      <p:transition spd="slow">
        <p:wipe dir="r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801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801"/>
                            </p:stCondLst>
                            <p:childTnLst>
                              <p:par>
                                <p:cTn id="12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31" presetClass="exit" presetSubtype="0" fill="hold" grpId="1" nodeType="withEffect">
                                  <p:stCondLst>
                                    <p:cond delay="3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1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4" grpId="0" animBg="1"/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Rám">
            <a:extLst>
              <a:ext uri="{FF2B5EF4-FFF2-40B4-BE49-F238E27FC236}">
                <a16:creationId xmlns:a16="http://schemas.microsoft.com/office/drawing/2014/main" id="{6857C717-7D5D-4571-A460-7D6722E79F8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208559" cy="6858000"/>
          </a:xfrm>
          <a:prstGeom prst="rect">
            <a:avLst/>
          </a:prstGeom>
        </p:spPr>
      </p:pic>
      <p:pic>
        <p:nvPicPr>
          <p:cNvPr id="95235" name="Foto"/>
          <p:cNvPicPr>
            <a:picLocks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288000" y="288000"/>
            <a:ext cx="10620000" cy="5940000"/>
          </a:xfrm>
          <a:prstGeom prst="roundRect">
            <a:avLst>
              <a:gd name="adj" fmla="val 32956"/>
            </a:avLst>
          </a:prstGeom>
          <a:ln>
            <a:noFill/>
          </a:ln>
          <a:effectLst>
            <a:outerShdw blurRad="139700" dist="50800" dir="4200000" sx="101000" sy="101000" algn="tl" rotWithShape="0">
              <a:prstClr val="black">
                <a:alpha val="56000"/>
              </a:prst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Autor">
            <a:extLst>
              <a:ext uri="{FF2B5EF4-FFF2-40B4-BE49-F238E27FC236}">
                <a16:creationId xmlns:a16="http://schemas.microsoft.com/office/drawing/2014/main" id="{4784240B-CB90-4FE7-B486-1DAE2F22757D}"/>
              </a:ext>
            </a:extLst>
          </p:cNvPr>
          <p:cNvSpPr/>
          <p:nvPr/>
        </p:nvSpPr>
        <p:spPr>
          <a:xfrm>
            <a:off x="8540655" y="6336000"/>
            <a:ext cx="3151568" cy="276999"/>
          </a:xfrm>
          <a:prstGeom prst="rect">
            <a:avLst/>
          </a:prstGeom>
          <a:solidFill>
            <a:srgbClr val="267A08"/>
          </a:solidFill>
          <a:ln w="6350"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pPr algn="r"/>
            <a:r>
              <a:rPr lang="en-US" sz="1200" dirty="0"/>
              <a:t>Photography © </a:t>
            </a:r>
            <a:r>
              <a:rPr lang="en-US" sz="1200"/>
              <a:t>by Alfons Casalé</a:t>
            </a:r>
            <a:r>
              <a:rPr lang="en-US" sz="1200" dirty="0"/>
              <a:t> on 500px</a:t>
            </a:r>
          </a:p>
        </p:txBody>
      </p:sp>
      <p:sp>
        <p:nvSpPr>
          <p:cNvPr id="4" name="Popis"/>
          <p:cNvSpPr/>
          <p:nvPr/>
        </p:nvSpPr>
        <p:spPr>
          <a:xfrm>
            <a:off x="298484" y="6334743"/>
            <a:ext cx="799130" cy="276999"/>
          </a:xfrm>
          <a:prstGeom prst="rect">
            <a:avLst/>
          </a:prstGeom>
          <a:solidFill>
            <a:srgbClr val="267A08"/>
          </a:solidFill>
          <a:ln w="6350"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lang="es-MX" sz="1200"/>
              <a:t>Mboror</a:t>
            </a:r>
            <a:r>
              <a:rPr lang="sk-SK" sz="1200"/>
              <a:t>o</a:t>
            </a:r>
            <a:endParaRPr lang="es-MX" sz="1200" dirty="0"/>
          </a:p>
        </p:txBody>
      </p:sp>
      <p:sp>
        <p:nvSpPr>
          <p:cNvPr id="7" name="Krajina"/>
          <p:cNvSpPr/>
          <p:nvPr/>
        </p:nvSpPr>
        <p:spPr>
          <a:xfrm>
            <a:off x="1648312" y="630000"/>
            <a:ext cx="1987211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2800">
                <a:ln w="0">
                  <a:solidFill>
                    <a:srgbClr val="7030A0"/>
                  </a:solidFill>
                </a:ln>
                <a:solidFill>
                  <a:prstClr val="white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Bassoon" pitchFamily="2" charset="0"/>
              </a:rPr>
              <a:t>Cameroon</a:t>
            </a:r>
            <a:endParaRPr lang="es-ES" sz="2800" dirty="0">
              <a:ln w="0">
                <a:solidFill>
                  <a:srgbClr val="7030A0"/>
                </a:solidFill>
              </a:ln>
              <a:solidFill>
                <a:prstClr val="white"/>
              </a:solidFill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latin typeface="Bassoon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20500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wipe dir="r"/>
      </p:transition>
    </mc:Choice>
    <mc:Fallback xmlns="">
      <p:transition spd="slow">
        <p:wipe dir="r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701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701"/>
                            </p:stCondLst>
                            <p:childTnLst>
                              <p:par>
                                <p:cTn id="12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31" presetClass="exit" presetSubtype="0" fill="hold" grpId="1" nodeType="withEffect">
                                  <p:stCondLst>
                                    <p:cond delay="3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1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4" grpId="0" animBg="1"/>
      <p:bldP spid="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Rám">
            <a:extLst>
              <a:ext uri="{FF2B5EF4-FFF2-40B4-BE49-F238E27FC236}">
                <a16:creationId xmlns:a16="http://schemas.microsoft.com/office/drawing/2014/main" id="{44B3BFFB-66EE-43F1-9A40-33D9F8602E9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208559" cy="6858000"/>
          </a:xfrm>
          <a:prstGeom prst="rect">
            <a:avLst/>
          </a:prstGeom>
        </p:spPr>
      </p:pic>
      <p:pic>
        <p:nvPicPr>
          <p:cNvPr id="175107" name="Foto"/>
          <p:cNvPicPr>
            <a:picLocks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288000" y="288000"/>
            <a:ext cx="10620000" cy="5940000"/>
          </a:xfrm>
          <a:prstGeom prst="roundRect">
            <a:avLst>
              <a:gd name="adj" fmla="val 32956"/>
            </a:avLst>
          </a:prstGeom>
          <a:ln>
            <a:noFill/>
          </a:ln>
          <a:effectLst>
            <a:outerShdw blurRad="139700" dist="50800" dir="4200000" sx="101000" sy="101000" algn="tl" rotWithShape="0">
              <a:prstClr val="black">
                <a:alpha val="56000"/>
              </a:prst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Autor">
            <a:extLst>
              <a:ext uri="{FF2B5EF4-FFF2-40B4-BE49-F238E27FC236}">
                <a16:creationId xmlns:a16="http://schemas.microsoft.com/office/drawing/2014/main" id="{95DDC196-7A8D-406A-80BC-0CF443C58471}"/>
              </a:ext>
            </a:extLst>
          </p:cNvPr>
          <p:cNvSpPr/>
          <p:nvPr/>
        </p:nvSpPr>
        <p:spPr>
          <a:xfrm>
            <a:off x="8713522" y="6336000"/>
            <a:ext cx="2978701" cy="276999"/>
          </a:xfrm>
          <a:prstGeom prst="rect">
            <a:avLst/>
          </a:prstGeom>
          <a:solidFill>
            <a:srgbClr val="267A08"/>
          </a:solidFill>
          <a:ln w="6350"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pPr algn="r"/>
            <a:r>
              <a:rPr lang="en-US" sz="1200" dirty="0"/>
              <a:t>Photography © by Ana Robles on 500px</a:t>
            </a:r>
          </a:p>
        </p:txBody>
      </p:sp>
      <p:sp>
        <p:nvSpPr>
          <p:cNvPr id="4" name="Popis"/>
          <p:cNvSpPr/>
          <p:nvPr/>
        </p:nvSpPr>
        <p:spPr>
          <a:xfrm>
            <a:off x="303488" y="6334744"/>
            <a:ext cx="1459054" cy="276999"/>
          </a:xfrm>
          <a:prstGeom prst="rect">
            <a:avLst/>
          </a:prstGeom>
          <a:solidFill>
            <a:srgbClr val="267A08"/>
          </a:solidFill>
          <a:ln w="6350"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lang="es-MX" sz="1200"/>
              <a:t>Los pigmeos Baka</a:t>
            </a:r>
            <a:endParaRPr lang="es-MX" sz="1200" dirty="0"/>
          </a:p>
        </p:txBody>
      </p:sp>
      <p:sp>
        <p:nvSpPr>
          <p:cNvPr id="8" name="Krajina"/>
          <p:cNvSpPr/>
          <p:nvPr/>
        </p:nvSpPr>
        <p:spPr>
          <a:xfrm>
            <a:off x="5598000" y="368390"/>
            <a:ext cx="4123245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2800">
                <a:ln w="0">
                  <a:solidFill>
                    <a:srgbClr val="7030A0"/>
                  </a:solidFill>
                </a:ln>
                <a:solidFill>
                  <a:prstClr val="white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Bassoon" pitchFamily="2" charset="0"/>
              </a:rPr>
              <a:t>Central African Rep</a:t>
            </a:r>
            <a:r>
              <a:rPr lang="sk-SK" sz="2800">
                <a:ln w="0">
                  <a:solidFill>
                    <a:srgbClr val="7030A0"/>
                  </a:solidFill>
                </a:ln>
                <a:solidFill>
                  <a:prstClr val="white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Bassoon" pitchFamily="2" charset="0"/>
              </a:rPr>
              <a:t>.</a:t>
            </a:r>
            <a:endParaRPr lang="es-ES" sz="2800" dirty="0">
              <a:ln w="0">
                <a:solidFill>
                  <a:srgbClr val="7030A0"/>
                </a:solidFill>
              </a:ln>
              <a:solidFill>
                <a:prstClr val="white"/>
              </a:solidFill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latin typeface="Bassoon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4328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wipe dir="r"/>
      </p:transition>
    </mc:Choice>
    <mc:Fallback xmlns="">
      <p:transition spd="slow">
        <p:wipe dir="r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701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701"/>
                            </p:stCondLst>
                            <p:childTnLst>
                              <p:par>
                                <p:cTn id="12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31" presetClass="exit" presetSubtype="0" fill="hold" grpId="1" nodeType="withEffect">
                                  <p:stCondLst>
                                    <p:cond delay="3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1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4" grpId="0" animBg="1"/>
      <p:bldP spid="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Rám">
            <a:extLst>
              <a:ext uri="{FF2B5EF4-FFF2-40B4-BE49-F238E27FC236}">
                <a16:creationId xmlns:a16="http://schemas.microsoft.com/office/drawing/2014/main" id="{E9476226-65B2-445C-B309-7E7015ECA0D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208559" cy="6858000"/>
          </a:xfrm>
          <a:prstGeom prst="rect">
            <a:avLst/>
          </a:prstGeom>
        </p:spPr>
      </p:pic>
      <p:pic>
        <p:nvPicPr>
          <p:cNvPr id="2" name="Foto"/>
          <p:cNvPicPr>
            <a:picLocks/>
          </p:cNvPicPr>
          <p:nvPr/>
        </p:nvPicPr>
        <p:blipFill>
          <a:blip r:embed="rId3"/>
          <a:stretch>
            <a:fillRect/>
          </a:stretch>
        </p:blipFill>
        <p:spPr>
          <a:xfrm>
            <a:off x="288000" y="288000"/>
            <a:ext cx="10620000" cy="5940000"/>
          </a:xfrm>
          <a:prstGeom prst="roundRect">
            <a:avLst>
              <a:gd name="adj" fmla="val 32956"/>
            </a:avLst>
          </a:prstGeom>
          <a:ln>
            <a:noFill/>
          </a:ln>
          <a:effectLst>
            <a:outerShdw blurRad="139700" dist="50800" dir="4200000" sx="101000" sy="101000" algn="tl" rotWithShape="0">
              <a:prstClr val="black">
                <a:alpha val="56000"/>
              </a:prst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5" name="Autor">
            <a:extLst>
              <a:ext uri="{FF2B5EF4-FFF2-40B4-BE49-F238E27FC236}">
                <a16:creationId xmlns:a16="http://schemas.microsoft.com/office/drawing/2014/main" id="{A06E6B99-C0E7-43D3-9C32-B96C2BC9E128}"/>
              </a:ext>
            </a:extLst>
          </p:cNvPr>
          <p:cNvSpPr/>
          <p:nvPr/>
        </p:nvSpPr>
        <p:spPr>
          <a:xfrm>
            <a:off x="9401916" y="6336000"/>
            <a:ext cx="2290307" cy="276999"/>
          </a:xfrm>
          <a:prstGeom prst="rect">
            <a:avLst/>
          </a:prstGeom>
          <a:solidFill>
            <a:srgbClr val="267A08"/>
          </a:solidFill>
          <a:ln w="6350"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pPr algn="r"/>
            <a:r>
              <a:rPr lang="es-MX" sz="1200"/>
              <a:t>Photography</a:t>
            </a:r>
            <a:r>
              <a:rPr lang="es-MX" sz="1200" dirty="0"/>
              <a:t> </a:t>
            </a:r>
            <a:r>
              <a:rPr lang="es-MX" sz="1200"/>
              <a:t>© by</a:t>
            </a:r>
            <a:r>
              <a:rPr lang="es-MX" sz="1200" dirty="0"/>
              <a:t> James Lane</a:t>
            </a:r>
          </a:p>
        </p:txBody>
      </p:sp>
      <p:sp>
        <p:nvSpPr>
          <p:cNvPr id="3" name="Popis"/>
          <p:cNvSpPr/>
          <p:nvPr/>
        </p:nvSpPr>
        <p:spPr>
          <a:xfrm>
            <a:off x="303488" y="6336000"/>
            <a:ext cx="2450864" cy="276999"/>
          </a:xfrm>
          <a:prstGeom prst="rect">
            <a:avLst/>
          </a:prstGeom>
          <a:solidFill>
            <a:srgbClr val="267A08"/>
          </a:solidFill>
          <a:ln w="6350"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lang="sk-SK" sz="1200" dirty="0"/>
              <a:t>C</a:t>
            </a:r>
            <a:r>
              <a:rPr lang="en-US" sz="1200"/>
              <a:t>hildren </a:t>
            </a:r>
            <a:r>
              <a:rPr lang="sk-SK" sz="1200"/>
              <a:t>at</a:t>
            </a:r>
            <a:r>
              <a:rPr lang="en-US" sz="1200"/>
              <a:t> </a:t>
            </a:r>
            <a:r>
              <a:rPr lang="en-US" sz="1200" dirty="0"/>
              <a:t>a school </a:t>
            </a:r>
            <a:r>
              <a:rPr lang="en-US" sz="1200"/>
              <a:t>in N'goury</a:t>
            </a:r>
            <a:endParaRPr lang="es-MX" sz="1200" dirty="0"/>
          </a:p>
        </p:txBody>
      </p:sp>
      <p:sp>
        <p:nvSpPr>
          <p:cNvPr id="4" name="Krajina"/>
          <p:cNvSpPr/>
          <p:nvPr/>
        </p:nvSpPr>
        <p:spPr>
          <a:xfrm>
            <a:off x="1943677" y="630000"/>
            <a:ext cx="1104790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2800" dirty="0">
                <a:ln w="0">
                  <a:solidFill>
                    <a:srgbClr val="7030A0"/>
                  </a:solidFill>
                </a:ln>
                <a:solidFill>
                  <a:prstClr val="white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Bassoon" pitchFamily="2" charset="0"/>
              </a:rPr>
              <a:t>Chad</a:t>
            </a:r>
          </a:p>
        </p:txBody>
      </p:sp>
    </p:spTree>
    <p:extLst>
      <p:ext uri="{BB962C8B-B14F-4D97-AF65-F5344CB8AC3E}">
        <p14:creationId xmlns:p14="http://schemas.microsoft.com/office/powerpoint/2010/main" val="10719180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wipe dir="r"/>
      </p:transition>
    </mc:Choice>
    <mc:Fallback xmlns="">
      <p:transition spd="slow">
        <p:wipe dir="r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301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301"/>
                            </p:stCondLst>
                            <p:childTnLst>
                              <p:par>
                                <p:cTn id="12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31" presetClass="exit" presetSubtype="0" fill="hold" grpId="1" nodeType="withEffect">
                                  <p:stCondLst>
                                    <p:cond delay="3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3" grpId="0" animBg="1"/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Rám">
            <a:extLst>
              <a:ext uri="{FF2B5EF4-FFF2-40B4-BE49-F238E27FC236}">
                <a16:creationId xmlns:a16="http://schemas.microsoft.com/office/drawing/2014/main" id="{F63B581C-4A7A-4851-ADB0-9F09708CAD8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208559" cy="6858000"/>
          </a:xfrm>
          <a:prstGeom prst="rect">
            <a:avLst/>
          </a:prstGeom>
        </p:spPr>
      </p:pic>
      <p:pic>
        <p:nvPicPr>
          <p:cNvPr id="209923" name="Foto"/>
          <p:cNvPicPr>
            <a:picLocks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288000" y="288000"/>
            <a:ext cx="10620000" cy="5940000"/>
          </a:xfrm>
          <a:prstGeom prst="roundRect">
            <a:avLst>
              <a:gd name="adj" fmla="val 32956"/>
            </a:avLst>
          </a:prstGeom>
          <a:ln>
            <a:noFill/>
          </a:ln>
          <a:effectLst>
            <a:outerShdw blurRad="139700" dist="50800" dir="4200000" sx="101000" sy="101000" algn="tl" rotWithShape="0">
              <a:prstClr val="black">
                <a:alpha val="56000"/>
              </a:prst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Autor">
            <a:extLst>
              <a:ext uri="{FF2B5EF4-FFF2-40B4-BE49-F238E27FC236}">
                <a16:creationId xmlns:a16="http://schemas.microsoft.com/office/drawing/2014/main" id="{722709C8-4724-468B-8B5B-B7A1283691DF}"/>
              </a:ext>
            </a:extLst>
          </p:cNvPr>
          <p:cNvSpPr/>
          <p:nvPr/>
        </p:nvSpPr>
        <p:spPr>
          <a:xfrm>
            <a:off x="8035581" y="6336733"/>
            <a:ext cx="3656642" cy="276999"/>
          </a:xfrm>
          <a:prstGeom prst="rect">
            <a:avLst/>
          </a:prstGeom>
          <a:solidFill>
            <a:srgbClr val="267A08"/>
          </a:solidFill>
          <a:ln w="6350"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pPr algn="r"/>
            <a:r>
              <a:rPr lang="en-US" sz="1200" dirty="0"/>
              <a:t>Photography © by Rajesh Bhattacharjee on 500px</a:t>
            </a:r>
          </a:p>
        </p:txBody>
      </p:sp>
      <p:sp>
        <p:nvSpPr>
          <p:cNvPr id="4" name="Popis"/>
          <p:cNvSpPr/>
          <p:nvPr/>
        </p:nvSpPr>
        <p:spPr>
          <a:xfrm>
            <a:off x="303488" y="6336000"/>
            <a:ext cx="2904128" cy="276999"/>
          </a:xfrm>
          <a:prstGeom prst="rect">
            <a:avLst/>
          </a:prstGeom>
          <a:solidFill>
            <a:srgbClr val="267A08"/>
          </a:solidFill>
          <a:ln w="6350"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lang="es-MX" sz="1200"/>
              <a:t>Friends</a:t>
            </a:r>
            <a:r>
              <a:rPr lang="sk-SK" sz="1200"/>
              <a:t>, t</a:t>
            </a:r>
            <a:r>
              <a:rPr lang="es-MX" sz="1200"/>
              <a:t>aken at Bouake</a:t>
            </a:r>
            <a:r>
              <a:rPr lang="es-MX" sz="1200" dirty="0"/>
              <a:t>, </a:t>
            </a:r>
            <a:r>
              <a:rPr lang="es-MX" sz="1200"/>
              <a:t>Cote </a:t>
            </a:r>
            <a:r>
              <a:rPr lang="es-MX" sz="1200" dirty="0" err="1"/>
              <a:t>d</a:t>
            </a:r>
            <a:r>
              <a:rPr lang="es-MX" sz="1200" err="1"/>
              <a:t>"</a:t>
            </a:r>
            <a:r>
              <a:rPr lang="es-MX" sz="1200"/>
              <a:t>Ivoire</a:t>
            </a:r>
            <a:endParaRPr lang="es-MX" sz="1200" dirty="0"/>
          </a:p>
        </p:txBody>
      </p:sp>
      <p:sp>
        <p:nvSpPr>
          <p:cNvPr id="7" name="Krajina"/>
          <p:cNvSpPr/>
          <p:nvPr/>
        </p:nvSpPr>
        <p:spPr>
          <a:xfrm>
            <a:off x="7192423" y="630000"/>
            <a:ext cx="2384755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MX" sz="2800">
                <a:ln w="0">
                  <a:solidFill>
                    <a:srgbClr val="7030A0"/>
                  </a:solidFill>
                </a:ln>
                <a:solidFill>
                  <a:prstClr val="white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Bassoon" pitchFamily="2" charset="0"/>
              </a:rPr>
              <a:t>Cote d'Ivoire</a:t>
            </a:r>
            <a:endParaRPr lang="es-MX" sz="2800" dirty="0">
              <a:ln w="0">
                <a:solidFill>
                  <a:srgbClr val="7030A0"/>
                </a:solidFill>
              </a:ln>
              <a:solidFill>
                <a:prstClr val="white"/>
              </a:solidFill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latin typeface="Bassoon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923768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wipe dir="r"/>
      </p:transition>
    </mc:Choice>
    <mc:Fallback xmlns="">
      <p:transition spd="slow">
        <p:wipe dir="r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101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101"/>
                            </p:stCondLst>
                            <p:childTnLst>
                              <p:par>
                                <p:cTn id="12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31" presetClass="exit" presetSubtype="0" fill="hold" grpId="1" nodeType="withEffect">
                                  <p:stCondLst>
                                    <p:cond delay="3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1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4" grpId="0" animBg="1"/>
      <p:bldP spid="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Rám">
            <a:extLst>
              <a:ext uri="{FF2B5EF4-FFF2-40B4-BE49-F238E27FC236}">
                <a16:creationId xmlns:a16="http://schemas.microsoft.com/office/drawing/2014/main" id="{76252FA8-9956-49B1-A76C-774AE53D8D0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208559" cy="6858000"/>
          </a:xfrm>
          <a:prstGeom prst="rect">
            <a:avLst/>
          </a:prstGeom>
        </p:spPr>
      </p:pic>
      <p:pic>
        <p:nvPicPr>
          <p:cNvPr id="197635" name="Foto"/>
          <p:cNvPicPr>
            <a:picLocks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288000" y="288000"/>
            <a:ext cx="10620000" cy="5940000"/>
          </a:xfrm>
          <a:prstGeom prst="roundRect">
            <a:avLst>
              <a:gd name="adj" fmla="val 32956"/>
            </a:avLst>
          </a:prstGeom>
          <a:ln>
            <a:noFill/>
          </a:ln>
          <a:effectLst>
            <a:outerShdw blurRad="139700" dist="50800" dir="4200000" sx="101000" sy="101000" algn="tl" rotWithShape="0">
              <a:prstClr val="black">
                <a:alpha val="56000"/>
              </a:prst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Autor">
            <a:extLst>
              <a:ext uri="{FF2B5EF4-FFF2-40B4-BE49-F238E27FC236}">
                <a16:creationId xmlns:a16="http://schemas.microsoft.com/office/drawing/2014/main" id="{1CE764CE-49C8-42AF-BB89-F7BE4901C801}"/>
              </a:ext>
            </a:extLst>
          </p:cNvPr>
          <p:cNvSpPr/>
          <p:nvPr/>
        </p:nvSpPr>
        <p:spPr>
          <a:xfrm>
            <a:off x="8040389" y="6336000"/>
            <a:ext cx="3651834" cy="276999"/>
          </a:xfrm>
          <a:prstGeom prst="rect">
            <a:avLst/>
          </a:prstGeom>
          <a:solidFill>
            <a:srgbClr val="267A08"/>
          </a:solidFill>
          <a:ln w="6350"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pPr algn="r"/>
            <a:r>
              <a:rPr lang="en-US" sz="1200" dirty="0"/>
              <a:t>Photography © by </a:t>
            </a:r>
            <a:r>
              <a:rPr lang="en-US" sz="1200"/>
              <a:t>Muhammad Alemadi</a:t>
            </a:r>
            <a:r>
              <a:rPr lang="en-US" sz="1200" dirty="0"/>
              <a:t> on 500px</a:t>
            </a:r>
          </a:p>
        </p:txBody>
      </p:sp>
      <p:sp>
        <p:nvSpPr>
          <p:cNvPr id="6" name="Popis"/>
          <p:cNvSpPr/>
          <p:nvPr/>
        </p:nvSpPr>
        <p:spPr>
          <a:xfrm>
            <a:off x="303488" y="6334744"/>
            <a:ext cx="3935052" cy="276999"/>
          </a:xfrm>
          <a:prstGeom prst="rect">
            <a:avLst/>
          </a:prstGeom>
          <a:solidFill>
            <a:srgbClr val="267A08"/>
          </a:solidFill>
          <a:ln w="6350"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lang="es-MX" sz="1200"/>
              <a:t>The girl with the</a:t>
            </a:r>
            <a:r>
              <a:rPr lang="es-MX" sz="1200" dirty="0"/>
              <a:t> </a:t>
            </a:r>
            <a:r>
              <a:rPr lang="es-MX" sz="1200"/>
              <a:t>blue scarf</a:t>
            </a:r>
            <a:r>
              <a:rPr lang="sk-SK" sz="1200"/>
              <a:t> </a:t>
            </a:r>
            <a:r>
              <a:rPr lang="es-MX" sz="1200"/>
              <a:t>in one</a:t>
            </a:r>
            <a:r>
              <a:rPr lang="es-MX" sz="1200" dirty="0"/>
              <a:t> </a:t>
            </a:r>
            <a:r>
              <a:rPr lang="es-MX" sz="1200"/>
              <a:t>of Djibouti schools</a:t>
            </a:r>
            <a:endParaRPr lang="es-MX" sz="1200" dirty="0"/>
          </a:p>
        </p:txBody>
      </p:sp>
      <p:sp>
        <p:nvSpPr>
          <p:cNvPr id="10" name="Krajina"/>
          <p:cNvSpPr/>
          <p:nvPr/>
        </p:nvSpPr>
        <p:spPr>
          <a:xfrm>
            <a:off x="1751641" y="630000"/>
            <a:ext cx="1617751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MX" sz="2800">
                <a:ln w="0">
                  <a:solidFill>
                    <a:srgbClr val="7030A0"/>
                  </a:solidFill>
                </a:ln>
                <a:solidFill>
                  <a:prstClr val="white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Bassoon" pitchFamily="2" charset="0"/>
              </a:rPr>
              <a:t>Djibouti </a:t>
            </a:r>
            <a:endParaRPr lang="es-ES" sz="2800" dirty="0">
              <a:ln w="0">
                <a:solidFill>
                  <a:srgbClr val="7030A0"/>
                </a:solidFill>
              </a:ln>
              <a:solidFill>
                <a:prstClr val="white"/>
              </a:solidFill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latin typeface="Bassoon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669015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wipe dir="r"/>
      </p:transition>
    </mc:Choice>
    <mc:Fallback xmlns="">
      <p:transition spd="slow">
        <p:wipe dir="r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701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701"/>
                            </p:stCondLst>
                            <p:childTnLst>
                              <p:par>
                                <p:cTn id="12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31" presetClass="exit" presetSubtype="0" fill="hold" grpId="1" nodeType="withEffect">
                                  <p:stCondLst>
                                    <p:cond delay="3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1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6" grpId="0" animBg="1"/>
      <p:bldP spid="10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Rám">
            <a:extLst>
              <a:ext uri="{FF2B5EF4-FFF2-40B4-BE49-F238E27FC236}">
                <a16:creationId xmlns:a16="http://schemas.microsoft.com/office/drawing/2014/main" id="{50C3A665-7204-4D77-9FD3-CA7FE002ACD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208559" cy="6858000"/>
          </a:xfrm>
          <a:prstGeom prst="rect">
            <a:avLst/>
          </a:prstGeom>
        </p:spPr>
      </p:pic>
      <p:pic>
        <p:nvPicPr>
          <p:cNvPr id="21507" name="Foto"/>
          <p:cNvPicPr>
            <a:picLocks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288000" y="288000"/>
            <a:ext cx="10620000" cy="5940000"/>
          </a:xfrm>
          <a:prstGeom prst="roundRect">
            <a:avLst>
              <a:gd name="adj" fmla="val 32956"/>
            </a:avLst>
          </a:prstGeom>
          <a:ln>
            <a:noFill/>
          </a:ln>
          <a:effectLst>
            <a:outerShdw blurRad="139700" dist="50800" dir="4200000" sx="101000" sy="101000" algn="tl" rotWithShape="0">
              <a:prstClr val="black">
                <a:alpha val="56000"/>
              </a:prst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Autor">
            <a:extLst>
              <a:ext uri="{FF2B5EF4-FFF2-40B4-BE49-F238E27FC236}">
                <a16:creationId xmlns:a16="http://schemas.microsoft.com/office/drawing/2014/main" id="{56E7CF38-E3D9-4D5A-82F2-2C330AD4A179}"/>
              </a:ext>
            </a:extLst>
          </p:cNvPr>
          <p:cNvSpPr/>
          <p:nvPr/>
        </p:nvSpPr>
        <p:spPr>
          <a:xfrm>
            <a:off x="8476086" y="6336000"/>
            <a:ext cx="3216137" cy="276999"/>
          </a:xfrm>
          <a:prstGeom prst="rect">
            <a:avLst/>
          </a:prstGeom>
          <a:solidFill>
            <a:srgbClr val="267A08"/>
          </a:solidFill>
          <a:ln w="6350"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pPr algn="r"/>
            <a:r>
              <a:rPr lang="en-US" sz="1200" dirty="0"/>
              <a:t>Photography © </a:t>
            </a:r>
            <a:r>
              <a:rPr lang="en-US" sz="1200"/>
              <a:t>by remi pognante</a:t>
            </a:r>
            <a:r>
              <a:rPr lang="en-US" sz="1200" dirty="0"/>
              <a:t> on 500px</a:t>
            </a:r>
          </a:p>
        </p:txBody>
      </p:sp>
      <p:sp>
        <p:nvSpPr>
          <p:cNvPr id="4" name="Popis"/>
          <p:cNvSpPr/>
          <p:nvPr/>
        </p:nvSpPr>
        <p:spPr>
          <a:xfrm>
            <a:off x="303488" y="6336000"/>
            <a:ext cx="3821040" cy="276999"/>
          </a:xfrm>
          <a:prstGeom prst="rect">
            <a:avLst/>
          </a:prstGeom>
          <a:solidFill>
            <a:srgbClr val="267A08"/>
          </a:solidFill>
          <a:ln w="6350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sk-SK" sz="1200"/>
              <a:t>They </a:t>
            </a:r>
            <a:r>
              <a:rPr lang="es-MX" sz="1200"/>
              <a:t>see</a:t>
            </a:r>
            <a:r>
              <a:rPr lang="sk-SK" sz="1200"/>
              <a:t> their</a:t>
            </a:r>
            <a:r>
              <a:rPr lang="es-MX" sz="1200"/>
              <a:t> face</a:t>
            </a:r>
            <a:r>
              <a:rPr lang="sk-SK" sz="1200"/>
              <a:t>s</a:t>
            </a:r>
            <a:r>
              <a:rPr lang="es-MX" sz="1200"/>
              <a:t> in </a:t>
            </a:r>
            <a:r>
              <a:rPr lang="sk-SK" sz="1200"/>
              <a:t>the</a:t>
            </a:r>
            <a:r>
              <a:rPr lang="es-MX" sz="1200"/>
              <a:t> camer</a:t>
            </a:r>
            <a:r>
              <a:rPr lang="sk-SK" sz="1200"/>
              <a:t>a, </a:t>
            </a:r>
            <a:r>
              <a:rPr lang="es-MX" sz="1200"/>
              <a:t>Congo-Kinshasa</a:t>
            </a:r>
            <a:endParaRPr lang="es-MX" sz="1200" dirty="0"/>
          </a:p>
        </p:txBody>
      </p:sp>
      <p:sp>
        <p:nvSpPr>
          <p:cNvPr id="7" name="Krajina"/>
          <p:cNvSpPr/>
          <p:nvPr/>
        </p:nvSpPr>
        <p:spPr>
          <a:xfrm>
            <a:off x="1630736" y="630000"/>
            <a:ext cx="4410182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2800">
                <a:ln w="0">
                  <a:solidFill>
                    <a:srgbClr val="7030A0"/>
                  </a:solidFill>
                </a:ln>
                <a:solidFill>
                  <a:prstClr val="white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Bassoon" pitchFamily="2" charset="0"/>
              </a:rPr>
              <a:t>Dem</a:t>
            </a:r>
            <a:r>
              <a:rPr lang="sk-SK" sz="2800">
                <a:ln w="0">
                  <a:solidFill>
                    <a:srgbClr val="7030A0"/>
                  </a:solidFill>
                </a:ln>
                <a:solidFill>
                  <a:prstClr val="white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Bassoon" pitchFamily="2" charset="0"/>
              </a:rPr>
              <a:t>.</a:t>
            </a:r>
            <a:r>
              <a:rPr lang="es-ES" sz="2800">
                <a:ln w="0">
                  <a:solidFill>
                    <a:srgbClr val="7030A0"/>
                  </a:solidFill>
                </a:ln>
                <a:solidFill>
                  <a:prstClr val="white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Bassoon" pitchFamily="2" charset="0"/>
              </a:rPr>
              <a:t>Rep</a:t>
            </a:r>
            <a:r>
              <a:rPr lang="sk-SK" sz="2800">
                <a:ln w="0">
                  <a:solidFill>
                    <a:srgbClr val="7030A0"/>
                  </a:solidFill>
                </a:ln>
                <a:solidFill>
                  <a:prstClr val="white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Bassoon" pitchFamily="2" charset="0"/>
              </a:rPr>
              <a:t>.</a:t>
            </a:r>
            <a:r>
              <a:rPr lang="es-ES" sz="2800">
                <a:ln w="0">
                  <a:solidFill>
                    <a:srgbClr val="7030A0"/>
                  </a:solidFill>
                </a:ln>
                <a:solidFill>
                  <a:prstClr val="white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Bassoon" pitchFamily="2" charset="0"/>
              </a:rPr>
              <a:t> of the</a:t>
            </a:r>
            <a:r>
              <a:rPr lang="es-ES" sz="2800" dirty="0">
                <a:ln w="0">
                  <a:solidFill>
                    <a:srgbClr val="7030A0"/>
                  </a:solidFill>
                </a:ln>
                <a:solidFill>
                  <a:prstClr val="white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Bassoon" pitchFamily="2" charset="0"/>
              </a:rPr>
              <a:t> Congo</a:t>
            </a:r>
          </a:p>
        </p:txBody>
      </p:sp>
    </p:spTree>
    <p:extLst>
      <p:ext uri="{BB962C8B-B14F-4D97-AF65-F5344CB8AC3E}">
        <p14:creationId xmlns:p14="http://schemas.microsoft.com/office/powerpoint/2010/main" val="11743565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wipe dir="r"/>
      </p:transition>
    </mc:Choice>
    <mc:Fallback xmlns="">
      <p:transition spd="slow">
        <p:wipe dir="r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701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701"/>
                            </p:stCondLst>
                            <p:childTnLst>
                              <p:par>
                                <p:cTn id="12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31" presetClass="exit" presetSubtype="0" fill="hold" grpId="1" nodeType="withEffect">
                                  <p:stCondLst>
                                    <p:cond delay="3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1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4" grpId="0" animBg="1"/>
      <p:bldP spid="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Rám">
            <a:extLst>
              <a:ext uri="{FF2B5EF4-FFF2-40B4-BE49-F238E27FC236}">
                <a16:creationId xmlns:a16="http://schemas.microsoft.com/office/drawing/2014/main" id="{9955BDED-D15C-4C00-9BE2-CB277F626FD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208559" cy="6858000"/>
          </a:xfrm>
          <a:prstGeom prst="rect">
            <a:avLst/>
          </a:prstGeom>
        </p:spPr>
      </p:pic>
      <p:pic>
        <p:nvPicPr>
          <p:cNvPr id="231427" name="Foto"/>
          <p:cNvPicPr>
            <a:picLocks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288000" y="288000"/>
            <a:ext cx="10620000" cy="5940000"/>
          </a:xfrm>
          <a:prstGeom prst="roundRect">
            <a:avLst>
              <a:gd name="adj" fmla="val 32956"/>
            </a:avLst>
          </a:prstGeom>
          <a:ln>
            <a:noFill/>
          </a:ln>
          <a:effectLst>
            <a:outerShdw blurRad="139700" dist="50800" dir="4200000" sx="101000" sy="101000" algn="tl" rotWithShape="0">
              <a:prstClr val="black">
                <a:alpha val="56000"/>
              </a:prst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Autor">
            <a:extLst>
              <a:ext uri="{FF2B5EF4-FFF2-40B4-BE49-F238E27FC236}">
                <a16:creationId xmlns:a16="http://schemas.microsoft.com/office/drawing/2014/main" id="{0CF5CCC9-E113-40DE-85DB-E3D787BD6EA8}"/>
              </a:ext>
            </a:extLst>
          </p:cNvPr>
          <p:cNvSpPr/>
          <p:nvPr/>
        </p:nvSpPr>
        <p:spPr>
          <a:xfrm>
            <a:off x="7940427" y="6336000"/>
            <a:ext cx="3751796" cy="276999"/>
          </a:xfrm>
          <a:prstGeom prst="rect">
            <a:avLst/>
          </a:prstGeom>
          <a:solidFill>
            <a:srgbClr val="267A08"/>
          </a:solidFill>
          <a:ln w="6350"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pPr algn="r"/>
            <a:r>
              <a:rPr lang="en-US" sz="1200" dirty="0"/>
              <a:t>Photography © by </a:t>
            </a:r>
            <a:r>
              <a:rPr lang="en-US" sz="1200"/>
              <a:t>Svetlana Povarova Ree</a:t>
            </a:r>
            <a:r>
              <a:rPr lang="en-US" sz="1200" dirty="0"/>
              <a:t> on 500px</a:t>
            </a:r>
          </a:p>
        </p:txBody>
      </p:sp>
      <p:sp>
        <p:nvSpPr>
          <p:cNvPr id="4" name="Popis"/>
          <p:cNvSpPr/>
          <p:nvPr/>
        </p:nvSpPr>
        <p:spPr>
          <a:xfrm>
            <a:off x="303488" y="6337202"/>
            <a:ext cx="5984296" cy="276999"/>
          </a:xfrm>
          <a:prstGeom prst="rect">
            <a:avLst/>
          </a:prstGeom>
          <a:solidFill>
            <a:srgbClr val="267A08"/>
          </a:solidFill>
          <a:ln w="6350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s-MX" sz="1200"/>
              <a:t>We have</a:t>
            </a:r>
            <a:r>
              <a:rPr lang="es-MX" sz="1200" dirty="0"/>
              <a:t> </a:t>
            </a:r>
            <a:r>
              <a:rPr lang="es-MX" sz="1200"/>
              <a:t>a lot</a:t>
            </a:r>
            <a:r>
              <a:rPr lang="es-MX" sz="1200" dirty="0"/>
              <a:t> </a:t>
            </a:r>
            <a:r>
              <a:rPr lang="es-MX" sz="1200"/>
              <a:t>to learn from children</a:t>
            </a:r>
            <a:r>
              <a:rPr lang="sk-SK" sz="1200"/>
              <a:t>, to b</a:t>
            </a:r>
            <a:r>
              <a:rPr lang="es-MX" sz="1200"/>
              <a:t>e happy</a:t>
            </a:r>
            <a:r>
              <a:rPr lang="es-MX" sz="1200" dirty="0"/>
              <a:t> </a:t>
            </a:r>
            <a:r>
              <a:rPr lang="es-MX" sz="1200"/>
              <a:t>to meet</a:t>
            </a:r>
            <a:r>
              <a:rPr lang="es-MX" sz="1200" dirty="0"/>
              <a:t> </a:t>
            </a:r>
            <a:r>
              <a:rPr lang="es-MX" sz="1200"/>
              <a:t>new people</a:t>
            </a:r>
            <a:r>
              <a:rPr lang="sk-SK" sz="1200"/>
              <a:t>, </a:t>
            </a:r>
            <a:r>
              <a:rPr lang="es-MX" sz="1200"/>
              <a:t>Cairo, Egypt</a:t>
            </a:r>
            <a:endParaRPr lang="es-MX" sz="1200" dirty="0"/>
          </a:p>
        </p:txBody>
      </p:sp>
      <p:sp>
        <p:nvSpPr>
          <p:cNvPr id="8" name="Krajina"/>
          <p:cNvSpPr/>
          <p:nvPr/>
        </p:nvSpPr>
        <p:spPr>
          <a:xfrm>
            <a:off x="7940427" y="630000"/>
            <a:ext cx="1192955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MX" sz="2800">
                <a:ln w="0">
                  <a:solidFill>
                    <a:srgbClr val="7030A0"/>
                  </a:solidFill>
                </a:ln>
                <a:solidFill>
                  <a:prstClr val="white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Bassoon" pitchFamily="2" charset="0"/>
              </a:rPr>
              <a:t>Egypt</a:t>
            </a:r>
            <a:endParaRPr lang="es-MX" sz="2800" dirty="0">
              <a:ln w="0">
                <a:solidFill>
                  <a:srgbClr val="7030A0"/>
                </a:solidFill>
              </a:ln>
              <a:solidFill>
                <a:prstClr val="white"/>
              </a:solidFill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latin typeface="Bassoon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055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wipe dir="r"/>
      </p:transition>
    </mc:Choice>
    <mc:Fallback xmlns="">
      <p:transition spd="slow">
        <p:wipe dir="r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401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401"/>
                            </p:stCondLst>
                            <p:childTnLst>
                              <p:par>
                                <p:cTn id="12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31" presetClass="exit" presetSubtype="0" fill="hold" grpId="1" nodeType="withEffect">
                                  <p:stCondLst>
                                    <p:cond delay="3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1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4" grpId="0" animBg="1"/>
      <p:bldP spid="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Rám">
            <a:extLst>
              <a:ext uri="{FF2B5EF4-FFF2-40B4-BE49-F238E27FC236}">
                <a16:creationId xmlns:a16="http://schemas.microsoft.com/office/drawing/2014/main" id="{72523EB2-C52A-4A6D-902A-57890AD1F2A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208559" cy="6858000"/>
          </a:xfrm>
          <a:prstGeom prst="rect">
            <a:avLst/>
          </a:prstGeom>
        </p:spPr>
      </p:pic>
      <p:pic>
        <p:nvPicPr>
          <p:cNvPr id="247811" name="Foto"/>
          <p:cNvPicPr>
            <a:picLocks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288000" y="288000"/>
            <a:ext cx="10620000" cy="5940000"/>
          </a:xfrm>
          <a:prstGeom prst="roundRect">
            <a:avLst>
              <a:gd name="adj" fmla="val 32956"/>
            </a:avLst>
          </a:prstGeom>
          <a:ln>
            <a:noFill/>
          </a:ln>
          <a:effectLst>
            <a:outerShdw blurRad="139700" dist="50800" dir="4200000" sx="101000" sy="101000" algn="tl" rotWithShape="0">
              <a:prstClr val="black">
                <a:alpha val="56000"/>
              </a:prst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Autor">
            <a:extLst>
              <a:ext uri="{FF2B5EF4-FFF2-40B4-BE49-F238E27FC236}">
                <a16:creationId xmlns:a16="http://schemas.microsoft.com/office/drawing/2014/main" id="{0BCA3C7F-1124-4EB3-919C-B9772B877B00}"/>
              </a:ext>
            </a:extLst>
          </p:cNvPr>
          <p:cNvSpPr/>
          <p:nvPr/>
        </p:nvSpPr>
        <p:spPr>
          <a:xfrm>
            <a:off x="8659661" y="6336000"/>
            <a:ext cx="3026726" cy="276999"/>
          </a:xfrm>
          <a:prstGeom prst="rect">
            <a:avLst/>
          </a:prstGeom>
          <a:solidFill>
            <a:srgbClr val="267A08"/>
          </a:solidFill>
          <a:ln w="6350"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pPr algn="r"/>
            <a:r>
              <a:rPr lang="en-US" sz="1200" dirty="0"/>
              <a:t>Photography © by Félix Corral on 500px</a:t>
            </a:r>
          </a:p>
        </p:txBody>
      </p:sp>
      <p:sp>
        <p:nvSpPr>
          <p:cNvPr id="4" name="Popis"/>
          <p:cNvSpPr/>
          <p:nvPr/>
        </p:nvSpPr>
        <p:spPr>
          <a:xfrm>
            <a:off x="303487" y="6334743"/>
            <a:ext cx="1597231" cy="276999"/>
          </a:xfrm>
          <a:prstGeom prst="rect">
            <a:avLst/>
          </a:prstGeom>
          <a:solidFill>
            <a:srgbClr val="267A08"/>
          </a:solidFill>
          <a:ln w="6350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sk-SK" sz="1200"/>
              <a:t>Children</a:t>
            </a:r>
            <a:r>
              <a:rPr lang="es-MX" sz="1200"/>
              <a:t> </a:t>
            </a:r>
            <a:r>
              <a:rPr lang="sk-SK" sz="1200"/>
              <a:t>from</a:t>
            </a:r>
            <a:r>
              <a:rPr lang="es-MX" sz="1200"/>
              <a:t> </a:t>
            </a:r>
            <a:r>
              <a:rPr lang="es-MX" sz="1200" dirty="0"/>
              <a:t>Moka</a:t>
            </a:r>
          </a:p>
        </p:txBody>
      </p:sp>
      <p:sp>
        <p:nvSpPr>
          <p:cNvPr id="7" name="Krajina"/>
          <p:cNvSpPr/>
          <p:nvPr/>
        </p:nvSpPr>
        <p:spPr>
          <a:xfrm>
            <a:off x="2710878" y="630000"/>
            <a:ext cx="3308021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MX" sz="2800">
                <a:ln w="0">
                  <a:solidFill>
                    <a:srgbClr val="7030A0"/>
                  </a:solidFill>
                </a:ln>
                <a:solidFill>
                  <a:prstClr val="white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Bassoon" pitchFamily="2" charset="0"/>
              </a:rPr>
              <a:t>Equatorial</a:t>
            </a:r>
            <a:r>
              <a:rPr lang="es-MX" sz="2800" dirty="0">
                <a:ln w="0">
                  <a:solidFill>
                    <a:srgbClr val="7030A0"/>
                  </a:solidFill>
                </a:ln>
                <a:solidFill>
                  <a:prstClr val="white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Bassoon" pitchFamily="2" charset="0"/>
              </a:rPr>
              <a:t> Guinea</a:t>
            </a:r>
          </a:p>
        </p:txBody>
      </p:sp>
    </p:spTree>
    <p:extLst>
      <p:ext uri="{BB962C8B-B14F-4D97-AF65-F5344CB8AC3E}">
        <p14:creationId xmlns:p14="http://schemas.microsoft.com/office/powerpoint/2010/main" val="103554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wipe dir="r"/>
      </p:transition>
    </mc:Choice>
    <mc:Fallback xmlns="">
      <p:transition spd="slow">
        <p:wipe dir="r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501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501"/>
                            </p:stCondLst>
                            <p:childTnLst>
                              <p:par>
                                <p:cTn id="12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31" presetClass="exit" presetSubtype="0" fill="hold" grpId="1" nodeType="withEffect">
                                  <p:stCondLst>
                                    <p:cond delay="3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1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4" grpId="0" animBg="1"/>
      <p:bldP spid="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Rám">
            <a:extLst>
              <a:ext uri="{FF2B5EF4-FFF2-40B4-BE49-F238E27FC236}">
                <a16:creationId xmlns:a16="http://schemas.microsoft.com/office/drawing/2014/main" id="{1AE2B1F9-FE7A-47B7-87AE-73AAA294851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208559" cy="6858000"/>
          </a:xfrm>
          <a:prstGeom prst="rect">
            <a:avLst/>
          </a:prstGeom>
        </p:spPr>
      </p:pic>
      <p:pic>
        <p:nvPicPr>
          <p:cNvPr id="263171" name="Foto"/>
          <p:cNvPicPr>
            <a:picLocks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288000" y="288000"/>
            <a:ext cx="10620000" cy="5940000"/>
          </a:xfrm>
          <a:prstGeom prst="roundRect">
            <a:avLst>
              <a:gd name="adj" fmla="val 32956"/>
            </a:avLst>
          </a:prstGeom>
          <a:ln>
            <a:noFill/>
          </a:ln>
          <a:effectLst>
            <a:outerShdw blurRad="139700" dist="50800" dir="4200000" sx="101000" sy="101000" algn="tl" rotWithShape="0">
              <a:prstClr val="black">
                <a:alpha val="56000"/>
              </a:prst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Autor">
            <a:extLst>
              <a:ext uri="{FF2B5EF4-FFF2-40B4-BE49-F238E27FC236}">
                <a16:creationId xmlns:a16="http://schemas.microsoft.com/office/drawing/2014/main" id="{E5F90150-E775-4BFF-868E-E0F9329ED377}"/>
              </a:ext>
            </a:extLst>
          </p:cNvPr>
          <p:cNvSpPr/>
          <p:nvPr/>
        </p:nvSpPr>
        <p:spPr>
          <a:xfrm>
            <a:off x="8804894" y="6336000"/>
            <a:ext cx="2887329" cy="276999"/>
          </a:xfrm>
          <a:prstGeom prst="rect">
            <a:avLst/>
          </a:prstGeom>
          <a:solidFill>
            <a:srgbClr val="267A08"/>
          </a:solidFill>
          <a:ln w="6350"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pPr algn="r"/>
            <a:r>
              <a:rPr lang="en-US" sz="1200" dirty="0"/>
              <a:t>Photography © by </a:t>
            </a:r>
            <a:r>
              <a:rPr lang="en-US" sz="1200"/>
              <a:t>Joris Heus</a:t>
            </a:r>
            <a:r>
              <a:rPr lang="en-US" sz="1200" dirty="0"/>
              <a:t> on 500px</a:t>
            </a:r>
          </a:p>
        </p:txBody>
      </p:sp>
      <p:sp>
        <p:nvSpPr>
          <p:cNvPr id="4" name="Popis"/>
          <p:cNvSpPr/>
          <p:nvPr/>
        </p:nvSpPr>
        <p:spPr>
          <a:xfrm>
            <a:off x="303488" y="6334743"/>
            <a:ext cx="1448089" cy="276999"/>
          </a:xfrm>
          <a:prstGeom prst="rect">
            <a:avLst/>
          </a:prstGeom>
          <a:solidFill>
            <a:srgbClr val="267A08"/>
          </a:solidFill>
          <a:ln w="6350"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lang="sk-SK" sz="1200"/>
              <a:t>Happy s</a:t>
            </a:r>
            <a:r>
              <a:rPr lang="es-MX" sz="1200"/>
              <a:t>choolkids</a:t>
            </a:r>
            <a:endParaRPr lang="es-MX" sz="1200" dirty="0"/>
          </a:p>
        </p:txBody>
      </p:sp>
      <p:sp>
        <p:nvSpPr>
          <p:cNvPr id="7" name="Krajina"/>
          <p:cNvSpPr/>
          <p:nvPr/>
        </p:nvSpPr>
        <p:spPr>
          <a:xfrm>
            <a:off x="7601219" y="630000"/>
            <a:ext cx="1379608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MX" sz="2800" dirty="0">
                <a:ln w="0">
                  <a:solidFill>
                    <a:srgbClr val="7030A0"/>
                  </a:solidFill>
                </a:ln>
                <a:solidFill>
                  <a:prstClr val="white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Bassoon" pitchFamily="2" charset="0"/>
              </a:rPr>
              <a:t>Eritrea</a:t>
            </a:r>
          </a:p>
        </p:txBody>
      </p:sp>
    </p:spTree>
    <p:extLst>
      <p:ext uri="{BB962C8B-B14F-4D97-AF65-F5344CB8AC3E}">
        <p14:creationId xmlns:p14="http://schemas.microsoft.com/office/powerpoint/2010/main" val="41676545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wipe dir="r"/>
      </p:transition>
    </mc:Choice>
    <mc:Fallback xmlns="">
      <p:transition spd="slow">
        <p:wipe dir="r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601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601"/>
                            </p:stCondLst>
                            <p:childTnLst>
                              <p:par>
                                <p:cTn id="12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31" presetClass="exit" presetSubtype="0" fill="hold" grpId="1" nodeType="withEffect">
                                  <p:stCondLst>
                                    <p:cond delay="3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1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4" grpId="0" animBg="1"/>
      <p:bldP spid="7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Rám">
            <a:extLst>
              <a:ext uri="{FF2B5EF4-FFF2-40B4-BE49-F238E27FC236}">
                <a16:creationId xmlns:a16="http://schemas.microsoft.com/office/drawing/2014/main" id="{D8751B7F-1B77-4C6B-A47A-3E5F693FDFB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208559" cy="6858000"/>
          </a:xfrm>
          <a:prstGeom prst="rect">
            <a:avLst/>
          </a:prstGeom>
        </p:spPr>
      </p:pic>
      <p:pic>
        <p:nvPicPr>
          <p:cNvPr id="276483" name="Foto"/>
          <p:cNvPicPr>
            <a:picLocks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288000" y="288000"/>
            <a:ext cx="10620000" cy="5940000"/>
          </a:xfrm>
          <a:prstGeom prst="roundRect">
            <a:avLst>
              <a:gd name="adj" fmla="val 32956"/>
            </a:avLst>
          </a:prstGeom>
          <a:ln>
            <a:noFill/>
          </a:ln>
          <a:effectLst>
            <a:outerShdw blurRad="139700" dist="50800" dir="4200000" sx="101000" sy="101000" algn="tl" rotWithShape="0">
              <a:prstClr val="black">
                <a:alpha val="56000"/>
              </a:prst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Autor">
            <a:extLst>
              <a:ext uri="{FF2B5EF4-FFF2-40B4-BE49-F238E27FC236}">
                <a16:creationId xmlns:a16="http://schemas.microsoft.com/office/drawing/2014/main" id="{61F05C6C-D318-471E-9459-812913C4543E}"/>
              </a:ext>
            </a:extLst>
          </p:cNvPr>
          <p:cNvSpPr/>
          <p:nvPr/>
        </p:nvSpPr>
        <p:spPr>
          <a:xfrm>
            <a:off x="8682168" y="6336000"/>
            <a:ext cx="3010055" cy="276999"/>
          </a:xfrm>
          <a:prstGeom prst="rect">
            <a:avLst/>
          </a:prstGeom>
          <a:solidFill>
            <a:srgbClr val="267A08"/>
          </a:solidFill>
          <a:ln w="6350"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pPr algn="r"/>
            <a:r>
              <a:rPr lang="en-US" sz="1200" dirty="0"/>
              <a:t>Photography © by Trevor Cole on 500px</a:t>
            </a:r>
          </a:p>
        </p:txBody>
      </p:sp>
      <p:sp>
        <p:nvSpPr>
          <p:cNvPr id="4" name="Popis"/>
          <p:cNvSpPr/>
          <p:nvPr/>
        </p:nvSpPr>
        <p:spPr>
          <a:xfrm>
            <a:off x="303488" y="6336000"/>
            <a:ext cx="3838808" cy="276999"/>
          </a:xfrm>
          <a:prstGeom prst="rect">
            <a:avLst/>
          </a:prstGeom>
          <a:solidFill>
            <a:srgbClr val="267A08"/>
          </a:solidFill>
          <a:ln w="6350"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lang="es-MX" sz="1200" dirty="0"/>
              <a:t>Windows </a:t>
            </a:r>
            <a:r>
              <a:rPr lang="es-MX" sz="1200"/>
              <a:t>to the soul</a:t>
            </a:r>
            <a:r>
              <a:rPr lang="sk-SK" sz="1200"/>
              <a:t>, a</a:t>
            </a:r>
            <a:r>
              <a:rPr lang="es-MX" sz="1200"/>
              <a:t> kid with startling</a:t>
            </a:r>
            <a:r>
              <a:rPr lang="es-MX" sz="1200" dirty="0"/>
              <a:t> </a:t>
            </a:r>
            <a:r>
              <a:rPr lang="es-MX" sz="1200"/>
              <a:t>blue eyes</a:t>
            </a:r>
            <a:r>
              <a:rPr lang="es-MX" sz="1200" dirty="0"/>
              <a:t>.</a:t>
            </a:r>
          </a:p>
        </p:txBody>
      </p:sp>
      <p:sp>
        <p:nvSpPr>
          <p:cNvPr id="8" name="Krajina"/>
          <p:cNvSpPr/>
          <p:nvPr/>
        </p:nvSpPr>
        <p:spPr>
          <a:xfrm>
            <a:off x="1915798" y="630000"/>
            <a:ext cx="1616148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MX" sz="2800">
                <a:ln w="0">
                  <a:solidFill>
                    <a:srgbClr val="7030A0"/>
                  </a:solidFill>
                </a:ln>
                <a:solidFill>
                  <a:prstClr val="white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Bassoon" pitchFamily="2" charset="0"/>
              </a:rPr>
              <a:t>Ethiopia</a:t>
            </a:r>
            <a:endParaRPr lang="es-MX" sz="2800" dirty="0">
              <a:ln w="0">
                <a:solidFill>
                  <a:srgbClr val="7030A0"/>
                </a:solidFill>
              </a:ln>
              <a:solidFill>
                <a:prstClr val="white"/>
              </a:solidFill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latin typeface="Bassoon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787048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wipe dir="r"/>
      </p:transition>
    </mc:Choice>
    <mc:Fallback xmlns="">
      <p:transition spd="slow">
        <p:wipe dir="r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701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701"/>
                            </p:stCondLst>
                            <p:childTnLst>
                              <p:par>
                                <p:cTn id="12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31" presetClass="exit" presetSubtype="0" fill="hold" grpId="1" nodeType="withEffect">
                                  <p:stCondLst>
                                    <p:cond delay="3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1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4" grpId="0" animBg="1"/>
      <p:bldP spid="8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Rám">
            <a:extLst>
              <a:ext uri="{FF2B5EF4-FFF2-40B4-BE49-F238E27FC236}">
                <a16:creationId xmlns:a16="http://schemas.microsoft.com/office/drawing/2014/main" id="{34E6E8B7-DC98-4078-B0CD-AB5F7DCF313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208559" cy="6858000"/>
          </a:xfrm>
          <a:prstGeom prst="rect">
            <a:avLst/>
          </a:prstGeom>
        </p:spPr>
      </p:pic>
      <p:pic>
        <p:nvPicPr>
          <p:cNvPr id="302083" name="Foto"/>
          <p:cNvPicPr>
            <a:picLocks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288000" y="288000"/>
            <a:ext cx="10620000" cy="5940000"/>
          </a:xfrm>
          <a:prstGeom prst="roundRect">
            <a:avLst>
              <a:gd name="adj" fmla="val 32956"/>
            </a:avLst>
          </a:prstGeom>
          <a:ln>
            <a:noFill/>
          </a:ln>
          <a:effectLst>
            <a:outerShdw blurRad="139700" dist="50800" dir="4200000" sx="101000" sy="101000" algn="tl" rotWithShape="0">
              <a:prstClr val="black">
                <a:alpha val="56000"/>
              </a:prst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Autor">
            <a:extLst>
              <a:ext uri="{FF2B5EF4-FFF2-40B4-BE49-F238E27FC236}">
                <a16:creationId xmlns:a16="http://schemas.microsoft.com/office/drawing/2014/main" id="{8AE3C8AC-00D2-433E-A5DF-7FC62B82B3FE}"/>
              </a:ext>
            </a:extLst>
          </p:cNvPr>
          <p:cNvSpPr/>
          <p:nvPr/>
        </p:nvSpPr>
        <p:spPr>
          <a:xfrm>
            <a:off x="8479292" y="6336000"/>
            <a:ext cx="3212931" cy="276999"/>
          </a:xfrm>
          <a:prstGeom prst="rect">
            <a:avLst/>
          </a:prstGeom>
          <a:solidFill>
            <a:srgbClr val="267A08"/>
          </a:solidFill>
          <a:ln w="6350"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pPr algn="r"/>
            <a:r>
              <a:rPr lang="en-US" sz="1200" dirty="0"/>
              <a:t>Photography © by </a:t>
            </a:r>
            <a:r>
              <a:rPr lang="en-US" sz="1200"/>
              <a:t>Alessio Carelli</a:t>
            </a:r>
            <a:r>
              <a:rPr lang="en-US" sz="1200" dirty="0"/>
              <a:t> on 500px</a:t>
            </a:r>
          </a:p>
        </p:txBody>
      </p:sp>
      <p:sp>
        <p:nvSpPr>
          <p:cNvPr id="4" name="Popis"/>
          <p:cNvSpPr/>
          <p:nvPr/>
        </p:nvSpPr>
        <p:spPr>
          <a:xfrm>
            <a:off x="303489" y="6334744"/>
            <a:ext cx="2317792" cy="276999"/>
          </a:xfrm>
          <a:prstGeom prst="rect">
            <a:avLst/>
          </a:prstGeom>
          <a:solidFill>
            <a:srgbClr val="267A08"/>
          </a:solidFill>
          <a:ln w="6350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s-MX" sz="1200"/>
              <a:t>Young boys outside the school</a:t>
            </a:r>
            <a:r>
              <a:rPr lang="es-MX" sz="1200" dirty="0"/>
              <a:t> </a:t>
            </a:r>
          </a:p>
        </p:txBody>
      </p:sp>
      <p:sp>
        <p:nvSpPr>
          <p:cNvPr id="7" name="Krajina"/>
          <p:cNvSpPr/>
          <p:nvPr/>
        </p:nvSpPr>
        <p:spPr>
          <a:xfrm>
            <a:off x="2176744" y="630000"/>
            <a:ext cx="1334083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MX" sz="2800">
                <a:ln w="0">
                  <a:solidFill>
                    <a:srgbClr val="7030A0"/>
                  </a:solidFill>
                </a:ln>
                <a:solidFill>
                  <a:prstClr val="white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Bassoon" pitchFamily="2" charset="0"/>
              </a:rPr>
              <a:t>Gabon</a:t>
            </a:r>
            <a:endParaRPr lang="es-MX" sz="2800" dirty="0">
              <a:ln w="0">
                <a:solidFill>
                  <a:srgbClr val="7030A0"/>
                </a:solidFill>
              </a:ln>
              <a:solidFill>
                <a:prstClr val="white"/>
              </a:solidFill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latin typeface="Bassoon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14628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wipe dir="r"/>
      </p:transition>
    </mc:Choice>
    <mc:Fallback xmlns="">
      <p:transition spd="slow">
        <p:wipe dir="r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401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401"/>
                            </p:stCondLst>
                            <p:childTnLst>
                              <p:par>
                                <p:cTn id="12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31" presetClass="exit" presetSubtype="0" fill="hold" grpId="1" nodeType="withEffect">
                                  <p:stCondLst>
                                    <p:cond delay="3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1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4" grpId="0" animBg="1"/>
      <p:bldP spid="7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Rám">
            <a:extLst>
              <a:ext uri="{FF2B5EF4-FFF2-40B4-BE49-F238E27FC236}">
                <a16:creationId xmlns:a16="http://schemas.microsoft.com/office/drawing/2014/main" id="{B74A073E-9164-43EB-A3FD-8E9ECAA9129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208559" cy="6858000"/>
          </a:xfrm>
          <a:prstGeom prst="rect">
            <a:avLst/>
          </a:prstGeom>
        </p:spPr>
      </p:pic>
      <p:pic>
        <p:nvPicPr>
          <p:cNvPr id="310275" name="Foto"/>
          <p:cNvPicPr>
            <a:picLocks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288000" y="288000"/>
            <a:ext cx="10620000" cy="5940000"/>
          </a:xfrm>
          <a:prstGeom prst="roundRect">
            <a:avLst>
              <a:gd name="adj" fmla="val 32956"/>
            </a:avLst>
          </a:prstGeom>
          <a:ln>
            <a:noFill/>
          </a:ln>
          <a:effectLst>
            <a:outerShdw blurRad="139700" dist="50800" dir="4200000" sx="101000" sy="101000" algn="tl" rotWithShape="0">
              <a:prstClr val="black">
                <a:alpha val="56000"/>
              </a:prst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Autor">
            <a:extLst>
              <a:ext uri="{FF2B5EF4-FFF2-40B4-BE49-F238E27FC236}">
                <a16:creationId xmlns:a16="http://schemas.microsoft.com/office/drawing/2014/main" id="{CD6C736E-6C3D-41CF-845E-388F290762D3}"/>
              </a:ext>
            </a:extLst>
          </p:cNvPr>
          <p:cNvSpPr/>
          <p:nvPr/>
        </p:nvSpPr>
        <p:spPr>
          <a:xfrm>
            <a:off x="8685759" y="6336000"/>
            <a:ext cx="3006464" cy="276999"/>
          </a:xfrm>
          <a:prstGeom prst="rect">
            <a:avLst/>
          </a:prstGeom>
          <a:solidFill>
            <a:srgbClr val="267A08"/>
          </a:solidFill>
          <a:ln w="6350"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pPr algn="r"/>
            <a:r>
              <a:rPr lang="en-US" sz="1200" dirty="0"/>
              <a:t>Photography © by Steve Baker on 500px</a:t>
            </a:r>
          </a:p>
        </p:txBody>
      </p:sp>
      <p:sp>
        <p:nvSpPr>
          <p:cNvPr id="4" name="Popis"/>
          <p:cNvSpPr/>
          <p:nvPr/>
        </p:nvSpPr>
        <p:spPr>
          <a:xfrm>
            <a:off x="303489" y="6335368"/>
            <a:ext cx="1494490" cy="276999"/>
          </a:xfrm>
          <a:prstGeom prst="rect">
            <a:avLst/>
          </a:prstGeom>
          <a:solidFill>
            <a:srgbClr val="267A08"/>
          </a:solidFill>
          <a:ln w="6350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s-MX" sz="1200"/>
              <a:t>Gambian </a:t>
            </a:r>
            <a:r>
              <a:rPr lang="sk-SK" sz="1200"/>
              <a:t>v</a:t>
            </a:r>
            <a:r>
              <a:rPr lang="es-MX" sz="1200"/>
              <a:t>illagers</a:t>
            </a:r>
            <a:endParaRPr lang="es-MX" sz="1200" dirty="0"/>
          </a:p>
        </p:txBody>
      </p:sp>
      <p:sp>
        <p:nvSpPr>
          <p:cNvPr id="7" name="Krajina"/>
          <p:cNvSpPr/>
          <p:nvPr/>
        </p:nvSpPr>
        <p:spPr>
          <a:xfrm>
            <a:off x="1284000" y="630000"/>
            <a:ext cx="1534394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MX" sz="2800" dirty="0">
                <a:ln w="0">
                  <a:solidFill>
                    <a:srgbClr val="7030A0"/>
                  </a:solidFill>
                </a:ln>
                <a:solidFill>
                  <a:prstClr val="white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Bassoon" pitchFamily="2" charset="0"/>
              </a:rPr>
              <a:t>Gambia</a:t>
            </a:r>
          </a:p>
        </p:txBody>
      </p:sp>
    </p:spTree>
    <p:extLst>
      <p:ext uri="{BB962C8B-B14F-4D97-AF65-F5344CB8AC3E}">
        <p14:creationId xmlns:p14="http://schemas.microsoft.com/office/powerpoint/2010/main" val="21625241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wipe dir="r"/>
      </p:transition>
    </mc:Choice>
    <mc:Fallback xmlns="">
      <p:transition spd="slow">
        <p:wipe dir="r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501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501"/>
                            </p:stCondLst>
                            <p:childTnLst>
                              <p:par>
                                <p:cTn id="12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31" presetClass="exit" presetSubtype="0" fill="hold" grpId="1" nodeType="withEffect">
                                  <p:stCondLst>
                                    <p:cond delay="3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1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4" grpId="0" animBg="1"/>
      <p:bldP spid="7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Rám">
            <a:extLst>
              <a:ext uri="{FF2B5EF4-FFF2-40B4-BE49-F238E27FC236}">
                <a16:creationId xmlns:a16="http://schemas.microsoft.com/office/drawing/2014/main" id="{F2AB7936-45B8-40F6-B3E4-F53780FCCE4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208559" cy="6858000"/>
          </a:xfrm>
          <a:prstGeom prst="rect">
            <a:avLst/>
          </a:prstGeom>
        </p:spPr>
      </p:pic>
      <p:pic>
        <p:nvPicPr>
          <p:cNvPr id="335875" name="Foto"/>
          <p:cNvPicPr>
            <a:picLocks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288000" y="288000"/>
            <a:ext cx="10620000" cy="5940000"/>
          </a:xfrm>
          <a:prstGeom prst="roundRect">
            <a:avLst>
              <a:gd name="adj" fmla="val 32956"/>
            </a:avLst>
          </a:prstGeom>
          <a:ln>
            <a:noFill/>
          </a:ln>
          <a:effectLst>
            <a:outerShdw blurRad="139700" dist="50800" dir="4200000" sx="101000" sy="101000" algn="tl" rotWithShape="0">
              <a:prstClr val="black">
                <a:alpha val="56000"/>
              </a:prst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Autor">
            <a:extLst>
              <a:ext uri="{FF2B5EF4-FFF2-40B4-BE49-F238E27FC236}">
                <a16:creationId xmlns:a16="http://schemas.microsoft.com/office/drawing/2014/main" id="{0F365109-9576-4975-8FBE-6215089EFAFE}"/>
              </a:ext>
            </a:extLst>
          </p:cNvPr>
          <p:cNvSpPr/>
          <p:nvPr/>
        </p:nvSpPr>
        <p:spPr>
          <a:xfrm>
            <a:off x="8849650" y="6336000"/>
            <a:ext cx="2842573" cy="276999"/>
          </a:xfrm>
          <a:prstGeom prst="rect">
            <a:avLst/>
          </a:prstGeom>
          <a:solidFill>
            <a:srgbClr val="267A08"/>
          </a:solidFill>
          <a:ln w="6350"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pPr algn="r"/>
            <a:r>
              <a:rPr lang="en-US" sz="1200" dirty="0"/>
              <a:t>Photography © by Bob Pixel on 500px</a:t>
            </a:r>
          </a:p>
        </p:txBody>
      </p:sp>
      <p:sp>
        <p:nvSpPr>
          <p:cNvPr id="4" name="Popis"/>
          <p:cNvSpPr/>
          <p:nvPr/>
        </p:nvSpPr>
        <p:spPr>
          <a:xfrm>
            <a:off x="303488" y="6336000"/>
            <a:ext cx="6119111" cy="276999"/>
          </a:xfrm>
          <a:prstGeom prst="rect">
            <a:avLst/>
          </a:prstGeom>
          <a:solidFill>
            <a:srgbClr val="267A08"/>
          </a:solidFill>
          <a:ln w="6350"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lang="en-US" sz="1200"/>
              <a:t>He looked at me when I kept photographing the hanging fishing nets.</a:t>
            </a:r>
            <a:r>
              <a:rPr lang="sk-SK" sz="1200"/>
              <a:t> </a:t>
            </a:r>
            <a:r>
              <a:rPr lang="en-US" sz="1200"/>
              <a:t>Lake Bosumtwi</a:t>
            </a:r>
            <a:endParaRPr lang="es-MX" sz="1200" dirty="0"/>
          </a:p>
        </p:txBody>
      </p:sp>
      <p:sp>
        <p:nvSpPr>
          <p:cNvPr id="7" name="Krajina"/>
          <p:cNvSpPr/>
          <p:nvPr/>
        </p:nvSpPr>
        <p:spPr>
          <a:xfrm>
            <a:off x="1947647" y="630000"/>
            <a:ext cx="1327608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MX" sz="2800" dirty="0">
                <a:ln w="0">
                  <a:solidFill>
                    <a:srgbClr val="7030A0"/>
                  </a:solidFill>
                </a:ln>
                <a:solidFill>
                  <a:prstClr val="white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Bassoon" pitchFamily="2" charset="0"/>
              </a:rPr>
              <a:t>Ghana</a:t>
            </a:r>
          </a:p>
        </p:txBody>
      </p:sp>
    </p:spTree>
    <p:extLst>
      <p:ext uri="{BB962C8B-B14F-4D97-AF65-F5344CB8AC3E}">
        <p14:creationId xmlns:p14="http://schemas.microsoft.com/office/powerpoint/2010/main" val="286760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wipe dir="r"/>
      </p:transition>
    </mc:Choice>
    <mc:Fallback xmlns="">
      <p:transition spd="slow">
        <p:wipe dir="r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401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401"/>
                            </p:stCondLst>
                            <p:childTnLst>
                              <p:par>
                                <p:cTn id="12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31" presetClass="exit" presetSubtype="0" fill="hold" grpId="1" nodeType="withEffect">
                                  <p:stCondLst>
                                    <p:cond delay="3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1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4" grpId="0" animBg="1"/>
      <p:bldP spid="7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Rám">
            <a:extLst>
              <a:ext uri="{FF2B5EF4-FFF2-40B4-BE49-F238E27FC236}">
                <a16:creationId xmlns:a16="http://schemas.microsoft.com/office/drawing/2014/main" id="{34DBE188-F76D-4C57-B756-25C1AB24A41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208559" cy="6858000"/>
          </a:xfrm>
          <a:prstGeom prst="rect">
            <a:avLst/>
          </a:prstGeom>
        </p:spPr>
      </p:pic>
      <p:pic>
        <p:nvPicPr>
          <p:cNvPr id="371715" name="Foto"/>
          <p:cNvPicPr>
            <a:picLocks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288000" y="288000"/>
            <a:ext cx="10620000" cy="5940000"/>
          </a:xfrm>
          <a:prstGeom prst="roundRect">
            <a:avLst>
              <a:gd name="adj" fmla="val 32956"/>
            </a:avLst>
          </a:prstGeom>
          <a:ln>
            <a:noFill/>
          </a:ln>
          <a:effectLst>
            <a:outerShdw blurRad="139700" dist="50800" dir="4200000" sx="101000" sy="101000" algn="tl" rotWithShape="0">
              <a:prstClr val="black">
                <a:alpha val="56000"/>
              </a:prst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Autor">
            <a:extLst>
              <a:ext uri="{FF2B5EF4-FFF2-40B4-BE49-F238E27FC236}">
                <a16:creationId xmlns:a16="http://schemas.microsoft.com/office/drawing/2014/main" id="{4729DB91-AE43-4235-BABB-77DEEC028CB8}"/>
              </a:ext>
            </a:extLst>
          </p:cNvPr>
          <p:cNvSpPr/>
          <p:nvPr/>
        </p:nvSpPr>
        <p:spPr>
          <a:xfrm>
            <a:off x="8427996" y="6336000"/>
            <a:ext cx="3264227" cy="276999"/>
          </a:xfrm>
          <a:prstGeom prst="rect">
            <a:avLst/>
          </a:prstGeom>
          <a:solidFill>
            <a:srgbClr val="267A08"/>
          </a:solidFill>
          <a:ln w="6350"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pPr algn="r"/>
            <a:r>
              <a:rPr lang="en-US" sz="1200" dirty="0"/>
              <a:t>Photography © by Vincenzo Vitale on 500px</a:t>
            </a:r>
          </a:p>
        </p:txBody>
      </p:sp>
      <p:sp>
        <p:nvSpPr>
          <p:cNvPr id="4" name="Popis"/>
          <p:cNvSpPr/>
          <p:nvPr/>
        </p:nvSpPr>
        <p:spPr>
          <a:xfrm>
            <a:off x="310194" y="6336000"/>
            <a:ext cx="1597617" cy="276999"/>
          </a:xfrm>
          <a:prstGeom prst="rect">
            <a:avLst/>
          </a:prstGeom>
          <a:solidFill>
            <a:srgbClr val="267A08"/>
          </a:solidFill>
          <a:ln w="6350"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lang="es-MX" sz="1200"/>
              <a:t>Guinean </a:t>
            </a:r>
            <a:r>
              <a:rPr lang="sk-SK" sz="1200"/>
              <a:t>s</a:t>
            </a:r>
            <a:r>
              <a:rPr lang="es-MX" sz="1200"/>
              <a:t>upporters</a:t>
            </a:r>
            <a:endParaRPr lang="es-MX" sz="1200" dirty="0"/>
          </a:p>
        </p:txBody>
      </p:sp>
      <p:sp>
        <p:nvSpPr>
          <p:cNvPr id="7" name="Krajina"/>
          <p:cNvSpPr/>
          <p:nvPr/>
        </p:nvSpPr>
        <p:spPr>
          <a:xfrm>
            <a:off x="7071403" y="630000"/>
            <a:ext cx="1425390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MX" sz="2800" dirty="0">
                <a:ln w="0">
                  <a:solidFill>
                    <a:srgbClr val="7030A0"/>
                  </a:solidFill>
                </a:ln>
                <a:solidFill>
                  <a:prstClr val="white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Bassoon" pitchFamily="2" charset="0"/>
              </a:rPr>
              <a:t>Guinea</a:t>
            </a:r>
          </a:p>
        </p:txBody>
      </p:sp>
    </p:spTree>
    <p:extLst>
      <p:ext uri="{BB962C8B-B14F-4D97-AF65-F5344CB8AC3E}">
        <p14:creationId xmlns:p14="http://schemas.microsoft.com/office/powerpoint/2010/main" val="40339572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wipe dir="r"/>
      </p:transition>
    </mc:Choice>
    <mc:Fallback xmlns="">
      <p:transition spd="slow">
        <p:wipe dir="r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501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501"/>
                            </p:stCondLst>
                            <p:childTnLst>
                              <p:par>
                                <p:cTn id="12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31" presetClass="exit" presetSubtype="0" fill="hold" grpId="1" nodeType="withEffect">
                                  <p:stCondLst>
                                    <p:cond delay="3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1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4" grpId="0" animBg="1"/>
      <p:bldP spid="7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Rám">
            <a:extLst>
              <a:ext uri="{FF2B5EF4-FFF2-40B4-BE49-F238E27FC236}">
                <a16:creationId xmlns:a16="http://schemas.microsoft.com/office/drawing/2014/main" id="{97D68FA7-ACA6-4470-9297-0DD1BE7550F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208559" cy="6858000"/>
          </a:xfrm>
          <a:prstGeom prst="rect">
            <a:avLst/>
          </a:prstGeom>
        </p:spPr>
      </p:pic>
      <p:pic>
        <p:nvPicPr>
          <p:cNvPr id="22531" name="Foto"/>
          <p:cNvPicPr>
            <a:picLocks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288000" y="288000"/>
            <a:ext cx="10620000" cy="5940000"/>
          </a:xfrm>
          <a:prstGeom prst="roundRect">
            <a:avLst>
              <a:gd name="adj" fmla="val 32956"/>
            </a:avLst>
          </a:prstGeom>
          <a:ln>
            <a:noFill/>
          </a:ln>
          <a:effectLst>
            <a:outerShdw blurRad="139700" dist="50800" dir="4200000" sx="101000" sy="101000" algn="tl" rotWithShape="0">
              <a:prstClr val="black">
                <a:alpha val="56000"/>
              </a:prst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Autor">
            <a:extLst>
              <a:ext uri="{FF2B5EF4-FFF2-40B4-BE49-F238E27FC236}">
                <a16:creationId xmlns:a16="http://schemas.microsoft.com/office/drawing/2014/main" id="{DB20DBAB-A392-40DD-BBA6-B1BBE46F685B}"/>
              </a:ext>
            </a:extLst>
          </p:cNvPr>
          <p:cNvSpPr/>
          <p:nvPr/>
        </p:nvSpPr>
        <p:spPr>
          <a:xfrm>
            <a:off x="8189213" y="6336000"/>
            <a:ext cx="3503010" cy="276999"/>
          </a:xfrm>
          <a:prstGeom prst="rect">
            <a:avLst/>
          </a:prstGeom>
          <a:solidFill>
            <a:srgbClr val="267A08"/>
          </a:solidFill>
          <a:ln w="6350"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pPr algn="r"/>
            <a:r>
              <a:rPr lang="en-US" sz="1200" dirty="0"/>
              <a:t>Photography © </a:t>
            </a:r>
            <a:r>
              <a:rPr lang="en-US" sz="1200"/>
              <a:t>by Baldomero</a:t>
            </a:r>
            <a:r>
              <a:rPr lang="en-US" sz="1200" dirty="0"/>
              <a:t> Coelho on 500px</a:t>
            </a:r>
          </a:p>
        </p:txBody>
      </p:sp>
      <p:sp>
        <p:nvSpPr>
          <p:cNvPr id="4" name="Popis"/>
          <p:cNvSpPr/>
          <p:nvPr/>
        </p:nvSpPr>
        <p:spPr>
          <a:xfrm>
            <a:off x="303488" y="6336000"/>
            <a:ext cx="2349297" cy="276999"/>
          </a:xfrm>
          <a:prstGeom prst="rect">
            <a:avLst/>
          </a:prstGeom>
          <a:solidFill>
            <a:srgbClr val="267A08"/>
          </a:solidFill>
          <a:ln w="6350"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lang="es-MX" sz="1200"/>
              <a:t>Portrait </a:t>
            </a:r>
            <a:r>
              <a:rPr lang="es-MX" sz="1200" dirty="0"/>
              <a:t>of </a:t>
            </a:r>
            <a:r>
              <a:rPr lang="es-MX" sz="1200"/>
              <a:t>a child from Bijagós.</a:t>
            </a:r>
            <a:endParaRPr lang="es-MX" sz="1200" dirty="0"/>
          </a:p>
        </p:txBody>
      </p:sp>
      <p:sp>
        <p:nvSpPr>
          <p:cNvPr id="8" name="Krajina"/>
          <p:cNvSpPr/>
          <p:nvPr/>
        </p:nvSpPr>
        <p:spPr>
          <a:xfrm>
            <a:off x="6758786" y="630000"/>
            <a:ext cx="2688557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MX" sz="2800" dirty="0">
                <a:ln w="0">
                  <a:solidFill>
                    <a:srgbClr val="7030A0"/>
                  </a:solidFill>
                </a:ln>
                <a:solidFill>
                  <a:prstClr val="white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Bassoon" pitchFamily="2" charset="0"/>
              </a:rPr>
              <a:t>Guinea Bissau</a:t>
            </a:r>
          </a:p>
        </p:txBody>
      </p:sp>
    </p:spTree>
    <p:extLst>
      <p:ext uri="{BB962C8B-B14F-4D97-AF65-F5344CB8AC3E}">
        <p14:creationId xmlns:p14="http://schemas.microsoft.com/office/powerpoint/2010/main" val="42649827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wipe dir="r"/>
      </p:transition>
    </mc:Choice>
    <mc:Fallback xmlns="">
      <p:transition spd="slow">
        <p:wipe dir="r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101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101"/>
                            </p:stCondLst>
                            <p:childTnLst>
                              <p:par>
                                <p:cTn id="12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31" presetClass="exit" presetSubtype="0" fill="hold" grpId="1" nodeType="withEffect">
                                  <p:stCondLst>
                                    <p:cond delay="3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1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4" grpId="0" animBg="1"/>
      <p:bldP spid="8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Rám">
            <a:extLst>
              <a:ext uri="{FF2B5EF4-FFF2-40B4-BE49-F238E27FC236}">
                <a16:creationId xmlns:a16="http://schemas.microsoft.com/office/drawing/2014/main" id="{692CC05E-CD1A-4D8A-8E80-14CA627B6F9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208559" cy="6858000"/>
          </a:xfrm>
          <a:prstGeom prst="rect">
            <a:avLst/>
          </a:prstGeom>
        </p:spPr>
      </p:pic>
      <p:pic>
        <p:nvPicPr>
          <p:cNvPr id="11267" name="Foto"/>
          <p:cNvPicPr>
            <a:picLocks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288000" y="288000"/>
            <a:ext cx="10620000" cy="5940000"/>
          </a:xfrm>
          <a:prstGeom prst="roundRect">
            <a:avLst>
              <a:gd name="adj" fmla="val 32956"/>
            </a:avLst>
          </a:prstGeom>
          <a:ln>
            <a:noFill/>
          </a:ln>
          <a:effectLst>
            <a:outerShdw blurRad="139700" dist="50800" dir="4200000" sx="101000" sy="101000" algn="tl" rotWithShape="0">
              <a:prstClr val="black">
                <a:alpha val="56000"/>
              </a:prst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Autor">
            <a:extLst>
              <a:ext uri="{FF2B5EF4-FFF2-40B4-BE49-F238E27FC236}">
                <a16:creationId xmlns:a16="http://schemas.microsoft.com/office/drawing/2014/main" id="{358BD179-8571-4750-94A3-6065E6163EC1}"/>
              </a:ext>
            </a:extLst>
          </p:cNvPr>
          <p:cNvSpPr/>
          <p:nvPr/>
        </p:nvSpPr>
        <p:spPr>
          <a:xfrm>
            <a:off x="7940427" y="6336000"/>
            <a:ext cx="3751796" cy="276999"/>
          </a:xfrm>
          <a:prstGeom prst="rect">
            <a:avLst/>
          </a:prstGeom>
          <a:solidFill>
            <a:srgbClr val="267A08"/>
          </a:solidFill>
          <a:ln w="6350"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pPr algn="r"/>
            <a:r>
              <a:rPr lang="en-US" sz="1200" dirty="0"/>
              <a:t>Photography © by </a:t>
            </a:r>
            <a:r>
              <a:rPr lang="en-US" sz="1200"/>
              <a:t>Svetlana Povarova Ree</a:t>
            </a:r>
            <a:r>
              <a:rPr lang="en-US" sz="1200" dirty="0"/>
              <a:t> on 500px</a:t>
            </a:r>
          </a:p>
        </p:txBody>
      </p:sp>
      <p:sp>
        <p:nvSpPr>
          <p:cNvPr id="4" name="Popis"/>
          <p:cNvSpPr/>
          <p:nvPr/>
        </p:nvSpPr>
        <p:spPr>
          <a:xfrm>
            <a:off x="303488" y="6336000"/>
            <a:ext cx="4772268" cy="276999"/>
          </a:xfrm>
          <a:prstGeom prst="rect">
            <a:avLst/>
          </a:prstGeom>
          <a:solidFill>
            <a:srgbClr val="267A08"/>
          </a:solidFill>
          <a:ln w="6350"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lang="es-MX" sz="1200"/>
              <a:t>Lucies told</a:t>
            </a:r>
            <a:r>
              <a:rPr lang="es-MX" sz="1200" dirty="0"/>
              <a:t> </a:t>
            </a:r>
            <a:r>
              <a:rPr lang="es-MX" sz="1200"/>
              <a:t>me that these flowers drew herself. Homa Lime</a:t>
            </a:r>
            <a:r>
              <a:rPr lang="sk-SK" sz="1200"/>
              <a:t>, Kenya</a:t>
            </a:r>
            <a:endParaRPr lang="es-MX" sz="1200" dirty="0"/>
          </a:p>
        </p:txBody>
      </p:sp>
      <p:sp>
        <p:nvSpPr>
          <p:cNvPr id="7" name="Krajina"/>
          <p:cNvSpPr/>
          <p:nvPr/>
        </p:nvSpPr>
        <p:spPr>
          <a:xfrm>
            <a:off x="3861360" y="630000"/>
            <a:ext cx="1269129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2800">
                <a:ln w="0">
                  <a:solidFill>
                    <a:srgbClr val="7030A0"/>
                  </a:solidFill>
                </a:ln>
                <a:solidFill>
                  <a:prstClr val="white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Bassoon" pitchFamily="2" charset="0"/>
              </a:rPr>
              <a:t>Kenya</a:t>
            </a:r>
            <a:endParaRPr lang="es-ES" sz="2800" dirty="0">
              <a:ln w="0">
                <a:solidFill>
                  <a:srgbClr val="7030A0"/>
                </a:solidFill>
              </a:ln>
              <a:solidFill>
                <a:prstClr val="white"/>
              </a:solidFill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latin typeface="Bassoon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638780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wipe dir="r"/>
      </p:transition>
    </mc:Choice>
    <mc:Fallback xmlns="">
      <p:transition spd="slow">
        <p:wipe dir="r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401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401"/>
                            </p:stCondLst>
                            <p:childTnLst>
                              <p:par>
                                <p:cTn id="12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31" presetClass="exit" presetSubtype="0" fill="hold" grpId="1" nodeType="withEffect">
                                  <p:stCondLst>
                                    <p:cond delay="3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1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4" grpId="0" animBg="1"/>
      <p:bldP spid="7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Rám">
            <a:extLst>
              <a:ext uri="{FF2B5EF4-FFF2-40B4-BE49-F238E27FC236}">
                <a16:creationId xmlns:a16="http://schemas.microsoft.com/office/drawing/2014/main" id="{02EF4540-8B47-479B-9F69-4526F372FAA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208559" cy="6858000"/>
          </a:xfrm>
          <a:prstGeom prst="rect">
            <a:avLst/>
          </a:prstGeom>
        </p:spPr>
      </p:pic>
      <p:pic>
        <p:nvPicPr>
          <p:cNvPr id="402435" name="Foto"/>
          <p:cNvPicPr>
            <a:picLocks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288000" y="288000"/>
            <a:ext cx="10620000" cy="5940000"/>
          </a:xfrm>
          <a:prstGeom prst="roundRect">
            <a:avLst>
              <a:gd name="adj" fmla="val 32956"/>
            </a:avLst>
          </a:prstGeom>
          <a:ln>
            <a:noFill/>
          </a:ln>
          <a:effectLst>
            <a:outerShdw blurRad="139700" dist="50800" dir="4200000" sx="101000" sy="101000" algn="tl" rotWithShape="0">
              <a:prstClr val="black">
                <a:alpha val="56000"/>
              </a:prst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Autor">
            <a:extLst>
              <a:ext uri="{FF2B5EF4-FFF2-40B4-BE49-F238E27FC236}">
                <a16:creationId xmlns:a16="http://schemas.microsoft.com/office/drawing/2014/main" id="{C318667C-DE49-43C1-8BAE-6D06C781AEBA}"/>
              </a:ext>
            </a:extLst>
          </p:cNvPr>
          <p:cNvSpPr/>
          <p:nvPr/>
        </p:nvSpPr>
        <p:spPr>
          <a:xfrm>
            <a:off x="8873695" y="6336000"/>
            <a:ext cx="2818528" cy="276999"/>
          </a:xfrm>
          <a:prstGeom prst="rect">
            <a:avLst/>
          </a:prstGeom>
          <a:solidFill>
            <a:srgbClr val="267A08"/>
          </a:solidFill>
          <a:ln w="6350"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pPr algn="r"/>
            <a:r>
              <a:rPr lang="sk-SK" sz="1200" dirty="0"/>
              <a:t>P</a:t>
            </a:r>
            <a:r>
              <a:rPr lang="en-US" sz="1200"/>
              <a:t>hotography </a:t>
            </a:r>
            <a:r>
              <a:rPr lang="en-US" sz="1200" dirty="0"/>
              <a:t>© </a:t>
            </a:r>
            <a:r>
              <a:rPr lang="en-US" sz="1200"/>
              <a:t>by Tsjikatilo</a:t>
            </a:r>
            <a:r>
              <a:rPr lang="en-US" sz="1200" dirty="0"/>
              <a:t> on 500px</a:t>
            </a:r>
          </a:p>
        </p:txBody>
      </p:sp>
      <p:sp>
        <p:nvSpPr>
          <p:cNvPr id="4" name="Popis"/>
          <p:cNvSpPr/>
          <p:nvPr/>
        </p:nvSpPr>
        <p:spPr>
          <a:xfrm>
            <a:off x="303488" y="6334744"/>
            <a:ext cx="599362" cy="276999"/>
          </a:xfrm>
          <a:prstGeom prst="rect">
            <a:avLst/>
          </a:prstGeom>
          <a:solidFill>
            <a:srgbClr val="267A08"/>
          </a:solidFill>
          <a:ln w="6350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s-MX" sz="1200"/>
              <a:t>Smile</a:t>
            </a:r>
            <a:endParaRPr lang="es-MX" sz="1200" dirty="0"/>
          </a:p>
        </p:txBody>
      </p:sp>
      <p:sp>
        <p:nvSpPr>
          <p:cNvPr id="7" name="Krajina"/>
          <p:cNvSpPr/>
          <p:nvPr/>
        </p:nvSpPr>
        <p:spPr>
          <a:xfrm>
            <a:off x="1450463" y="630000"/>
            <a:ext cx="1584087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MX" sz="2800">
                <a:ln w="0">
                  <a:solidFill>
                    <a:srgbClr val="7030A0"/>
                  </a:solidFill>
                </a:ln>
                <a:solidFill>
                  <a:prstClr val="white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Bassoon" pitchFamily="2" charset="0"/>
              </a:rPr>
              <a:t>Lesotho</a:t>
            </a:r>
            <a:endParaRPr lang="es-MX" sz="2800" dirty="0">
              <a:ln w="0">
                <a:solidFill>
                  <a:srgbClr val="7030A0"/>
                </a:solidFill>
              </a:ln>
              <a:solidFill>
                <a:prstClr val="white"/>
              </a:solidFill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latin typeface="Bassoon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22230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wipe dir="r"/>
      </p:transition>
    </mc:Choice>
    <mc:Fallback xmlns="">
      <p:transition spd="slow">
        <p:wipe dir="r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601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601"/>
                            </p:stCondLst>
                            <p:childTnLst>
                              <p:par>
                                <p:cTn id="12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31" presetClass="exit" presetSubtype="0" fill="hold" grpId="1" nodeType="withEffect">
                                  <p:stCondLst>
                                    <p:cond delay="3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1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4" grpId="0" animBg="1"/>
      <p:bldP spid="7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Rám">
            <a:extLst>
              <a:ext uri="{FF2B5EF4-FFF2-40B4-BE49-F238E27FC236}">
                <a16:creationId xmlns:a16="http://schemas.microsoft.com/office/drawing/2014/main" id="{0640DC43-ADE8-420B-BCA6-CD1DABF3300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208559" cy="6858000"/>
          </a:xfrm>
          <a:prstGeom prst="rect">
            <a:avLst/>
          </a:prstGeom>
        </p:spPr>
      </p:pic>
      <p:pic>
        <p:nvPicPr>
          <p:cNvPr id="408579" name="Foto"/>
          <p:cNvPicPr>
            <a:picLocks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288000" y="288000"/>
            <a:ext cx="10620000" cy="5940000"/>
          </a:xfrm>
          <a:prstGeom prst="roundRect">
            <a:avLst>
              <a:gd name="adj" fmla="val 32956"/>
            </a:avLst>
          </a:prstGeom>
          <a:ln>
            <a:noFill/>
          </a:ln>
          <a:effectLst>
            <a:outerShdw blurRad="139700" dist="50800" dir="4200000" sx="101000" sy="101000" algn="tl" rotWithShape="0">
              <a:prstClr val="black">
                <a:alpha val="56000"/>
              </a:prst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Autor">
            <a:extLst>
              <a:ext uri="{FF2B5EF4-FFF2-40B4-BE49-F238E27FC236}">
                <a16:creationId xmlns:a16="http://schemas.microsoft.com/office/drawing/2014/main" id="{1C73CDD9-A49A-4E7D-B182-290DB601B2E0}"/>
              </a:ext>
            </a:extLst>
          </p:cNvPr>
          <p:cNvSpPr/>
          <p:nvPr/>
        </p:nvSpPr>
        <p:spPr>
          <a:xfrm>
            <a:off x="7940427" y="6336000"/>
            <a:ext cx="3751796" cy="276999"/>
          </a:xfrm>
          <a:prstGeom prst="rect">
            <a:avLst/>
          </a:prstGeom>
          <a:solidFill>
            <a:srgbClr val="267A08"/>
          </a:solidFill>
          <a:ln w="6350"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pPr algn="r"/>
            <a:r>
              <a:rPr lang="en-US" sz="1200" dirty="0"/>
              <a:t>Photography © by </a:t>
            </a:r>
            <a:r>
              <a:rPr lang="en-US" sz="1200"/>
              <a:t>Svetlana Povarova Ree</a:t>
            </a:r>
            <a:r>
              <a:rPr lang="en-US" sz="1200" dirty="0"/>
              <a:t> on 500px</a:t>
            </a:r>
          </a:p>
        </p:txBody>
      </p:sp>
      <p:sp>
        <p:nvSpPr>
          <p:cNvPr id="4" name="Popis"/>
          <p:cNvSpPr/>
          <p:nvPr/>
        </p:nvSpPr>
        <p:spPr>
          <a:xfrm>
            <a:off x="303488" y="6336000"/>
            <a:ext cx="2980431" cy="276999"/>
          </a:xfrm>
          <a:prstGeom prst="rect">
            <a:avLst/>
          </a:prstGeom>
          <a:solidFill>
            <a:srgbClr val="267A08"/>
          </a:solidFill>
          <a:ln w="6350"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lang="es-MX" sz="1200"/>
              <a:t>The girl who experience war</a:t>
            </a:r>
            <a:r>
              <a:rPr lang="es-MX" sz="1200" dirty="0"/>
              <a:t> in Liberia.</a:t>
            </a:r>
          </a:p>
        </p:txBody>
      </p:sp>
      <p:sp>
        <p:nvSpPr>
          <p:cNvPr id="7" name="Krajina"/>
          <p:cNvSpPr/>
          <p:nvPr/>
        </p:nvSpPr>
        <p:spPr>
          <a:xfrm>
            <a:off x="7940427" y="630000"/>
            <a:ext cx="1404552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MX" sz="2800" dirty="0">
                <a:ln w="0">
                  <a:solidFill>
                    <a:srgbClr val="7030A0"/>
                  </a:solidFill>
                </a:ln>
                <a:solidFill>
                  <a:prstClr val="white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Bassoon" pitchFamily="2" charset="0"/>
              </a:rPr>
              <a:t>Liberia</a:t>
            </a:r>
          </a:p>
        </p:txBody>
      </p:sp>
    </p:spTree>
    <p:extLst>
      <p:ext uri="{BB962C8B-B14F-4D97-AF65-F5344CB8AC3E}">
        <p14:creationId xmlns:p14="http://schemas.microsoft.com/office/powerpoint/2010/main" val="5616982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wipe dir="r"/>
      </p:transition>
    </mc:Choice>
    <mc:Fallback xmlns="">
      <p:transition spd="slow">
        <p:wipe dir="r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601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601"/>
                            </p:stCondLst>
                            <p:childTnLst>
                              <p:par>
                                <p:cTn id="12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31" presetClass="exit" presetSubtype="0" fill="hold" grpId="1" nodeType="withEffect">
                                  <p:stCondLst>
                                    <p:cond delay="3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1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4" grpId="0" animBg="1"/>
      <p:bldP spid="7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Rám">
            <a:extLst>
              <a:ext uri="{FF2B5EF4-FFF2-40B4-BE49-F238E27FC236}">
                <a16:creationId xmlns:a16="http://schemas.microsoft.com/office/drawing/2014/main" id="{AC96E9E5-3E83-4938-AD0E-273D86DD4D9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208559" cy="6858000"/>
          </a:xfrm>
          <a:prstGeom prst="rect">
            <a:avLst/>
          </a:prstGeom>
        </p:spPr>
      </p:pic>
      <p:pic>
        <p:nvPicPr>
          <p:cNvPr id="428035" name="Foto"/>
          <p:cNvPicPr>
            <a:picLocks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288000" y="288000"/>
            <a:ext cx="10620000" cy="5940000"/>
          </a:xfrm>
          <a:prstGeom prst="roundRect">
            <a:avLst>
              <a:gd name="adj" fmla="val 32956"/>
            </a:avLst>
          </a:prstGeom>
          <a:ln>
            <a:noFill/>
          </a:ln>
          <a:effectLst>
            <a:outerShdw blurRad="139700" dist="50800" dir="4200000" sx="101000" sy="101000" algn="tl" rotWithShape="0">
              <a:prstClr val="black">
                <a:alpha val="56000"/>
              </a:prst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Autor">
            <a:extLst>
              <a:ext uri="{FF2B5EF4-FFF2-40B4-BE49-F238E27FC236}">
                <a16:creationId xmlns:a16="http://schemas.microsoft.com/office/drawing/2014/main" id="{7739EACD-4CD6-426B-81EB-93064FAE5D7E}"/>
              </a:ext>
            </a:extLst>
          </p:cNvPr>
          <p:cNvSpPr/>
          <p:nvPr/>
        </p:nvSpPr>
        <p:spPr>
          <a:xfrm>
            <a:off x="8800213" y="6336000"/>
            <a:ext cx="2892010" cy="276999"/>
          </a:xfrm>
          <a:prstGeom prst="rect">
            <a:avLst/>
          </a:prstGeom>
          <a:solidFill>
            <a:srgbClr val="267A08"/>
          </a:solidFill>
          <a:ln w="6350"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pPr algn="r"/>
            <a:r>
              <a:rPr lang="en-US" sz="1200" dirty="0"/>
              <a:t>Photography © </a:t>
            </a:r>
            <a:r>
              <a:rPr lang="en-US" sz="1200"/>
              <a:t>by thanasaki</a:t>
            </a:r>
            <a:r>
              <a:rPr lang="en-US" sz="1200" dirty="0"/>
              <a:t>  on 500px</a:t>
            </a:r>
          </a:p>
        </p:txBody>
      </p:sp>
      <p:sp>
        <p:nvSpPr>
          <p:cNvPr id="4" name="Popis"/>
          <p:cNvSpPr/>
          <p:nvPr/>
        </p:nvSpPr>
        <p:spPr>
          <a:xfrm>
            <a:off x="303489" y="6336000"/>
            <a:ext cx="2984242" cy="276999"/>
          </a:xfrm>
          <a:prstGeom prst="rect">
            <a:avLst/>
          </a:prstGeom>
          <a:solidFill>
            <a:srgbClr val="267A08"/>
          </a:solidFill>
          <a:ln w="6350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sk-SK" sz="1200"/>
              <a:t>A little girl w</a:t>
            </a:r>
            <a:r>
              <a:rPr lang="en-US" sz="1200"/>
              <a:t>earing traditional clothing</a:t>
            </a:r>
            <a:r>
              <a:rPr lang="sk-SK" sz="1200"/>
              <a:t>.</a:t>
            </a:r>
            <a:endParaRPr lang="es-MX" sz="1200" dirty="0"/>
          </a:p>
        </p:txBody>
      </p:sp>
      <p:sp>
        <p:nvSpPr>
          <p:cNvPr id="8" name="Krajina"/>
          <p:cNvSpPr/>
          <p:nvPr/>
        </p:nvSpPr>
        <p:spPr>
          <a:xfrm>
            <a:off x="1754584" y="630000"/>
            <a:ext cx="1120948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MX" sz="2800">
                <a:ln w="0">
                  <a:solidFill>
                    <a:srgbClr val="7030A0"/>
                  </a:solidFill>
                </a:ln>
                <a:solidFill>
                  <a:prstClr val="white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Bassoon" pitchFamily="2" charset="0"/>
              </a:rPr>
              <a:t>Libya</a:t>
            </a:r>
            <a:endParaRPr lang="es-MX" sz="2800" dirty="0">
              <a:ln w="0">
                <a:solidFill>
                  <a:srgbClr val="7030A0"/>
                </a:solidFill>
              </a:ln>
              <a:solidFill>
                <a:prstClr val="white"/>
              </a:solidFill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latin typeface="Bassoon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894988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wipe dir="r"/>
      </p:transition>
    </mc:Choice>
    <mc:Fallback xmlns="">
      <p:transition spd="slow">
        <p:wipe dir="r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401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401"/>
                            </p:stCondLst>
                            <p:childTnLst>
                              <p:par>
                                <p:cTn id="12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31" presetClass="exit" presetSubtype="0" fill="hold" grpId="1" nodeType="withEffect">
                                  <p:stCondLst>
                                    <p:cond delay="3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1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4" grpId="0" animBg="1"/>
      <p:bldP spid="8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Rám">
            <a:extLst>
              <a:ext uri="{FF2B5EF4-FFF2-40B4-BE49-F238E27FC236}">
                <a16:creationId xmlns:a16="http://schemas.microsoft.com/office/drawing/2014/main" id="{F2BCE418-FB7E-4F67-AB9C-0AD6EC07EA7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208559" cy="6858000"/>
          </a:xfrm>
          <a:prstGeom prst="rect">
            <a:avLst/>
          </a:prstGeom>
        </p:spPr>
      </p:pic>
      <p:pic>
        <p:nvPicPr>
          <p:cNvPr id="438275" name="Foto"/>
          <p:cNvPicPr>
            <a:picLocks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288000" y="288000"/>
            <a:ext cx="10620000" cy="5940000"/>
          </a:xfrm>
          <a:prstGeom prst="roundRect">
            <a:avLst>
              <a:gd name="adj" fmla="val 32956"/>
            </a:avLst>
          </a:prstGeom>
          <a:ln>
            <a:noFill/>
          </a:ln>
          <a:effectLst>
            <a:outerShdw blurRad="139700" dist="50800" dir="4200000" sx="101000" sy="101000" algn="tl" rotWithShape="0">
              <a:prstClr val="black">
                <a:alpha val="56000"/>
              </a:prst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Autor">
            <a:extLst>
              <a:ext uri="{FF2B5EF4-FFF2-40B4-BE49-F238E27FC236}">
                <a16:creationId xmlns:a16="http://schemas.microsoft.com/office/drawing/2014/main" id="{A263342D-7C22-41E8-8F48-A7268A62D139}"/>
              </a:ext>
            </a:extLst>
          </p:cNvPr>
          <p:cNvSpPr/>
          <p:nvPr/>
        </p:nvSpPr>
        <p:spPr>
          <a:xfrm>
            <a:off x="8456081" y="6336000"/>
            <a:ext cx="3236142" cy="276999"/>
          </a:xfrm>
          <a:prstGeom prst="rect">
            <a:avLst/>
          </a:prstGeom>
          <a:solidFill>
            <a:srgbClr val="267A08"/>
          </a:solidFill>
          <a:ln w="6350"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pPr algn="r"/>
            <a:r>
              <a:rPr lang="en-US" sz="1200" dirty="0"/>
              <a:t>Photography © by Olivier Schram on 500px</a:t>
            </a:r>
          </a:p>
        </p:txBody>
      </p:sp>
      <p:sp>
        <p:nvSpPr>
          <p:cNvPr id="4" name="Popis"/>
          <p:cNvSpPr/>
          <p:nvPr/>
        </p:nvSpPr>
        <p:spPr>
          <a:xfrm>
            <a:off x="303488" y="6336000"/>
            <a:ext cx="6272743" cy="276999"/>
          </a:xfrm>
          <a:prstGeom prst="rect">
            <a:avLst/>
          </a:prstGeom>
          <a:solidFill>
            <a:srgbClr val="267A08"/>
          </a:solidFill>
          <a:ln w="6350"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lang="sk-SK" sz="1200"/>
              <a:t>L</a:t>
            </a:r>
            <a:r>
              <a:rPr lang="es-MX" sz="1200"/>
              <a:t>ittle Malagasy girl along the famous</a:t>
            </a:r>
            <a:r>
              <a:rPr lang="es-MX" sz="1200" dirty="0"/>
              <a:t> Canal </a:t>
            </a:r>
            <a:r>
              <a:rPr lang="es-MX" sz="1200"/>
              <a:t>des Palanganes, near the town</a:t>
            </a:r>
            <a:r>
              <a:rPr lang="es-MX" sz="1200" dirty="0"/>
              <a:t> </a:t>
            </a:r>
            <a:r>
              <a:rPr lang="es-MX" sz="1200"/>
              <a:t>of Manakar</a:t>
            </a:r>
            <a:r>
              <a:rPr lang="sk-SK" sz="1200"/>
              <a:t>.</a:t>
            </a:r>
            <a:endParaRPr lang="es-MX" sz="1200" dirty="0"/>
          </a:p>
        </p:txBody>
      </p:sp>
      <p:sp>
        <p:nvSpPr>
          <p:cNvPr id="7" name="Krajina"/>
          <p:cNvSpPr/>
          <p:nvPr/>
        </p:nvSpPr>
        <p:spPr>
          <a:xfrm>
            <a:off x="6980396" y="630000"/>
            <a:ext cx="2336665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MX" sz="2800" dirty="0">
                <a:ln w="0">
                  <a:solidFill>
                    <a:srgbClr val="7030A0"/>
                  </a:solidFill>
                </a:ln>
                <a:solidFill>
                  <a:prstClr val="white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Bassoon" pitchFamily="2" charset="0"/>
              </a:rPr>
              <a:t>Madagascar</a:t>
            </a:r>
          </a:p>
        </p:txBody>
      </p:sp>
    </p:spTree>
    <p:extLst>
      <p:ext uri="{BB962C8B-B14F-4D97-AF65-F5344CB8AC3E}">
        <p14:creationId xmlns:p14="http://schemas.microsoft.com/office/powerpoint/2010/main" val="3937319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wipe dir="r"/>
      </p:transition>
    </mc:Choice>
    <mc:Fallback xmlns="">
      <p:transition spd="slow">
        <p:wipe dir="r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901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901"/>
                            </p:stCondLst>
                            <p:childTnLst>
                              <p:par>
                                <p:cTn id="12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31" presetClass="exit" presetSubtype="0" fill="hold" grpId="1" nodeType="withEffect">
                                  <p:stCondLst>
                                    <p:cond delay="3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1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4" grpId="0" animBg="1"/>
      <p:bldP spid="7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Rám">
            <a:extLst>
              <a:ext uri="{FF2B5EF4-FFF2-40B4-BE49-F238E27FC236}">
                <a16:creationId xmlns:a16="http://schemas.microsoft.com/office/drawing/2014/main" id="{E7B44B63-15AB-43A9-8626-18D60AFF41C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208559" cy="6858000"/>
          </a:xfrm>
          <a:prstGeom prst="rect">
            <a:avLst/>
          </a:prstGeom>
        </p:spPr>
      </p:pic>
      <p:pic>
        <p:nvPicPr>
          <p:cNvPr id="446467" name="Foto"/>
          <p:cNvPicPr>
            <a:picLocks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288000" y="288000"/>
            <a:ext cx="10620000" cy="5940000"/>
          </a:xfrm>
          <a:prstGeom prst="roundRect">
            <a:avLst>
              <a:gd name="adj" fmla="val 32956"/>
            </a:avLst>
          </a:prstGeom>
          <a:ln>
            <a:noFill/>
          </a:ln>
          <a:effectLst>
            <a:outerShdw blurRad="139700" dist="50800" dir="4200000" sx="101000" sy="101000" algn="tl" rotWithShape="0">
              <a:prstClr val="black">
                <a:alpha val="56000"/>
              </a:prst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Popis"/>
          <p:cNvSpPr/>
          <p:nvPr/>
        </p:nvSpPr>
        <p:spPr>
          <a:xfrm>
            <a:off x="303488" y="6336000"/>
            <a:ext cx="4576737" cy="276999"/>
          </a:xfrm>
          <a:prstGeom prst="rect">
            <a:avLst/>
          </a:prstGeom>
          <a:solidFill>
            <a:srgbClr val="267A08"/>
          </a:solidFill>
          <a:ln w="6350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US" sz="1200"/>
              <a:t>You don't necessarily have to go to heaven to meet the Angels.</a:t>
            </a:r>
            <a:endParaRPr lang="es-MX" sz="1200" dirty="0"/>
          </a:p>
        </p:txBody>
      </p:sp>
      <p:sp>
        <p:nvSpPr>
          <p:cNvPr id="7" name="Krajina"/>
          <p:cNvSpPr/>
          <p:nvPr/>
        </p:nvSpPr>
        <p:spPr>
          <a:xfrm>
            <a:off x="1869163" y="630000"/>
            <a:ext cx="1389226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MX" sz="2800" dirty="0">
                <a:ln w="0">
                  <a:solidFill>
                    <a:srgbClr val="7030A0"/>
                  </a:solidFill>
                </a:ln>
                <a:solidFill>
                  <a:prstClr val="white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Bassoon" pitchFamily="2" charset="0"/>
              </a:rPr>
              <a:t>Malawi</a:t>
            </a:r>
          </a:p>
        </p:txBody>
      </p:sp>
    </p:spTree>
    <p:extLst>
      <p:ext uri="{BB962C8B-B14F-4D97-AF65-F5344CB8AC3E}">
        <p14:creationId xmlns:p14="http://schemas.microsoft.com/office/powerpoint/2010/main" val="8917253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wipe dir="r"/>
      </p:transition>
    </mc:Choice>
    <mc:Fallback xmlns="">
      <p:transition spd="slow">
        <p:wipe dir="r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501"/>
                            </p:stCondLst>
                            <p:childTnLst>
                              <p:par>
                                <p:cTn id="8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7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Rám">
            <a:extLst>
              <a:ext uri="{FF2B5EF4-FFF2-40B4-BE49-F238E27FC236}">
                <a16:creationId xmlns:a16="http://schemas.microsoft.com/office/drawing/2014/main" id="{0554B77E-03CC-4EB5-91C4-BAC1198F87A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208559" cy="6858000"/>
          </a:xfrm>
          <a:prstGeom prst="rect">
            <a:avLst/>
          </a:prstGeom>
        </p:spPr>
      </p:pic>
      <p:pic>
        <p:nvPicPr>
          <p:cNvPr id="454659" name="Foto"/>
          <p:cNvPicPr>
            <a:picLocks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288000" y="288000"/>
            <a:ext cx="10620000" cy="5940000"/>
          </a:xfrm>
          <a:prstGeom prst="roundRect">
            <a:avLst>
              <a:gd name="adj" fmla="val 32956"/>
            </a:avLst>
          </a:prstGeom>
          <a:ln>
            <a:noFill/>
          </a:ln>
          <a:effectLst>
            <a:outerShdw blurRad="139700" dist="50800" dir="4200000" sx="101000" sy="101000" algn="tl" rotWithShape="0">
              <a:prstClr val="black">
                <a:alpha val="56000"/>
              </a:prst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Autor">
            <a:extLst>
              <a:ext uri="{FF2B5EF4-FFF2-40B4-BE49-F238E27FC236}">
                <a16:creationId xmlns:a16="http://schemas.microsoft.com/office/drawing/2014/main" id="{D88215C4-2CCA-4B7A-AE5C-982B0B316494}"/>
              </a:ext>
            </a:extLst>
          </p:cNvPr>
          <p:cNvSpPr/>
          <p:nvPr/>
        </p:nvSpPr>
        <p:spPr>
          <a:xfrm>
            <a:off x="8585282" y="6336000"/>
            <a:ext cx="3106941" cy="276999"/>
          </a:xfrm>
          <a:prstGeom prst="rect">
            <a:avLst/>
          </a:prstGeom>
          <a:solidFill>
            <a:srgbClr val="267A08"/>
          </a:solidFill>
          <a:ln w="6350"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pPr algn="r"/>
            <a:r>
              <a:rPr lang="en-US" sz="1200" dirty="0"/>
              <a:t>Photography © by Mark Fischer on 500px</a:t>
            </a:r>
          </a:p>
        </p:txBody>
      </p:sp>
      <p:sp>
        <p:nvSpPr>
          <p:cNvPr id="4" name="Popis"/>
          <p:cNvSpPr/>
          <p:nvPr/>
        </p:nvSpPr>
        <p:spPr>
          <a:xfrm>
            <a:off x="303488" y="6334744"/>
            <a:ext cx="5268494" cy="276999"/>
          </a:xfrm>
          <a:prstGeom prst="rect">
            <a:avLst/>
          </a:prstGeom>
          <a:solidFill>
            <a:srgbClr val="267A08"/>
          </a:solidFill>
          <a:ln w="6350"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lang="es-MX" sz="1200"/>
              <a:t>A trio of kids smile for the</a:t>
            </a:r>
            <a:r>
              <a:rPr lang="es-MX" sz="1200" dirty="0"/>
              <a:t> camera </a:t>
            </a:r>
            <a:r>
              <a:rPr lang="es-MX" sz="1200"/>
              <a:t>in the neighborhood of</a:t>
            </a:r>
            <a:r>
              <a:rPr lang="es-MX" sz="1200" dirty="0"/>
              <a:t> Bamako, Mali. </a:t>
            </a:r>
          </a:p>
        </p:txBody>
      </p:sp>
      <p:sp>
        <p:nvSpPr>
          <p:cNvPr id="7" name="Krajina"/>
          <p:cNvSpPr/>
          <p:nvPr/>
        </p:nvSpPr>
        <p:spPr>
          <a:xfrm>
            <a:off x="8275618" y="630000"/>
            <a:ext cx="893193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MX" sz="2800" dirty="0">
                <a:ln w="0">
                  <a:solidFill>
                    <a:srgbClr val="7030A0"/>
                  </a:solidFill>
                </a:ln>
                <a:solidFill>
                  <a:prstClr val="white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Bassoon" pitchFamily="2" charset="0"/>
              </a:rPr>
              <a:t>Mali</a:t>
            </a:r>
          </a:p>
        </p:txBody>
      </p:sp>
    </p:spTree>
    <p:extLst>
      <p:ext uri="{BB962C8B-B14F-4D97-AF65-F5344CB8AC3E}">
        <p14:creationId xmlns:p14="http://schemas.microsoft.com/office/powerpoint/2010/main" val="23878583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wipe dir="r"/>
      </p:transition>
    </mc:Choice>
    <mc:Fallback xmlns="">
      <p:transition spd="slow">
        <p:wipe dir="r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301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301"/>
                            </p:stCondLst>
                            <p:childTnLst>
                              <p:par>
                                <p:cTn id="12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31" presetClass="exit" presetSubtype="0" fill="hold" grpId="1" nodeType="withEffect">
                                  <p:stCondLst>
                                    <p:cond delay="3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1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4" grpId="0" animBg="1"/>
      <p:bldP spid="7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Rám">
            <a:extLst>
              <a:ext uri="{FF2B5EF4-FFF2-40B4-BE49-F238E27FC236}">
                <a16:creationId xmlns:a16="http://schemas.microsoft.com/office/drawing/2014/main" id="{6A70B3B4-99A4-41FF-8969-B16ABBDE608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208559" cy="6858000"/>
          </a:xfrm>
          <a:prstGeom prst="rect">
            <a:avLst/>
          </a:prstGeom>
        </p:spPr>
      </p:pic>
      <p:pic>
        <p:nvPicPr>
          <p:cNvPr id="463875" name="Foto"/>
          <p:cNvPicPr>
            <a:picLocks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288000" y="288000"/>
            <a:ext cx="10620000" cy="5940000"/>
          </a:xfrm>
          <a:prstGeom prst="roundRect">
            <a:avLst>
              <a:gd name="adj" fmla="val 32956"/>
            </a:avLst>
          </a:prstGeom>
          <a:ln>
            <a:noFill/>
          </a:ln>
          <a:effectLst>
            <a:outerShdw blurRad="139700" dist="50800" dir="4200000" sx="101000" sy="101000" algn="tl" rotWithShape="0">
              <a:prstClr val="black">
                <a:alpha val="56000"/>
              </a:prst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Autor">
            <a:extLst>
              <a:ext uri="{FF2B5EF4-FFF2-40B4-BE49-F238E27FC236}">
                <a16:creationId xmlns:a16="http://schemas.microsoft.com/office/drawing/2014/main" id="{66AAB82D-5B8C-4CDC-A0BE-18B0A0F89B0B}"/>
              </a:ext>
            </a:extLst>
          </p:cNvPr>
          <p:cNvSpPr/>
          <p:nvPr/>
        </p:nvSpPr>
        <p:spPr>
          <a:xfrm>
            <a:off x="8490226" y="6336000"/>
            <a:ext cx="3201997" cy="276999"/>
          </a:xfrm>
          <a:prstGeom prst="rect">
            <a:avLst/>
          </a:prstGeom>
          <a:solidFill>
            <a:srgbClr val="267A08"/>
          </a:solidFill>
          <a:ln w="6350"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pPr algn="r"/>
            <a:r>
              <a:rPr lang="en-US" sz="1200" dirty="0"/>
              <a:t>Photography © </a:t>
            </a:r>
            <a:r>
              <a:rPr lang="en-US" sz="1200"/>
              <a:t>by Adro Hacherre</a:t>
            </a:r>
            <a:r>
              <a:rPr lang="en-US" sz="1200" dirty="0"/>
              <a:t> on 500px</a:t>
            </a:r>
          </a:p>
        </p:txBody>
      </p:sp>
      <p:sp>
        <p:nvSpPr>
          <p:cNvPr id="4" name="Popis"/>
          <p:cNvSpPr/>
          <p:nvPr/>
        </p:nvSpPr>
        <p:spPr>
          <a:xfrm>
            <a:off x="303488" y="6334743"/>
            <a:ext cx="1642716" cy="276999"/>
          </a:xfrm>
          <a:prstGeom prst="rect">
            <a:avLst/>
          </a:prstGeom>
          <a:solidFill>
            <a:srgbClr val="267A08"/>
          </a:solidFill>
          <a:ln w="6350"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lang="en-US" sz="1200" dirty="0"/>
              <a:t>The youth of </a:t>
            </a:r>
            <a:r>
              <a:rPr lang="en-US" sz="1200"/>
              <a:t>a family</a:t>
            </a:r>
            <a:endParaRPr lang="es-MX" sz="1200" dirty="0"/>
          </a:p>
        </p:txBody>
      </p:sp>
      <p:sp>
        <p:nvSpPr>
          <p:cNvPr id="7" name="Krajina"/>
          <p:cNvSpPr/>
          <p:nvPr/>
        </p:nvSpPr>
        <p:spPr>
          <a:xfrm>
            <a:off x="6096000" y="630000"/>
            <a:ext cx="2036134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MX" sz="2800" dirty="0">
                <a:ln w="0">
                  <a:solidFill>
                    <a:srgbClr val="7030A0"/>
                  </a:solidFill>
                </a:ln>
                <a:solidFill>
                  <a:prstClr val="white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Bassoon" pitchFamily="2" charset="0"/>
              </a:rPr>
              <a:t>Mauritania</a:t>
            </a:r>
          </a:p>
        </p:txBody>
      </p:sp>
    </p:spTree>
    <p:extLst>
      <p:ext uri="{BB962C8B-B14F-4D97-AF65-F5344CB8AC3E}">
        <p14:creationId xmlns:p14="http://schemas.microsoft.com/office/powerpoint/2010/main" val="31860950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wipe dir="r"/>
      </p:transition>
    </mc:Choice>
    <mc:Fallback xmlns="">
      <p:transition spd="slow">
        <p:wipe dir="r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901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901"/>
                            </p:stCondLst>
                            <p:childTnLst>
                              <p:par>
                                <p:cTn id="12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31" presetClass="exit" presetSubtype="0" fill="hold" grpId="1" nodeType="withEffect">
                                  <p:stCondLst>
                                    <p:cond delay="3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1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4" grpId="0" animBg="1"/>
      <p:bldP spid="7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Rám">
            <a:extLst>
              <a:ext uri="{FF2B5EF4-FFF2-40B4-BE49-F238E27FC236}">
                <a16:creationId xmlns:a16="http://schemas.microsoft.com/office/drawing/2014/main" id="{6B6990AE-EC03-44EC-9455-FB670DD2BA4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208559" cy="6858000"/>
          </a:xfrm>
          <a:prstGeom prst="rect">
            <a:avLst/>
          </a:prstGeom>
        </p:spPr>
      </p:pic>
      <p:pic>
        <p:nvPicPr>
          <p:cNvPr id="479235" name="Foto"/>
          <p:cNvPicPr>
            <a:picLocks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288000" y="288000"/>
            <a:ext cx="10620000" cy="5940000"/>
          </a:xfrm>
          <a:prstGeom prst="roundRect">
            <a:avLst>
              <a:gd name="adj" fmla="val 32956"/>
            </a:avLst>
          </a:prstGeom>
          <a:ln>
            <a:noFill/>
          </a:ln>
          <a:effectLst>
            <a:outerShdw blurRad="139700" dist="50800" dir="4200000" sx="101000" sy="101000" algn="tl" rotWithShape="0">
              <a:prstClr val="black">
                <a:alpha val="56000"/>
              </a:prst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Autor">
            <a:extLst>
              <a:ext uri="{FF2B5EF4-FFF2-40B4-BE49-F238E27FC236}">
                <a16:creationId xmlns:a16="http://schemas.microsoft.com/office/drawing/2014/main" id="{5DFBCB4B-AAF8-4AAA-AA43-C2584700CA35}"/>
              </a:ext>
            </a:extLst>
          </p:cNvPr>
          <p:cNvSpPr/>
          <p:nvPr/>
        </p:nvSpPr>
        <p:spPr>
          <a:xfrm>
            <a:off x="8342395" y="6336000"/>
            <a:ext cx="3349828" cy="276999"/>
          </a:xfrm>
          <a:prstGeom prst="rect">
            <a:avLst/>
          </a:prstGeom>
          <a:solidFill>
            <a:srgbClr val="267A08"/>
          </a:solidFill>
          <a:ln w="6350"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pPr algn="r"/>
            <a:r>
              <a:rPr lang="en-US" sz="1200" dirty="0"/>
              <a:t>Photography © by </a:t>
            </a:r>
            <a:r>
              <a:rPr lang="en-US" sz="1200"/>
              <a:t>Prashant Ramlall</a:t>
            </a:r>
            <a:r>
              <a:rPr lang="en-US" sz="1200" dirty="0"/>
              <a:t> on 500px</a:t>
            </a:r>
          </a:p>
        </p:txBody>
      </p:sp>
      <p:sp>
        <p:nvSpPr>
          <p:cNvPr id="4" name="Popis"/>
          <p:cNvSpPr/>
          <p:nvPr/>
        </p:nvSpPr>
        <p:spPr>
          <a:xfrm>
            <a:off x="303488" y="6334743"/>
            <a:ext cx="3125086" cy="276999"/>
          </a:xfrm>
          <a:prstGeom prst="rect">
            <a:avLst/>
          </a:prstGeom>
          <a:solidFill>
            <a:srgbClr val="267A08"/>
          </a:solidFill>
          <a:ln w="6350"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lang="es-MX" sz="1200"/>
              <a:t>Photo taken</a:t>
            </a:r>
            <a:r>
              <a:rPr lang="es-MX" sz="1200" dirty="0"/>
              <a:t> at </a:t>
            </a:r>
            <a:r>
              <a:rPr lang="es-MX" sz="1200"/>
              <a:t>Le Morne Village</a:t>
            </a:r>
            <a:r>
              <a:rPr lang="sk-SK" sz="1200"/>
              <a:t>,</a:t>
            </a:r>
            <a:r>
              <a:rPr lang="es-MX" sz="1200"/>
              <a:t> Mauritius</a:t>
            </a:r>
            <a:endParaRPr lang="es-MX" sz="1200" dirty="0"/>
          </a:p>
        </p:txBody>
      </p:sp>
      <p:sp>
        <p:nvSpPr>
          <p:cNvPr id="8" name="Krajina"/>
          <p:cNvSpPr/>
          <p:nvPr/>
        </p:nvSpPr>
        <p:spPr>
          <a:xfrm>
            <a:off x="7097444" y="630000"/>
            <a:ext cx="1803699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MX" sz="2800">
                <a:ln w="0">
                  <a:solidFill>
                    <a:srgbClr val="7030A0"/>
                  </a:solidFill>
                </a:ln>
                <a:solidFill>
                  <a:prstClr val="white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Bassoon" pitchFamily="2" charset="0"/>
              </a:rPr>
              <a:t>Mauritius</a:t>
            </a:r>
            <a:endParaRPr lang="es-MX" sz="2800" dirty="0">
              <a:ln w="0">
                <a:solidFill>
                  <a:srgbClr val="7030A0"/>
                </a:solidFill>
              </a:ln>
              <a:solidFill>
                <a:prstClr val="white"/>
              </a:solidFill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latin typeface="Bassoon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679140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wipe dir="r"/>
      </p:transition>
    </mc:Choice>
    <mc:Fallback xmlns="">
      <p:transition spd="slow">
        <p:wipe dir="r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801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801"/>
                            </p:stCondLst>
                            <p:childTnLst>
                              <p:par>
                                <p:cTn id="12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31" presetClass="exit" presetSubtype="0" fill="hold" grpId="1" nodeType="withEffect">
                                  <p:stCondLst>
                                    <p:cond delay="3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1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4" grpId="0" animBg="1"/>
      <p:bldP spid="8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Rám">
            <a:extLst>
              <a:ext uri="{FF2B5EF4-FFF2-40B4-BE49-F238E27FC236}">
                <a16:creationId xmlns:a16="http://schemas.microsoft.com/office/drawing/2014/main" id="{C7D31F92-AD47-44B3-8AB1-A63D9C51F47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208559" cy="6858000"/>
          </a:xfrm>
          <a:prstGeom prst="rect">
            <a:avLst/>
          </a:prstGeom>
        </p:spPr>
      </p:pic>
      <p:pic>
        <p:nvPicPr>
          <p:cNvPr id="484361" name="Foto"/>
          <p:cNvPicPr>
            <a:picLocks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288000" y="288000"/>
            <a:ext cx="10620000" cy="5940000"/>
          </a:xfrm>
          <a:prstGeom prst="roundRect">
            <a:avLst>
              <a:gd name="adj" fmla="val 32956"/>
            </a:avLst>
          </a:prstGeom>
          <a:ln>
            <a:noFill/>
          </a:ln>
          <a:effectLst>
            <a:outerShdw blurRad="139700" dist="50800" dir="4200000" sx="101000" sy="101000" algn="tl" rotWithShape="0">
              <a:prstClr val="black">
                <a:alpha val="56000"/>
              </a:prst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Autor">
            <a:extLst>
              <a:ext uri="{FF2B5EF4-FFF2-40B4-BE49-F238E27FC236}">
                <a16:creationId xmlns:a16="http://schemas.microsoft.com/office/drawing/2014/main" id="{8342A060-18B8-43D5-84B3-6FF0622CD90A}"/>
              </a:ext>
            </a:extLst>
          </p:cNvPr>
          <p:cNvSpPr/>
          <p:nvPr/>
        </p:nvSpPr>
        <p:spPr>
          <a:xfrm>
            <a:off x="8659661" y="6336000"/>
            <a:ext cx="3022366" cy="276999"/>
          </a:xfrm>
          <a:prstGeom prst="rect">
            <a:avLst/>
          </a:prstGeom>
          <a:solidFill>
            <a:srgbClr val="267A08"/>
          </a:solidFill>
          <a:ln w="6350"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pPr algn="r"/>
            <a:r>
              <a:rPr lang="en-US" sz="1200" dirty="0"/>
              <a:t>Photography © by </a:t>
            </a:r>
            <a:r>
              <a:rPr lang="en-US" sz="1200"/>
              <a:t>Amine Fassi</a:t>
            </a:r>
            <a:r>
              <a:rPr lang="en-US" sz="1200" dirty="0"/>
              <a:t> on 500px</a:t>
            </a:r>
          </a:p>
        </p:txBody>
      </p:sp>
      <p:sp>
        <p:nvSpPr>
          <p:cNvPr id="11" name="Popis"/>
          <p:cNvSpPr/>
          <p:nvPr/>
        </p:nvSpPr>
        <p:spPr>
          <a:xfrm>
            <a:off x="303488" y="6336000"/>
            <a:ext cx="3880037" cy="276999"/>
          </a:xfrm>
          <a:prstGeom prst="rect">
            <a:avLst/>
          </a:prstGeom>
          <a:solidFill>
            <a:srgbClr val="267A08"/>
          </a:solidFill>
          <a:ln w="6350"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lang="en-US" sz="1200"/>
              <a:t>Jade - </a:t>
            </a:r>
            <a:r>
              <a:rPr lang="sk-SK" sz="1200"/>
              <a:t>a</a:t>
            </a:r>
            <a:r>
              <a:rPr lang="en-US" sz="1200"/>
              <a:t>n idea behind the head</a:t>
            </a:r>
            <a:r>
              <a:rPr lang="sk-SK" sz="1200"/>
              <a:t>. </a:t>
            </a:r>
            <a:r>
              <a:rPr lang="es-MX" sz="1200"/>
              <a:t>Marrakesh, Morocco</a:t>
            </a:r>
          </a:p>
        </p:txBody>
      </p:sp>
      <p:sp>
        <p:nvSpPr>
          <p:cNvPr id="16" name="Krajina"/>
          <p:cNvSpPr/>
          <p:nvPr/>
        </p:nvSpPr>
        <p:spPr>
          <a:xfrm>
            <a:off x="1751641" y="630000"/>
            <a:ext cx="1703480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MX" sz="2800">
                <a:ln w="0">
                  <a:solidFill>
                    <a:srgbClr val="7030A0"/>
                  </a:solidFill>
                </a:ln>
                <a:solidFill>
                  <a:prstClr val="white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Bassoon" pitchFamily="2" charset="0"/>
              </a:rPr>
              <a:t>Morocco</a:t>
            </a:r>
            <a:endParaRPr lang="es-MX" sz="2800" dirty="0">
              <a:ln w="0">
                <a:solidFill>
                  <a:srgbClr val="7030A0"/>
                </a:solidFill>
              </a:ln>
              <a:solidFill>
                <a:prstClr val="white"/>
              </a:solidFill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latin typeface="Bassoon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695664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wipe dir="r"/>
      </p:transition>
    </mc:Choice>
    <mc:Fallback xmlns="">
      <p:transition spd="slow">
        <p:wipe dir="r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601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601"/>
                            </p:stCondLst>
                            <p:childTnLst>
                              <p:par>
                                <p:cTn id="12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1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31" presetClass="exit" presetSubtype="0" fill="hold" grpId="1" nodeType="withEffect">
                                  <p:stCondLst>
                                    <p:cond delay="3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1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11" grpId="0" animBg="1"/>
      <p:bldP spid="16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Rám">
            <a:extLst>
              <a:ext uri="{FF2B5EF4-FFF2-40B4-BE49-F238E27FC236}">
                <a16:creationId xmlns:a16="http://schemas.microsoft.com/office/drawing/2014/main" id="{FA146FB0-5423-4856-B6B2-A9B4A922C53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208559" cy="6858000"/>
          </a:xfrm>
          <a:prstGeom prst="rect">
            <a:avLst/>
          </a:prstGeom>
        </p:spPr>
      </p:pic>
      <p:pic>
        <p:nvPicPr>
          <p:cNvPr id="490499" name="Foto"/>
          <p:cNvPicPr>
            <a:picLocks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288000" y="288000"/>
            <a:ext cx="10620000" cy="5940000"/>
          </a:xfrm>
          <a:prstGeom prst="roundRect">
            <a:avLst>
              <a:gd name="adj" fmla="val 32956"/>
            </a:avLst>
          </a:prstGeom>
          <a:ln>
            <a:noFill/>
          </a:ln>
          <a:effectLst>
            <a:outerShdw blurRad="139700" dist="50800" dir="4200000" sx="101000" sy="101000" algn="tl" rotWithShape="0">
              <a:prstClr val="black">
                <a:alpha val="56000"/>
              </a:prst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Autor">
            <a:extLst>
              <a:ext uri="{FF2B5EF4-FFF2-40B4-BE49-F238E27FC236}">
                <a16:creationId xmlns:a16="http://schemas.microsoft.com/office/drawing/2014/main" id="{534769C0-F282-4BD1-9281-B6A62C37DE5E}"/>
              </a:ext>
            </a:extLst>
          </p:cNvPr>
          <p:cNvSpPr/>
          <p:nvPr/>
        </p:nvSpPr>
        <p:spPr>
          <a:xfrm>
            <a:off x="8298345" y="6336000"/>
            <a:ext cx="3393878" cy="276999"/>
          </a:xfrm>
          <a:prstGeom prst="rect">
            <a:avLst/>
          </a:prstGeom>
          <a:solidFill>
            <a:srgbClr val="267A08"/>
          </a:solidFill>
          <a:ln w="6350"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pPr algn="r"/>
            <a:r>
              <a:rPr lang="en-US" sz="1200" dirty="0"/>
              <a:t>Photography © by Gian Paolo Russo on 500px</a:t>
            </a:r>
          </a:p>
        </p:txBody>
      </p:sp>
      <p:sp>
        <p:nvSpPr>
          <p:cNvPr id="4" name="Popis"/>
          <p:cNvSpPr/>
          <p:nvPr/>
        </p:nvSpPr>
        <p:spPr>
          <a:xfrm>
            <a:off x="303488" y="6334743"/>
            <a:ext cx="3560975" cy="276999"/>
          </a:xfrm>
          <a:prstGeom prst="rect">
            <a:avLst/>
          </a:prstGeom>
          <a:solidFill>
            <a:srgbClr val="267A08"/>
          </a:solidFill>
          <a:ln w="6350"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lang="en-US" sz="1200"/>
              <a:t>Thinking </a:t>
            </a:r>
            <a:r>
              <a:rPr lang="en-US" sz="1200" dirty="0"/>
              <a:t>about </a:t>
            </a:r>
            <a:r>
              <a:rPr lang="en-US" sz="1200"/>
              <a:t>the future</a:t>
            </a:r>
            <a:r>
              <a:rPr lang="sk-SK" sz="1200"/>
              <a:t> </a:t>
            </a:r>
            <a:r>
              <a:rPr lang="en-US" sz="1200"/>
              <a:t>Maputo, Mozambique.</a:t>
            </a:r>
            <a:endParaRPr lang="en-US" sz="1200" dirty="0"/>
          </a:p>
        </p:txBody>
      </p:sp>
      <p:sp>
        <p:nvSpPr>
          <p:cNvPr id="8" name="Krajina"/>
          <p:cNvSpPr/>
          <p:nvPr/>
        </p:nvSpPr>
        <p:spPr>
          <a:xfrm>
            <a:off x="4681625" y="630000"/>
            <a:ext cx="2395207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MX" sz="2800" dirty="0">
                <a:ln w="0">
                  <a:solidFill>
                    <a:srgbClr val="7030A0"/>
                  </a:solidFill>
                </a:ln>
                <a:solidFill>
                  <a:prstClr val="white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Bassoon" pitchFamily="2" charset="0"/>
              </a:rPr>
              <a:t>Mozambique</a:t>
            </a:r>
          </a:p>
        </p:txBody>
      </p:sp>
    </p:spTree>
    <p:extLst>
      <p:ext uri="{BB962C8B-B14F-4D97-AF65-F5344CB8AC3E}">
        <p14:creationId xmlns:p14="http://schemas.microsoft.com/office/powerpoint/2010/main" val="32970263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wipe dir="r"/>
      </p:transition>
    </mc:Choice>
    <mc:Fallback xmlns="">
      <p:transition spd="slow">
        <p:wipe dir="r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901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901"/>
                            </p:stCondLst>
                            <p:childTnLst>
                              <p:par>
                                <p:cTn id="12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31" presetClass="exit" presetSubtype="0" fill="hold" grpId="1" nodeType="withEffect">
                                  <p:stCondLst>
                                    <p:cond delay="3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1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4" grpId="0" animBg="1"/>
      <p:bldP spid="8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Rám">
            <a:extLst>
              <a:ext uri="{FF2B5EF4-FFF2-40B4-BE49-F238E27FC236}">
                <a16:creationId xmlns:a16="http://schemas.microsoft.com/office/drawing/2014/main" id="{90080F02-9CF8-43C4-9C37-3954956B1F3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208559" cy="6858000"/>
          </a:xfrm>
          <a:prstGeom prst="rect">
            <a:avLst/>
          </a:prstGeom>
        </p:spPr>
      </p:pic>
      <p:pic>
        <p:nvPicPr>
          <p:cNvPr id="512003" name="Foto"/>
          <p:cNvPicPr>
            <a:picLocks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288000" y="288000"/>
            <a:ext cx="10620000" cy="5940000"/>
          </a:xfrm>
          <a:prstGeom prst="roundRect">
            <a:avLst>
              <a:gd name="adj" fmla="val 32956"/>
            </a:avLst>
          </a:prstGeom>
          <a:ln>
            <a:noFill/>
          </a:ln>
          <a:effectLst>
            <a:outerShdw blurRad="139700" dist="50800" dir="4200000" sx="101000" sy="101000" algn="tl" rotWithShape="0">
              <a:prstClr val="black">
                <a:alpha val="56000"/>
              </a:prst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Autor">
            <a:extLst>
              <a:ext uri="{FF2B5EF4-FFF2-40B4-BE49-F238E27FC236}">
                <a16:creationId xmlns:a16="http://schemas.microsoft.com/office/drawing/2014/main" id="{9D8C401B-5274-4E66-B6E2-C532F9118399}"/>
              </a:ext>
            </a:extLst>
          </p:cNvPr>
          <p:cNvSpPr/>
          <p:nvPr/>
        </p:nvSpPr>
        <p:spPr>
          <a:xfrm>
            <a:off x="8950895" y="6336000"/>
            <a:ext cx="2741328" cy="276999"/>
          </a:xfrm>
          <a:prstGeom prst="rect">
            <a:avLst/>
          </a:prstGeom>
          <a:solidFill>
            <a:srgbClr val="267A08"/>
          </a:solidFill>
          <a:ln w="6350"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pPr algn="r"/>
            <a:r>
              <a:rPr lang="en-US" sz="1200" dirty="0"/>
              <a:t>Photography </a:t>
            </a:r>
            <a:r>
              <a:rPr lang="en-US" sz="1200"/>
              <a:t>© </a:t>
            </a:r>
            <a:r>
              <a:rPr lang="en-US" sz="1200" dirty="0" err="1"/>
              <a:t>by</a:t>
            </a:r>
            <a:r>
              <a:rPr lang="en-US" sz="1200" err="1"/>
              <a:t>云儿</a:t>
            </a:r>
            <a:r>
              <a:rPr lang="en-US" sz="1200"/>
              <a:t>gzy</a:t>
            </a:r>
            <a:r>
              <a:rPr lang="en-US" sz="1200" dirty="0"/>
              <a:t>  on 500px</a:t>
            </a:r>
          </a:p>
        </p:txBody>
      </p:sp>
      <p:sp>
        <p:nvSpPr>
          <p:cNvPr id="4" name="Popis"/>
          <p:cNvSpPr/>
          <p:nvPr/>
        </p:nvSpPr>
        <p:spPr>
          <a:xfrm>
            <a:off x="303488" y="6334743"/>
            <a:ext cx="2937792" cy="276999"/>
          </a:xfrm>
          <a:prstGeom prst="rect">
            <a:avLst/>
          </a:prstGeom>
          <a:solidFill>
            <a:srgbClr val="267A08"/>
          </a:solidFill>
          <a:ln w="6350"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lang="sk-SK" sz="1200"/>
              <a:t>S</a:t>
            </a:r>
            <a:r>
              <a:rPr lang="es-MX" sz="1200"/>
              <a:t>hy girls</a:t>
            </a:r>
            <a:r>
              <a:rPr lang="sk-SK" sz="1200"/>
              <a:t>,</a:t>
            </a:r>
            <a:r>
              <a:rPr lang="sk-SK" sz="1200" dirty="0"/>
              <a:t> </a:t>
            </a:r>
            <a:r>
              <a:rPr lang="es-MX" sz="1200"/>
              <a:t>Kattura </a:t>
            </a:r>
            <a:r>
              <a:rPr lang="es-MX" sz="1200" dirty="0"/>
              <a:t>in Windhoek, Namibia</a:t>
            </a:r>
          </a:p>
        </p:txBody>
      </p:sp>
      <p:sp>
        <p:nvSpPr>
          <p:cNvPr id="7" name="Krajina"/>
          <p:cNvSpPr/>
          <p:nvPr/>
        </p:nvSpPr>
        <p:spPr>
          <a:xfrm>
            <a:off x="1874278" y="630000"/>
            <a:ext cx="1620957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MX" sz="2800" dirty="0">
                <a:ln w="0">
                  <a:solidFill>
                    <a:srgbClr val="7030A0"/>
                  </a:solidFill>
                </a:ln>
                <a:solidFill>
                  <a:prstClr val="white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Bassoon" pitchFamily="2" charset="0"/>
              </a:rPr>
              <a:t>Namibia</a:t>
            </a:r>
          </a:p>
        </p:txBody>
      </p:sp>
    </p:spTree>
    <p:extLst>
      <p:ext uri="{BB962C8B-B14F-4D97-AF65-F5344CB8AC3E}">
        <p14:creationId xmlns:p14="http://schemas.microsoft.com/office/powerpoint/2010/main" val="14366774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wipe dir="r"/>
      </p:transition>
    </mc:Choice>
    <mc:Fallback xmlns="">
      <p:transition spd="slow">
        <p:wipe dir="r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601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601"/>
                            </p:stCondLst>
                            <p:childTnLst>
                              <p:par>
                                <p:cTn id="12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31" presetClass="exit" presetSubtype="0" fill="hold" grpId="1" nodeType="withEffect">
                                  <p:stCondLst>
                                    <p:cond delay="3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1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4" grpId="0" animBg="1"/>
      <p:bldP spid="7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Rám">
            <a:extLst>
              <a:ext uri="{FF2B5EF4-FFF2-40B4-BE49-F238E27FC236}">
                <a16:creationId xmlns:a16="http://schemas.microsoft.com/office/drawing/2014/main" id="{9074EEF8-C0DA-4ADE-9E65-4D93EEC32B6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208559" cy="6858000"/>
          </a:xfrm>
          <a:prstGeom prst="rect">
            <a:avLst/>
          </a:prstGeom>
        </p:spPr>
      </p:pic>
      <p:pic>
        <p:nvPicPr>
          <p:cNvPr id="513027" name="Foto"/>
          <p:cNvPicPr>
            <a:picLocks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288000" y="288000"/>
            <a:ext cx="10620000" cy="5940000"/>
          </a:xfrm>
          <a:prstGeom prst="roundRect">
            <a:avLst>
              <a:gd name="adj" fmla="val 32956"/>
            </a:avLst>
          </a:prstGeom>
          <a:ln>
            <a:noFill/>
          </a:ln>
          <a:effectLst>
            <a:outerShdw blurRad="139700" dist="50800" dir="4200000" sx="101000" sy="101000" algn="tl" rotWithShape="0">
              <a:prstClr val="black">
                <a:alpha val="56000"/>
              </a:prst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Autor">
            <a:extLst>
              <a:ext uri="{FF2B5EF4-FFF2-40B4-BE49-F238E27FC236}">
                <a16:creationId xmlns:a16="http://schemas.microsoft.com/office/drawing/2014/main" id="{91986FA7-28C3-4E03-97C4-930C82255C12}"/>
              </a:ext>
            </a:extLst>
          </p:cNvPr>
          <p:cNvSpPr/>
          <p:nvPr/>
        </p:nvSpPr>
        <p:spPr>
          <a:xfrm>
            <a:off x="8173888" y="6336000"/>
            <a:ext cx="3518335" cy="276999"/>
          </a:xfrm>
          <a:prstGeom prst="rect">
            <a:avLst/>
          </a:prstGeom>
          <a:solidFill>
            <a:srgbClr val="267A08"/>
          </a:solidFill>
          <a:ln w="6350"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pPr algn="r"/>
            <a:r>
              <a:rPr lang="en-US" sz="1200" dirty="0"/>
              <a:t>Photography © by Gustavo Rodríguez on 500px</a:t>
            </a:r>
          </a:p>
        </p:txBody>
      </p:sp>
      <p:sp>
        <p:nvSpPr>
          <p:cNvPr id="4" name="Popis"/>
          <p:cNvSpPr/>
          <p:nvPr/>
        </p:nvSpPr>
        <p:spPr>
          <a:xfrm>
            <a:off x="303488" y="6336000"/>
            <a:ext cx="1256498" cy="276999"/>
          </a:xfrm>
          <a:prstGeom prst="rect">
            <a:avLst/>
          </a:prstGeom>
          <a:solidFill>
            <a:srgbClr val="267A08"/>
          </a:solidFill>
          <a:ln w="6350"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lang="es-MX" sz="1200"/>
              <a:t>Rio Niger</a:t>
            </a:r>
            <a:r>
              <a:rPr lang="es-MX" sz="1200" dirty="0"/>
              <a:t>. </a:t>
            </a:r>
            <a:r>
              <a:rPr lang="es-MX" sz="1200"/>
              <a:t>Mali </a:t>
            </a:r>
            <a:endParaRPr lang="es-MX" sz="1200" dirty="0"/>
          </a:p>
        </p:txBody>
      </p:sp>
      <p:sp>
        <p:nvSpPr>
          <p:cNvPr id="7" name="Krajina"/>
          <p:cNvSpPr/>
          <p:nvPr/>
        </p:nvSpPr>
        <p:spPr>
          <a:xfrm>
            <a:off x="1899285" y="630000"/>
            <a:ext cx="1140761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MX" sz="2800">
                <a:ln w="0">
                  <a:solidFill>
                    <a:srgbClr val="7030A0"/>
                  </a:solidFill>
                </a:ln>
                <a:solidFill>
                  <a:prstClr val="white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Bassoon" pitchFamily="2" charset="0"/>
              </a:rPr>
              <a:t>Niger</a:t>
            </a:r>
            <a:endParaRPr lang="es-MX" sz="2800" dirty="0">
              <a:ln w="0">
                <a:solidFill>
                  <a:srgbClr val="7030A0"/>
                </a:solidFill>
              </a:ln>
              <a:solidFill>
                <a:prstClr val="white"/>
              </a:solidFill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latin typeface="Bassoon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803874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wipe dir="r"/>
      </p:transition>
    </mc:Choice>
    <mc:Fallback xmlns="">
      <p:transition spd="slow">
        <p:wipe dir="r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401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401"/>
                            </p:stCondLst>
                            <p:childTnLst>
                              <p:par>
                                <p:cTn id="12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31" presetClass="exit" presetSubtype="0" fill="hold" grpId="1" nodeType="withEffect">
                                  <p:stCondLst>
                                    <p:cond delay="3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1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4" grpId="0" animBg="1"/>
      <p:bldP spid="7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Rám">
            <a:extLst>
              <a:ext uri="{FF2B5EF4-FFF2-40B4-BE49-F238E27FC236}">
                <a16:creationId xmlns:a16="http://schemas.microsoft.com/office/drawing/2014/main" id="{E3F814F6-B66E-451E-B49F-1AC6DE7CAA1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208559" cy="6858000"/>
          </a:xfrm>
          <a:prstGeom prst="rect">
            <a:avLst/>
          </a:prstGeom>
          <a:noFill/>
        </p:spPr>
      </p:pic>
      <p:pic>
        <p:nvPicPr>
          <p:cNvPr id="527363" name="Foto"/>
          <p:cNvPicPr>
            <a:picLocks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288000" y="288000"/>
            <a:ext cx="10620000" cy="5940000"/>
          </a:xfrm>
          <a:prstGeom prst="roundRect">
            <a:avLst>
              <a:gd name="adj" fmla="val 32956"/>
            </a:avLst>
          </a:prstGeom>
          <a:ln>
            <a:noFill/>
          </a:ln>
          <a:effectLst>
            <a:outerShdw blurRad="139700" dist="50800" dir="4200000" sx="101000" sy="101000" algn="tl" rotWithShape="0">
              <a:prstClr val="black">
                <a:alpha val="56000"/>
              </a:prst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Autor">
            <a:extLst>
              <a:ext uri="{FF2B5EF4-FFF2-40B4-BE49-F238E27FC236}">
                <a16:creationId xmlns:a16="http://schemas.microsoft.com/office/drawing/2014/main" id="{ACB541D2-0251-4F7D-A92C-D71C024EBF3E}"/>
              </a:ext>
            </a:extLst>
          </p:cNvPr>
          <p:cNvSpPr/>
          <p:nvPr/>
        </p:nvSpPr>
        <p:spPr>
          <a:xfrm>
            <a:off x="8884851" y="6336000"/>
            <a:ext cx="2807372" cy="276999"/>
          </a:xfrm>
          <a:prstGeom prst="rect">
            <a:avLst/>
          </a:prstGeom>
          <a:solidFill>
            <a:srgbClr val="267A08"/>
          </a:solidFill>
          <a:ln w="6350"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pPr algn="r"/>
            <a:r>
              <a:rPr lang="en-US" sz="1200" dirty="0"/>
              <a:t>Photography © by </a:t>
            </a:r>
            <a:r>
              <a:rPr lang="en-US" sz="1200"/>
              <a:t>Ram Iyer</a:t>
            </a:r>
            <a:r>
              <a:rPr lang="en-US" sz="1200" dirty="0"/>
              <a:t> on 500px</a:t>
            </a:r>
          </a:p>
        </p:txBody>
      </p:sp>
      <p:sp>
        <p:nvSpPr>
          <p:cNvPr id="6" name="Popis"/>
          <p:cNvSpPr/>
          <p:nvPr/>
        </p:nvSpPr>
        <p:spPr>
          <a:xfrm>
            <a:off x="303488" y="6336000"/>
            <a:ext cx="1418209" cy="276999"/>
          </a:xfrm>
          <a:prstGeom prst="rect">
            <a:avLst/>
          </a:prstGeom>
          <a:solidFill>
            <a:srgbClr val="267A08"/>
          </a:solidFill>
          <a:ln w="6350"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lang="en-US" sz="1200"/>
              <a:t>Face </a:t>
            </a:r>
            <a:r>
              <a:rPr lang="en-US" sz="1200" dirty="0"/>
              <a:t>on </a:t>
            </a:r>
            <a:r>
              <a:rPr lang="en-US" sz="1200"/>
              <a:t>the </a:t>
            </a:r>
            <a:r>
              <a:rPr lang="sk-SK" sz="1200"/>
              <a:t>s</a:t>
            </a:r>
            <a:r>
              <a:rPr lang="en-US" sz="1200"/>
              <a:t>treet</a:t>
            </a:r>
            <a:endParaRPr lang="en-US" sz="1200" dirty="0"/>
          </a:p>
        </p:txBody>
      </p:sp>
      <p:sp>
        <p:nvSpPr>
          <p:cNvPr id="9" name="Krajina"/>
          <p:cNvSpPr/>
          <p:nvPr/>
        </p:nvSpPr>
        <p:spPr>
          <a:xfrm>
            <a:off x="7433108" y="630000"/>
            <a:ext cx="1451743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MX" sz="2800" dirty="0">
                <a:ln w="0">
                  <a:solidFill>
                    <a:srgbClr val="7030A0"/>
                  </a:solidFill>
                </a:ln>
                <a:solidFill>
                  <a:prstClr val="white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Bassoon" pitchFamily="2" charset="0"/>
              </a:rPr>
              <a:t>Nigeria</a:t>
            </a:r>
          </a:p>
        </p:txBody>
      </p:sp>
    </p:spTree>
    <p:extLst>
      <p:ext uri="{BB962C8B-B14F-4D97-AF65-F5344CB8AC3E}">
        <p14:creationId xmlns:p14="http://schemas.microsoft.com/office/powerpoint/2010/main" val="37684881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wipe dir="r"/>
      </p:transition>
    </mc:Choice>
    <mc:Fallback xmlns="">
      <p:transition spd="slow">
        <p:wipe dir="r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601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601"/>
                            </p:stCondLst>
                            <p:childTnLst>
                              <p:par>
                                <p:cTn id="12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31" presetClass="exit" presetSubtype="0" fill="hold" grpId="1" nodeType="withEffect">
                                  <p:stCondLst>
                                    <p:cond delay="3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1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6" grpId="0" animBg="1"/>
      <p:bldP spid="9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Rám">
            <a:extLst>
              <a:ext uri="{FF2B5EF4-FFF2-40B4-BE49-F238E27FC236}">
                <a16:creationId xmlns:a16="http://schemas.microsoft.com/office/drawing/2014/main" id="{37BBCFC8-DEC4-4064-8D29-3A8B16ED625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208559" cy="6858000"/>
          </a:xfrm>
          <a:prstGeom prst="rect">
            <a:avLst/>
          </a:prstGeom>
        </p:spPr>
      </p:pic>
      <p:pic>
        <p:nvPicPr>
          <p:cNvPr id="165891" name="Foto"/>
          <p:cNvPicPr>
            <a:picLocks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288000" y="288000"/>
            <a:ext cx="10620000" cy="5940000"/>
          </a:xfrm>
          <a:prstGeom prst="roundRect">
            <a:avLst>
              <a:gd name="adj" fmla="val 32956"/>
            </a:avLst>
          </a:prstGeom>
          <a:ln>
            <a:noFill/>
          </a:ln>
          <a:effectLst>
            <a:outerShdw blurRad="139700" dist="50800" dir="4200000" sx="101000" sy="101000" algn="tl" rotWithShape="0">
              <a:prstClr val="black">
                <a:alpha val="56000"/>
              </a:prst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Autor">
            <a:extLst>
              <a:ext uri="{FF2B5EF4-FFF2-40B4-BE49-F238E27FC236}">
                <a16:creationId xmlns:a16="http://schemas.microsoft.com/office/drawing/2014/main" id="{20828FA1-6392-4A3A-9721-6C21EE709A8E}"/>
              </a:ext>
            </a:extLst>
          </p:cNvPr>
          <p:cNvSpPr/>
          <p:nvPr/>
        </p:nvSpPr>
        <p:spPr>
          <a:xfrm>
            <a:off x="8467301" y="6336000"/>
            <a:ext cx="3224922" cy="276999"/>
          </a:xfrm>
          <a:prstGeom prst="rect">
            <a:avLst/>
          </a:prstGeom>
          <a:solidFill>
            <a:srgbClr val="267A08"/>
          </a:solidFill>
          <a:ln w="6350"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pPr algn="r"/>
            <a:r>
              <a:rPr lang="en-US" sz="1200" dirty="0"/>
              <a:t>Photography © by </a:t>
            </a:r>
            <a:r>
              <a:rPr lang="en-US" sz="1200"/>
              <a:t>Andrea Tabaro</a:t>
            </a:r>
            <a:r>
              <a:rPr lang="en-US" sz="1200" dirty="0"/>
              <a:t> on 500px</a:t>
            </a:r>
          </a:p>
        </p:txBody>
      </p:sp>
      <p:sp>
        <p:nvSpPr>
          <p:cNvPr id="4" name="Popis"/>
          <p:cNvSpPr/>
          <p:nvPr/>
        </p:nvSpPr>
        <p:spPr>
          <a:xfrm>
            <a:off x="303488" y="6336000"/>
            <a:ext cx="1863634" cy="276999"/>
          </a:xfrm>
          <a:prstGeom prst="rect">
            <a:avLst/>
          </a:prstGeom>
          <a:solidFill>
            <a:srgbClr val="267A08"/>
          </a:solidFill>
          <a:ln w="6350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s-MX" sz="1200" dirty="0"/>
              <a:t>Light </a:t>
            </a:r>
            <a:r>
              <a:rPr lang="es-MX" sz="1200"/>
              <a:t>a fire for breakfast</a:t>
            </a:r>
            <a:endParaRPr lang="es-MX" sz="1200" dirty="0"/>
          </a:p>
        </p:txBody>
      </p:sp>
      <p:sp>
        <p:nvSpPr>
          <p:cNvPr id="7" name="Krajina"/>
          <p:cNvSpPr/>
          <p:nvPr/>
        </p:nvSpPr>
        <p:spPr>
          <a:xfrm>
            <a:off x="4823169" y="630000"/>
            <a:ext cx="4044697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2800">
                <a:ln w="0">
                  <a:solidFill>
                    <a:srgbClr val="7030A0"/>
                  </a:solidFill>
                </a:ln>
                <a:solidFill>
                  <a:prstClr val="white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Bassoon" pitchFamily="2" charset="0"/>
              </a:rPr>
              <a:t>Republic of the</a:t>
            </a:r>
            <a:r>
              <a:rPr lang="es-ES" sz="2800" dirty="0">
                <a:ln w="0">
                  <a:solidFill>
                    <a:srgbClr val="7030A0"/>
                  </a:solidFill>
                </a:ln>
                <a:solidFill>
                  <a:prstClr val="white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Bassoon" pitchFamily="2" charset="0"/>
              </a:rPr>
              <a:t> Congo</a:t>
            </a:r>
          </a:p>
        </p:txBody>
      </p:sp>
    </p:spTree>
    <p:extLst>
      <p:ext uri="{BB962C8B-B14F-4D97-AF65-F5344CB8AC3E}">
        <p14:creationId xmlns:p14="http://schemas.microsoft.com/office/powerpoint/2010/main" val="18898596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wipe dir="r"/>
      </p:transition>
    </mc:Choice>
    <mc:Fallback xmlns="">
      <p:transition spd="slow">
        <p:wipe dir="r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701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701"/>
                            </p:stCondLst>
                            <p:childTnLst>
                              <p:par>
                                <p:cTn id="12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31" presetClass="exit" presetSubtype="0" fill="hold" grpId="1" nodeType="withEffect">
                                  <p:stCondLst>
                                    <p:cond delay="3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1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4" grpId="0" animBg="1"/>
      <p:bldP spid="7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Rám">
            <a:extLst>
              <a:ext uri="{FF2B5EF4-FFF2-40B4-BE49-F238E27FC236}">
                <a16:creationId xmlns:a16="http://schemas.microsoft.com/office/drawing/2014/main" id="{1AEF270A-6923-49ED-BBC3-2BB4440816B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208559" cy="6858000"/>
          </a:xfrm>
          <a:prstGeom prst="rect">
            <a:avLst/>
          </a:prstGeom>
        </p:spPr>
      </p:pic>
      <p:pic>
        <p:nvPicPr>
          <p:cNvPr id="567299" name="Foto"/>
          <p:cNvPicPr>
            <a:picLocks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288000" y="288000"/>
            <a:ext cx="10620000" cy="5940000"/>
          </a:xfrm>
          <a:prstGeom prst="roundRect">
            <a:avLst>
              <a:gd name="adj" fmla="val 32956"/>
            </a:avLst>
          </a:prstGeom>
          <a:ln>
            <a:noFill/>
          </a:ln>
          <a:effectLst>
            <a:outerShdw blurRad="139700" dist="50800" dir="4200000" sx="101000" sy="101000" algn="tl" rotWithShape="0">
              <a:prstClr val="black">
                <a:alpha val="56000"/>
              </a:prst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Autor">
            <a:extLst>
              <a:ext uri="{FF2B5EF4-FFF2-40B4-BE49-F238E27FC236}">
                <a16:creationId xmlns:a16="http://schemas.microsoft.com/office/drawing/2014/main" id="{2D5089C9-D37B-433A-9BE3-29610BB48F63}"/>
              </a:ext>
            </a:extLst>
          </p:cNvPr>
          <p:cNvSpPr/>
          <p:nvPr/>
        </p:nvSpPr>
        <p:spPr>
          <a:xfrm>
            <a:off x="8659661" y="6336000"/>
            <a:ext cx="3032562" cy="276999"/>
          </a:xfrm>
          <a:prstGeom prst="rect">
            <a:avLst/>
          </a:prstGeom>
          <a:solidFill>
            <a:srgbClr val="267A08"/>
          </a:solidFill>
          <a:ln w="6350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r"/>
            <a:r>
              <a:rPr lang="en-US" sz="1200" dirty="0"/>
              <a:t>Photography © by Trevor Cole on 500px</a:t>
            </a:r>
          </a:p>
        </p:txBody>
      </p:sp>
      <p:sp>
        <p:nvSpPr>
          <p:cNvPr id="4" name="Popis"/>
          <p:cNvSpPr/>
          <p:nvPr/>
        </p:nvSpPr>
        <p:spPr>
          <a:xfrm>
            <a:off x="303488" y="6334743"/>
            <a:ext cx="3840495" cy="276999"/>
          </a:xfrm>
          <a:prstGeom prst="rect">
            <a:avLst/>
          </a:prstGeom>
          <a:solidFill>
            <a:srgbClr val="267A08"/>
          </a:solidFill>
          <a:ln w="6350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s-MX" sz="1200"/>
              <a:t>Beauty</a:t>
            </a:r>
            <a:r>
              <a:rPr lang="es-MX" sz="1200" dirty="0"/>
              <a:t> in </a:t>
            </a:r>
            <a:r>
              <a:rPr lang="es-MX" sz="1200"/>
              <a:t>Ponta Figo</a:t>
            </a:r>
            <a:r>
              <a:rPr lang="sk-SK" sz="1200"/>
              <a:t>, </a:t>
            </a:r>
            <a:r>
              <a:rPr lang="es-MX" sz="1200"/>
              <a:t>Sao </a:t>
            </a:r>
            <a:r>
              <a:rPr lang="es-MX" sz="1200" dirty="0"/>
              <a:t>Tome </a:t>
            </a:r>
            <a:r>
              <a:rPr lang="es-MX" sz="1200"/>
              <a:t>in the Gulf</a:t>
            </a:r>
            <a:r>
              <a:rPr lang="es-MX" sz="1200" dirty="0"/>
              <a:t> of Guinea</a:t>
            </a:r>
          </a:p>
        </p:txBody>
      </p:sp>
      <p:sp>
        <p:nvSpPr>
          <p:cNvPr id="7" name="Krajina"/>
          <p:cNvSpPr/>
          <p:nvPr/>
        </p:nvSpPr>
        <p:spPr>
          <a:xfrm>
            <a:off x="1074852" y="630000"/>
            <a:ext cx="4447051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MX" sz="2800">
                <a:ln w="0">
                  <a:solidFill>
                    <a:srgbClr val="7030A0"/>
                  </a:solidFill>
                </a:ln>
                <a:solidFill>
                  <a:prstClr val="white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Bassoon" pitchFamily="2" charset="0"/>
              </a:rPr>
              <a:t>S</a:t>
            </a:r>
            <a:r>
              <a:rPr lang="sk-SK" sz="2800">
                <a:ln w="0">
                  <a:solidFill>
                    <a:srgbClr val="7030A0"/>
                  </a:solidFill>
                </a:ln>
                <a:solidFill>
                  <a:prstClr val="white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Bassoon" pitchFamily="2" charset="0"/>
              </a:rPr>
              <a:t>A</a:t>
            </a:r>
            <a:r>
              <a:rPr lang="es-MX" sz="2800">
                <a:ln w="0">
                  <a:solidFill>
                    <a:srgbClr val="7030A0"/>
                  </a:solidFill>
                </a:ln>
                <a:solidFill>
                  <a:prstClr val="white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Bassoon" pitchFamily="2" charset="0"/>
              </a:rPr>
              <a:t>o </a:t>
            </a:r>
            <a:r>
              <a:rPr lang="es-MX" sz="2800" dirty="0">
                <a:ln w="0">
                  <a:solidFill>
                    <a:srgbClr val="7030A0"/>
                  </a:solidFill>
                </a:ln>
                <a:solidFill>
                  <a:prstClr val="white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Bassoon" pitchFamily="2" charset="0"/>
              </a:rPr>
              <a:t>Tomé and Príncipe</a:t>
            </a:r>
          </a:p>
        </p:txBody>
      </p:sp>
    </p:spTree>
    <p:extLst>
      <p:ext uri="{BB962C8B-B14F-4D97-AF65-F5344CB8AC3E}">
        <p14:creationId xmlns:p14="http://schemas.microsoft.com/office/powerpoint/2010/main" val="41523239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wipe dir="r"/>
      </p:transition>
    </mc:Choice>
    <mc:Fallback xmlns="">
      <p:transition spd="slow">
        <p:wipe dir="r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701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701"/>
                            </p:stCondLst>
                            <p:childTnLst>
                              <p:par>
                                <p:cTn id="12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31" presetClass="exit" presetSubtype="0" fill="hold" grpId="1" nodeType="withEffect">
                                  <p:stCondLst>
                                    <p:cond delay="3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1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4" grpId="0" animBg="1"/>
      <p:bldP spid="7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Rám">
            <a:extLst>
              <a:ext uri="{FF2B5EF4-FFF2-40B4-BE49-F238E27FC236}">
                <a16:creationId xmlns:a16="http://schemas.microsoft.com/office/drawing/2014/main" id="{53C253D2-44ED-4C89-8313-6DC09D38CA4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208559" cy="6858000"/>
          </a:xfrm>
          <a:prstGeom prst="rect">
            <a:avLst/>
          </a:prstGeom>
        </p:spPr>
      </p:pic>
      <p:pic>
        <p:nvPicPr>
          <p:cNvPr id="583683" name="Foto"/>
          <p:cNvPicPr>
            <a:picLocks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288000" y="288000"/>
            <a:ext cx="10620000" cy="5940000"/>
          </a:xfrm>
          <a:prstGeom prst="roundRect">
            <a:avLst>
              <a:gd name="adj" fmla="val 32956"/>
            </a:avLst>
          </a:prstGeom>
          <a:ln>
            <a:noFill/>
          </a:ln>
          <a:effectLst>
            <a:outerShdw blurRad="139700" dist="50800" dir="4200000" sx="101000" sy="101000" algn="tl" rotWithShape="0">
              <a:prstClr val="black">
                <a:alpha val="56000"/>
              </a:prst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Autor">
            <a:extLst>
              <a:ext uri="{FF2B5EF4-FFF2-40B4-BE49-F238E27FC236}">
                <a16:creationId xmlns:a16="http://schemas.microsoft.com/office/drawing/2014/main" id="{62D1980A-AA47-495B-9BB7-960748784E5D}"/>
              </a:ext>
            </a:extLst>
          </p:cNvPr>
          <p:cNvSpPr/>
          <p:nvPr/>
        </p:nvSpPr>
        <p:spPr>
          <a:xfrm>
            <a:off x="8261797" y="6336000"/>
            <a:ext cx="3430426" cy="276999"/>
          </a:xfrm>
          <a:prstGeom prst="rect">
            <a:avLst/>
          </a:prstGeom>
          <a:solidFill>
            <a:srgbClr val="267A08"/>
          </a:solidFill>
          <a:ln w="6350"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pPr algn="r"/>
            <a:r>
              <a:rPr lang="en-US" sz="1200" dirty="0"/>
              <a:t>Photography © by </a:t>
            </a:r>
            <a:r>
              <a:rPr lang="en-US" sz="1200"/>
              <a:t>Joachim Bergauer</a:t>
            </a:r>
            <a:r>
              <a:rPr lang="en-US" sz="1200" dirty="0"/>
              <a:t> on 500px</a:t>
            </a:r>
          </a:p>
        </p:txBody>
      </p:sp>
      <p:sp>
        <p:nvSpPr>
          <p:cNvPr id="6" name="Popis"/>
          <p:cNvSpPr/>
          <p:nvPr/>
        </p:nvSpPr>
        <p:spPr>
          <a:xfrm>
            <a:off x="303488" y="6336000"/>
            <a:ext cx="1362324" cy="276999"/>
          </a:xfrm>
          <a:prstGeom prst="rect">
            <a:avLst/>
          </a:prstGeom>
          <a:solidFill>
            <a:srgbClr val="267A08"/>
          </a:solidFill>
          <a:ln w="6350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s-MX" sz="1200"/>
              <a:t>M'bour</a:t>
            </a:r>
            <a:r>
              <a:rPr lang="es-MX" sz="1200" dirty="0"/>
              <a:t>, Senegal</a:t>
            </a:r>
          </a:p>
        </p:txBody>
      </p:sp>
      <p:sp>
        <p:nvSpPr>
          <p:cNvPr id="9" name="Krajina"/>
          <p:cNvSpPr/>
          <p:nvPr/>
        </p:nvSpPr>
        <p:spPr>
          <a:xfrm>
            <a:off x="1751641" y="630000"/>
            <a:ext cx="1588063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MX" sz="2800" dirty="0">
                <a:ln w="0">
                  <a:solidFill>
                    <a:srgbClr val="7030A0"/>
                  </a:solidFill>
                </a:ln>
                <a:solidFill>
                  <a:prstClr val="white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Bassoon" pitchFamily="2" charset="0"/>
              </a:rPr>
              <a:t>Senegal</a:t>
            </a:r>
          </a:p>
        </p:txBody>
      </p:sp>
    </p:spTree>
    <p:extLst>
      <p:ext uri="{BB962C8B-B14F-4D97-AF65-F5344CB8AC3E}">
        <p14:creationId xmlns:p14="http://schemas.microsoft.com/office/powerpoint/2010/main" val="22754791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wipe dir="r"/>
      </p:transition>
    </mc:Choice>
    <mc:Fallback xmlns="">
      <p:transition spd="slow">
        <p:wipe dir="r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601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601"/>
                            </p:stCondLst>
                            <p:childTnLst>
                              <p:par>
                                <p:cTn id="12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31" presetClass="exit" presetSubtype="0" fill="hold" grpId="1" nodeType="withEffect">
                                  <p:stCondLst>
                                    <p:cond delay="3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1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6" grpId="0" animBg="1"/>
      <p:bldP spid="9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Rám">
            <a:extLst>
              <a:ext uri="{FF2B5EF4-FFF2-40B4-BE49-F238E27FC236}">
                <a16:creationId xmlns:a16="http://schemas.microsoft.com/office/drawing/2014/main" id="{A7FBC60E-E6B5-4E10-8EC9-38E1C4F12B8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208559" cy="6858000"/>
          </a:xfrm>
          <a:prstGeom prst="rect">
            <a:avLst/>
          </a:prstGeom>
        </p:spPr>
      </p:pic>
      <p:pic>
        <p:nvPicPr>
          <p:cNvPr id="3075" name="Foto"/>
          <p:cNvPicPr>
            <a:picLocks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288000" y="288000"/>
            <a:ext cx="10620000" cy="5940000"/>
          </a:xfrm>
          <a:prstGeom prst="roundRect">
            <a:avLst>
              <a:gd name="adj" fmla="val 32956"/>
            </a:avLst>
          </a:prstGeom>
          <a:ln>
            <a:noFill/>
          </a:ln>
          <a:effectLst>
            <a:outerShdw blurRad="139700" dist="50800" dir="4200000" sx="101000" sy="101000" algn="tl" rotWithShape="0">
              <a:prstClr val="black">
                <a:alpha val="56000"/>
              </a:prst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Autor">
            <a:extLst>
              <a:ext uri="{FF2B5EF4-FFF2-40B4-BE49-F238E27FC236}">
                <a16:creationId xmlns:a16="http://schemas.microsoft.com/office/drawing/2014/main" id="{5E368283-F932-445A-A664-F82F2270631C}"/>
              </a:ext>
            </a:extLst>
          </p:cNvPr>
          <p:cNvSpPr/>
          <p:nvPr/>
        </p:nvSpPr>
        <p:spPr>
          <a:xfrm>
            <a:off x="8411325" y="6336000"/>
            <a:ext cx="3280898" cy="276999"/>
          </a:xfrm>
          <a:prstGeom prst="rect">
            <a:avLst/>
          </a:prstGeom>
          <a:solidFill>
            <a:srgbClr val="267A08"/>
          </a:solidFill>
          <a:ln w="6350"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pPr algn="r"/>
            <a:r>
              <a:rPr lang="en-US" sz="1200" dirty="0"/>
              <a:t>Photography © by Graham Coates on 500px</a:t>
            </a:r>
          </a:p>
        </p:txBody>
      </p:sp>
      <p:sp>
        <p:nvSpPr>
          <p:cNvPr id="4" name="Popis"/>
          <p:cNvSpPr/>
          <p:nvPr/>
        </p:nvSpPr>
        <p:spPr>
          <a:xfrm>
            <a:off x="303488" y="6334744"/>
            <a:ext cx="1480253" cy="276999"/>
          </a:xfrm>
          <a:prstGeom prst="rect">
            <a:avLst/>
          </a:prstGeom>
          <a:solidFill>
            <a:srgbClr val="267A08"/>
          </a:solidFill>
          <a:ln w="6350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s-MX" sz="1200" dirty="0"/>
              <a:t>Sierra </a:t>
            </a:r>
            <a:r>
              <a:rPr lang="es-MX" sz="1200"/>
              <a:t>Leone girls</a:t>
            </a:r>
            <a:endParaRPr lang="es-MX" sz="1200" dirty="0"/>
          </a:p>
        </p:txBody>
      </p:sp>
      <p:sp>
        <p:nvSpPr>
          <p:cNvPr id="7" name="Krajina"/>
          <p:cNvSpPr/>
          <p:nvPr/>
        </p:nvSpPr>
        <p:spPr>
          <a:xfrm>
            <a:off x="3775918" y="458500"/>
            <a:ext cx="2413609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MX" sz="2800" dirty="0">
                <a:ln w="0">
                  <a:solidFill>
                    <a:srgbClr val="7030A0"/>
                  </a:solidFill>
                </a:ln>
                <a:solidFill>
                  <a:prstClr val="white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Bassoon" pitchFamily="2" charset="0"/>
              </a:rPr>
              <a:t>Sierra Leone</a:t>
            </a:r>
          </a:p>
        </p:txBody>
      </p:sp>
    </p:spTree>
    <p:extLst>
      <p:ext uri="{BB962C8B-B14F-4D97-AF65-F5344CB8AC3E}">
        <p14:creationId xmlns:p14="http://schemas.microsoft.com/office/powerpoint/2010/main" val="42387392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wipe dir="r"/>
      </p:transition>
    </mc:Choice>
    <mc:Fallback xmlns="">
      <p:transition spd="slow">
        <p:wipe dir="r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001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1"/>
                            </p:stCondLst>
                            <p:childTnLst>
                              <p:par>
                                <p:cTn id="12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31" presetClass="exit" presetSubtype="0" fill="hold" grpId="1" nodeType="withEffect">
                                  <p:stCondLst>
                                    <p:cond delay="3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1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4" grpId="0" animBg="1"/>
      <p:bldP spid="7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Rám">
            <a:extLst>
              <a:ext uri="{FF2B5EF4-FFF2-40B4-BE49-F238E27FC236}">
                <a16:creationId xmlns:a16="http://schemas.microsoft.com/office/drawing/2014/main" id="{AD42CE8E-F1C1-4379-ABFE-2128C93F72D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208559" cy="6858000"/>
          </a:xfrm>
          <a:prstGeom prst="rect">
            <a:avLst/>
          </a:prstGeom>
        </p:spPr>
      </p:pic>
      <p:pic>
        <p:nvPicPr>
          <p:cNvPr id="626691" name="Foto"/>
          <p:cNvPicPr>
            <a:picLocks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288000" y="288000"/>
            <a:ext cx="10620000" cy="5940000"/>
          </a:xfrm>
          <a:prstGeom prst="roundRect">
            <a:avLst>
              <a:gd name="adj" fmla="val 32956"/>
            </a:avLst>
          </a:prstGeom>
          <a:ln>
            <a:noFill/>
          </a:ln>
          <a:effectLst>
            <a:outerShdw blurRad="139700" dist="50800" dir="4200000" sx="101000" sy="101000" algn="tl" rotWithShape="0">
              <a:prstClr val="black">
                <a:alpha val="56000"/>
              </a:prst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Autor">
            <a:extLst>
              <a:ext uri="{FF2B5EF4-FFF2-40B4-BE49-F238E27FC236}">
                <a16:creationId xmlns:a16="http://schemas.microsoft.com/office/drawing/2014/main" id="{28F022F6-21A0-4386-8E63-0822CB7F3C71}"/>
              </a:ext>
            </a:extLst>
          </p:cNvPr>
          <p:cNvSpPr/>
          <p:nvPr/>
        </p:nvSpPr>
        <p:spPr>
          <a:xfrm>
            <a:off x="8766098" y="6336000"/>
            <a:ext cx="2926125" cy="276999"/>
          </a:xfrm>
          <a:prstGeom prst="rect">
            <a:avLst/>
          </a:prstGeom>
          <a:solidFill>
            <a:srgbClr val="267A08"/>
          </a:solidFill>
          <a:ln w="6350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r"/>
            <a:r>
              <a:rPr lang="en-US" sz="1200" dirty="0"/>
              <a:t>Photography © by Amy Kiley on 500px</a:t>
            </a:r>
          </a:p>
        </p:txBody>
      </p:sp>
      <p:sp>
        <p:nvSpPr>
          <p:cNvPr id="4" name="Popis"/>
          <p:cNvSpPr/>
          <p:nvPr/>
        </p:nvSpPr>
        <p:spPr>
          <a:xfrm>
            <a:off x="288000" y="6336000"/>
            <a:ext cx="1158963" cy="276999"/>
          </a:xfrm>
          <a:prstGeom prst="rect">
            <a:avLst/>
          </a:prstGeom>
          <a:solidFill>
            <a:srgbClr val="267A08"/>
          </a:solidFill>
          <a:ln w="6350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s-MX" sz="1200"/>
              <a:t>Somalian Girl</a:t>
            </a:r>
            <a:endParaRPr lang="es-MX" sz="1200" dirty="0"/>
          </a:p>
        </p:txBody>
      </p:sp>
      <p:sp>
        <p:nvSpPr>
          <p:cNvPr id="7" name="Krajina"/>
          <p:cNvSpPr/>
          <p:nvPr/>
        </p:nvSpPr>
        <p:spPr>
          <a:xfrm>
            <a:off x="1446963" y="630000"/>
            <a:ext cx="1579278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MX" sz="2800" dirty="0">
                <a:ln w="0">
                  <a:solidFill>
                    <a:srgbClr val="7030A0"/>
                  </a:solidFill>
                </a:ln>
                <a:solidFill>
                  <a:prstClr val="white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Bassoon" pitchFamily="2" charset="0"/>
              </a:rPr>
              <a:t>Somalia</a:t>
            </a:r>
          </a:p>
        </p:txBody>
      </p:sp>
    </p:spTree>
    <p:extLst>
      <p:ext uri="{BB962C8B-B14F-4D97-AF65-F5344CB8AC3E}">
        <p14:creationId xmlns:p14="http://schemas.microsoft.com/office/powerpoint/2010/main" val="7117184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wipe dir="r"/>
      </p:transition>
    </mc:Choice>
    <mc:Fallback xmlns="">
      <p:transition spd="slow">
        <p:wipe dir="r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601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601"/>
                            </p:stCondLst>
                            <p:childTnLst>
                              <p:par>
                                <p:cTn id="12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31" presetClass="exit" presetSubtype="0" fill="hold" grpId="1" nodeType="withEffect">
                                  <p:stCondLst>
                                    <p:cond delay="3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1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4" grpId="0" animBg="1"/>
      <p:bldP spid="7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Rám">
            <a:extLst>
              <a:ext uri="{FF2B5EF4-FFF2-40B4-BE49-F238E27FC236}">
                <a16:creationId xmlns:a16="http://schemas.microsoft.com/office/drawing/2014/main" id="{EFCF4F3D-3F23-4F22-8E06-122D4BA5344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208559" cy="6858000"/>
          </a:xfrm>
          <a:prstGeom prst="rect">
            <a:avLst/>
          </a:prstGeom>
        </p:spPr>
      </p:pic>
      <p:pic>
        <p:nvPicPr>
          <p:cNvPr id="638979" name="Foto"/>
          <p:cNvPicPr>
            <a:picLocks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288000" y="288000"/>
            <a:ext cx="10620000" cy="5940000"/>
          </a:xfrm>
          <a:prstGeom prst="roundRect">
            <a:avLst>
              <a:gd name="adj" fmla="val 32956"/>
            </a:avLst>
          </a:prstGeom>
          <a:ln>
            <a:noFill/>
          </a:ln>
          <a:effectLst>
            <a:outerShdw blurRad="139700" dist="50800" dir="4200000" sx="101000" sy="101000" algn="tl" rotWithShape="0">
              <a:prstClr val="black">
                <a:alpha val="56000"/>
              </a:prst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Krajina"/>
          <p:cNvSpPr/>
          <p:nvPr/>
        </p:nvSpPr>
        <p:spPr>
          <a:xfrm>
            <a:off x="7078489" y="630000"/>
            <a:ext cx="2348720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MX" sz="2800">
                <a:ln w="0">
                  <a:solidFill>
                    <a:srgbClr val="7030A0"/>
                  </a:solidFill>
                </a:ln>
                <a:solidFill>
                  <a:prstClr val="white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Bassoon" pitchFamily="2" charset="0"/>
              </a:rPr>
              <a:t>South Africa</a:t>
            </a:r>
            <a:endParaRPr lang="es-MX" sz="2800" dirty="0">
              <a:ln w="0">
                <a:solidFill>
                  <a:srgbClr val="7030A0"/>
                </a:solidFill>
              </a:ln>
              <a:solidFill>
                <a:prstClr val="white"/>
              </a:solidFill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latin typeface="Bassoon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927160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wipe dir="r"/>
      </p:transition>
    </mc:Choice>
    <mc:Fallback xmlns="">
      <p:transition spd="slow">
        <p:wipe dir="r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Rám">
            <a:extLst>
              <a:ext uri="{FF2B5EF4-FFF2-40B4-BE49-F238E27FC236}">
                <a16:creationId xmlns:a16="http://schemas.microsoft.com/office/drawing/2014/main" id="{00AA349B-E063-4F4A-8608-845A67D103C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208559" cy="6858000"/>
          </a:xfrm>
          <a:prstGeom prst="rect">
            <a:avLst/>
          </a:prstGeom>
        </p:spPr>
      </p:pic>
      <p:pic>
        <p:nvPicPr>
          <p:cNvPr id="647171" name="Foto"/>
          <p:cNvPicPr>
            <a:picLocks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288000" y="288000"/>
            <a:ext cx="10620000" cy="5940000"/>
          </a:xfrm>
          <a:prstGeom prst="roundRect">
            <a:avLst>
              <a:gd name="adj" fmla="val 32956"/>
            </a:avLst>
          </a:prstGeom>
          <a:ln>
            <a:noFill/>
          </a:ln>
          <a:effectLst>
            <a:outerShdw blurRad="139700" dist="50800" dir="4200000" sx="101000" sy="101000" algn="tl" rotWithShape="0">
              <a:prstClr val="black">
                <a:alpha val="56000"/>
              </a:prst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Popis"/>
          <p:cNvSpPr/>
          <p:nvPr/>
        </p:nvSpPr>
        <p:spPr>
          <a:xfrm>
            <a:off x="303488" y="6336000"/>
            <a:ext cx="1150843" cy="276999"/>
          </a:xfrm>
          <a:prstGeom prst="rect">
            <a:avLst/>
          </a:prstGeom>
          <a:solidFill>
            <a:srgbClr val="267A08"/>
          </a:solidFill>
          <a:ln w="6350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sk-SK" sz="1200"/>
              <a:t>At</a:t>
            </a:r>
            <a:r>
              <a:rPr lang="es-MX" sz="1200"/>
              <a:t> the school</a:t>
            </a:r>
            <a:endParaRPr lang="es-MX" sz="1200" dirty="0"/>
          </a:p>
        </p:txBody>
      </p:sp>
      <p:sp>
        <p:nvSpPr>
          <p:cNvPr id="7" name="Krajina"/>
          <p:cNvSpPr/>
          <p:nvPr/>
        </p:nvSpPr>
        <p:spPr>
          <a:xfrm>
            <a:off x="3634593" y="630000"/>
            <a:ext cx="2398412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MX" sz="2800" dirty="0">
                <a:ln w="0">
                  <a:solidFill>
                    <a:srgbClr val="7030A0"/>
                  </a:solidFill>
                </a:ln>
                <a:solidFill>
                  <a:prstClr val="white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Bassoon" pitchFamily="2" charset="0"/>
              </a:rPr>
              <a:t>South Sudan</a:t>
            </a:r>
          </a:p>
        </p:txBody>
      </p:sp>
    </p:spTree>
    <p:extLst>
      <p:ext uri="{BB962C8B-B14F-4D97-AF65-F5344CB8AC3E}">
        <p14:creationId xmlns:p14="http://schemas.microsoft.com/office/powerpoint/2010/main" val="14798842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wipe dir="r"/>
      </p:transition>
    </mc:Choice>
    <mc:Fallback xmlns="">
      <p:transition spd="slow">
        <p:wipe dir="r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901"/>
                            </p:stCondLst>
                            <p:childTnLst>
                              <p:par>
                                <p:cTn id="8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7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Rám">
            <a:extLst>
              <a:ext uri="{FF2B5EF4-FFF2-40B4-BE49-F238E27FC236}">
                <a16:creationId xmlns:a16="http://schemas.microsoft.com/office/drawing/2014/main" id="{444183EF-29A8-4323-8EC5-07B2B7243A0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208559" cy="6858000"/>
          </a:xfrm>
          <a:prstGeom prst="rect">
            <a:avLst/>
          </a:prstGeom>
        </p:spPr>
      </p:pic>
      <p:pic>
        <p:nvPicPr>
          <p:cNvPr id="672771" name="Foto"/>
          <p:cNvPicPr>
            <a:picLocks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288000" y="288000"/>
            <a:ext cx="10620000" cy="5940000"/>
          </a:xfrm>
          <a:prstGeom prst="roundRect">
            <a:avLst>
              <a:gd name="adj" fmla="val 32956"/>
            </a:avLst>
          </a:prstGeom>
          <a:ln>
            <a:noFill/>
          </a:ln>
          <a:effectLst>
            <a:outerShdw blurRad="139700" dist="50800" dir="4200000" sx="101000" sy="101000" algn="tl" rotWithShape="0">
              <a:prstClr val="black">
                <a:alpha val="56000"/>
              </a:prst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Autor">
            <a:extLst>
              <a:ext uri="{FF2B5EF4-FFF2-40B4-BE49-F238E27FC236}">
                <a16:creationId xmlns:a16="http://schemas.microsoft.com/office/drawing/2014/main" id="{5CE68FA4-85D7-4D14-84FA-E061ED9F39B4}"/>
              </a:ext>
            </a:extLst>
          </p:cNvPr>
          <p:cNvSpPr/>
          <p:nvPr/>
        </p:nvSpPr>
        <p:spPr>
          <a:xfrm>
            <a:off x="8805920" y="6336000"/>
            <a:ext cx="2886303" cy="276999"/>
          </a:xfrm>
          <a:prstGeom prst="rect">
            <a:avLst/>
          </a:prstGeom>
          <a:solidFill>
            <a:srgbClr val="267A08"/>
          </a:solidFill>
          <a:ln w="6350"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pPr algn="r"/>
            <a:r>
              <a:rPr lang="en-US" sz="1200" dirty="0"/>
              <a:t>Photography © by Ben North on 500px</a:t>
            </a:r>
          </a:p>
        </p:txBody>
      </p:sp>
      <p:sp>
        <p:nvSpPr>
          <p:cNvPr id="6" name="Popis"/>
          <p:cNvSpPr/>
          <p:nvPr/>
        </p:nvSpPr>
        <p:spPr>
          <a:xfrm>
            <a:off x="303488" y="6334744"/>
            <a:ext cx="4274292" cy="276999"/>
          </a:xfrm>
          <a:prstGeom prst="rect">
            <a:avLst/>
          </a:prstGeom>
          <a:solidFill>
            <a:srgbClr val="267A08"/>
          </a:solidFill>
          <a:ln w="6350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s-MX" sz="1200"/>
              <a:t>A young boy</a:t>
            </a:r>
            <a:r>
              <a:rPr lang="es-MX" sz="1200" dirty="0"/>
              <a:t> </a:t>
            </a:r>
            <a:r>
              <a:rPr lang="es-MX" sz="1200"/>
              <a:t>in Swaziland, Africa wearing his favorite hat</a:t>
            </a:r>
            <a:r>
              <a:rPr lang="es-MX" sz="1200" dirty="0"/>
              <a:t>.</a:t>
            </a:r>
          </a:p>
        </p:txBody>
      </p:sp>
      <p:sp>
        <p:nvSpPr>
          <p:cNvPr id="10" name="Krajina"/>
          <p:cNvSpPr/>
          <p:nvPr/>
        </p:nvSpPr>
        <p:spPr>
          <a:xfrm>
            <a:off x="1625044" y="630000"/>
            <a:ext cx="2052230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MX" sz="2800">
                <a:ln w="0">
                  <a:solidFill>
                    <a:srgbClr val="7030A0"/>
                  </a:solidFill>
                </a:ln>
                <a:solidFill>
                  <a:prstClr val="white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Bassoon" pitchFamily="2" charset="0"/>
              </a:rPr>
              <a:t>Swaziland</a:t>
            </a:r>
            <a:endParaRPr lang="es-MX" sz="2800" dirty="0">
              <a:ln w="0">
                <a:solidFill>
                  <a:srgbClr val="7030A0"/>
                </a:solidFill>
              </a:ln>
              <a:solidFill>
                <a:prstClr val="white"/>
              </a:solidFill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latin typeface="Bassoon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879149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wipe dir="r"/>
      </p:transition>
    </mc:Choice>
    <mc:Fallback xmlns="">
      <p:transition spd="slow">
        <p:wipe dir="r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801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801"/>
                            </p:stCondLst>
                            <p:childTnLst>
                              <p:par>
                                <p:cTn id="12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31" presetClass="exit" presetSubtype="0" fill="hold" grpId="1" nodeType="withEffect">
                                  <p:stCondLst>
                                    <p:cond delay="3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1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6" grpId="0" animBg="1"/>
      <p:bldP spid="10" grpId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Rám">
            <a:extLst>
              <a:ext uri="{FF2B5EF4-FFF2-40B4-BE49-F238E27FC236}">
                <a16:creationId xmlns:a16="http://schemas.microsoft.com/office/drawing/2014/main" id="{36205A8D-B686-43F6-9BAF-7B019D7C03C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208559" cy="6858000"/>
          </a:xfrm>
          <a:prstGeom prst="rect">
            <a:avLst/>
          </a:prstGeom>
        </p:spPr>
      </p:pic>
      <p:pic>
        <p:nvPicPr>
          <p:cNvPr id="1027" name="Foto"/>
          <p:cNvPicPr>
            <a:picLocks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288000" y="288000"/>
            <a:ext cx="10620000" cy="5940000"/>
          </a:xfrm>
          <a:prstGeom prst="roundRect">
            <a:avLst>
              <a:gd name="adj" fmla="val 32956"/>
            </a:avLst>
          </a:prstGeom>
          <a:ln>
            <a:noFill/>
          </a:ln>
          <a:effectLst>
            <a:outerShdw blurRad="139700" dist="50800" dir="4200000" sx="101000" sy="101000" algn="tl" rotWithShape="0">
              <a:prstClr val="black">
                <a:alpha val="56000"/>
              </a:prst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Autor">
            <a:extLst>
              <a:ext uri="{FF2B5EF4-FFF2-40B4-BE49-F238E27FC236}">
                <a16:creationId xmlns:a16="http://schemas.microsoft.com/office/drawing/2014/main" id="{92A1DC93-06E2-4332-B61C-C704CC4DBBA6}"/>
              </a:ext>
            </a:extLst>
          </p:cNvPr>
          <p:cNvSpPr/>
          <p:nvPr/>
        </p:nvSpPr>
        <p:spPr>
          <a:xfrm>
            <a:off x="8407478" y="6336000"/>
            <a:ext cx="3284745" cy="276999"/>
          </a:xfrm>
          <a:prstGeom prst="rect">
            <a:avLst/>
          </a:prstGeom>
          <a:solidFill>
            <a:srgbClr val="267A08"/>
          </a:solidFill>
          <a:ln w="6350"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pPr algn="r"/>
            <a:r>
              <a:rPr lang="en-US" sz="1200" dirty="0"/>
              <a:t>Photography © </a:t>
            </a:r>
            <a:r>
              <a:rPr lang="en-US" sz="1200"/>
              <a:t>by majed</a:t>
            </a:r>
            <a:r>
              <a:rPr lang="en-US" sz="1200" dirty="0"/>
              <a:t> AL Zaabi on 500px</a:t>
            </a:r>
          </a:p>
        </p:txBody>
      </p:sp>
      <p:sp>
        <p:nvSpPr>
          <p:cNvPr id="4" name="Popis"/>
          <p:cNvSpPr/>
          <p:nvPr/>
        </p:nvSpPr>
        <p:spPr>
          <a:xfrm>
            <a:off x="303488" y="6334743"/>
            <a:ext cx="2144113" cy="276999"/>
          </a:xfrm>
          <a:prstGeom prst="rect">
            <a:avLst/>
          </a:prstGeom>
          <a:solidFill>
            <a:srgbClr val="267A08"/>
          </a:solidFill>
          <a:ln w="6350"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lang="sk-SK" sz="1200"/>
              <a:t>S</a:t>
            </a:r>
            <a:r>
              <a:rPr lang="es-MX" sz="1200"/>
              <a:t>hot this sweet girl</a:t>
            </a:r>
            <a:r>
              <a:rPr lang="es-MX" sz="1200" dirty="0"/>
              <a:t> </a:t>
            </a:r>
            <a:r>
              <a:rPr lang="es-MX" sz="1200"/>
              <a:t>in T</a:t>
            </a:r>
            <a:r>
              <a:rPr lang="sk-SK" sz="1200"/>
              <a:t>ogo.</a:t>
            </a:r>
            <a:endParaRPr lang="es-MX" sz="1200" dirty="0"/>
          </a:p>
        </p:txBody>
      </p:sp>
      <p:sp>
        <p:nvSpPr>
          <p:cNvPr id="8" name="Krajina"/>
          <p:cNvSpPr/>
          <p:nvPr/>
        </p:nvSpPr>
        <p:spPr>
          <a:xfrm>
            <a:off x="1666351" y="630000"/>
            <a:ext cx="1052759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MX" sz="2800" dirty="0">
                <a:ln w="0">
                  <a:solidFill>
                    <a:srgbClr val="7030A0"/>
                  </a:solidFill>
                </a:ln>
                <a:solidFill>
                  <a:prstClr val="white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Bassoon" pitchFamily="2" charset="0"/>
              </a:rPr>
              <a:t>Togo</a:t>
            </a:r>
          </a:p>
        </p:txBody>
      </p:sp>
    </p:spTree>
    <p:extLst>
      <p:ext uri="{BB962C8B-B14F-4D97-AF65-F5344CB8AC3E}">
        <p14:creationId xmlns:p14="http://schemas.microsoft.com/office/powerpoint/2010/main" val="1196552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wipe dir="r"/>
      </p:transition>
    </mc:Choice>
    <mc:Fallback xmlns="">
      <p:transition spd="slow">
        <p:wipe dir="r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301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301"/>
                            </p:stCondLst>
                            <p:childTnLst>
                              <p:par>
                                <p:cTn id="12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31" presetClass="exit" presetSubtype="0" fill="hold" grpId="1" nodeType="withEffect">
                                  <p:stCondLst>
                                    <p:cond delay="3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1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4" grpId="0" animBg="1"/>
      <p:bldP spid="8" grpId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Rám">
            <a:extLst>
              <a:ext uri="{FF2B5EF4-FFF2-40B4-BE49-F238E27FC236}">
                <a16:creationId xmlns:a16="http://schemas.microsoft.com/office/drawing/2014/main" id="{1806F4F4-D0D5-4A04-AE9F-57E95B3652A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208559" cy="6858000"/>
          </a:xfrm>
          <a:prstGeom prst="rect">
            <a:avLst/>
          </a:prstGeom>
        </p:spPr>
      </p:pic>
      <p:pic>
        <p:nvPicPr>
          <p:cNvPr id="2051" name="Foto"/>
          <p:cNvPicPr>
            <a:picLocks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288000" y="288000"/>
            <a:ext cx="10620000" cy="5940000"/>
          </a:xfrm>
          <a:prstGeom prst="roundRect">
            <a:avLst>
              <a:gd name="adj" fmla="val 32956"/>
            </a:avLst>
          </a:prstGeom>
          <a:ln>
            <a:noFill/>
          </a:ln>
          <a:effectLst>
            <a:outerShdw blurRad="139700" dist="50800" dir="4200000" sx="101000" sy="101000" algn="tl" rotWithShape="0">
              <a:prstClr val="black">
                <a:alpha val="56000"/>
              </a:prst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Autor">
            <a:extLst>
              <a:ext uri="{FF2B5EF4-FFF2-40B4-BE49-F238E27FC236}">
                <a16:creationId xmlns:a16="http://schemas.microsoft.com/office/drawing/2014/main" id="{1F081EBC-296F-4E37-B94E-AC15CD2F6121}"/>
              </a:ext>
            </a:extLst>
          </p:cNvPr>
          <p:cNvSpPr/>
          <p:nvPr/>
        </p:nvSpPr>
        <p:spPr>
          <a:xfrm>
            <a:off x="8477112" y="6336000"/>
            <a:ext cx="3215111" cy="276999"/>
          </a:xfrm>
          <a:prstGeom prst="rect">
            <a:avLst/>
          </a:prstGeom>
          <a:solidFill>
            <a:srgbClr val="267A08"/>
          </a:solidFill>
          <a:ln w="6350"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pPr algn="r"/>
            <a:r>
              <a:rPr lang="en-US" sz="1200" dirty="0"/>
              <a:t>Photography © by </a:t>
            </a:r>
            <a:r>
              <a:rPr lang="en-US" sz="1200"/>
              <a:t>Tomislav Moze</a:t>
            </a:r>
            <a:r>
              <a:rPr lang="en-US" sz="1200" dirty="0"/>
              <a:t> on 500px</a:t>
            </a:r>
          </a:p>
        </p:txBody>
      </p:sp>
      <p:sp>
        <p:nvSpPr>
          <p:cNvPr id="4" name="Popis"/>
          <p:cNvSpPr/>
          <p:nvPr/>
        </p:nvSpPr>
        <p:spPr>
          <a:xfrm>
            <a:off x="303488" y="6334744"/>
            <a:ext cx="2700739" cy="276999"/>
          </a:xfrm>
          <a:prstGeom prst="rect">
            <a:avLst/>
          </a:prstGeom>
          <a:solidFill>
            <a:srgbClr val="267A08"/>
          </a:solidFill>
          <a:ln w="6350"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lang="es-MX" sz="1200"/>
              <a:t>Uganda, love the people over there</a:t>
            </a:r>
            <a:r>
              <a:rPr lang="sk-SK" sz="1200" dirty="0"/>
              <a:t>.</a:t>
            </a:r>
            <a:endParaRPr lang="es-MX" sz="1200" dirty="0"/>
          </a:p>
        </p:txBody>
      </p:sp>
      <p:sp>
        <p:nvSpPr>
          <p:cNvPr id="7" name="Krajina"/>
          <p:cNvSpPr/>
          <p:nvPr/>
        </p:nvSpPr>
        <p:spPr>
          <a:xfrm>
            <a:off x="7377873" y="630000"/>
            <a:ext cx="1570552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MX" sz="2800" dirty="0">
                <a:ln w="0">
                  <a:solidFill>
                    <a:srgbClr val="7030A0"/>
                  </a:solidFill>
                </a:ln>
                <a:solidFill>
                  <a:prstClr val="white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Bassoon" pitchFamily="2" charset="0"/>
              </a:rPr>
              <a:t>Uganda</a:t>
            </a:r>
          </a:p>
        </p:txBody>
      </p:sp>
    </p:spTree>
    <p:extLst>
      <p:ext uri="{BB962C8B-B14F-4D97-AF65-F5344CB8AC3E}">
        <p14:creationId xmlns:p14="http://schemas.microsoft.com/office/powerpoint/2010/main" val="16881831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wipe dir="r"/>
      </p:transition>
    </mc:Choice>
    <mc:Fallback xmlns="">
      <p:transition spd="slow">
        <p:wipe dir="r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501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501"/>
                            </p:stCondLst>
                            <p:childTnLst>
                              <p:par>
                                <p:cTn id="12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31" presetClass="exit" presetSubtype="0" fill="hold" grpId="1" nodeType="withEffect">
                                  <p:stCondLst>
                                    <p:cond delay="3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1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4" grpId="0" animBg="1"/>
      <p:bldP spid="7" grpId="0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Rám">
            <a:extLst>
              <a:ext uri="{FF2B5EF4-FFF2-40B4-BE49-F238E27FC236}">
                <a16:creationId xmlns:a16="http://schemas.microsoft.com/office/drawing/2014/main" id="{DCA1A384-83A3-4F7A-AA98-CC248D94A7B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208559" cy="6858000"/>
          </a:xfrm>
          <a:prstGeom prst="rect">
            <a:avLst/>
          </a:prstGeom>
        </p:spPr>
      </p:pic>
      <p:pic>
        <p:nvPicPr>
          <p:cNvPr id="14339" name="Foto"/>
          <p:cNvPicPr>
            <a:picLocks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288000" y="288000"/>
            <a:ext cx="10620000" cy="5940000"/>
          </a:xfrm>
          <a:prstGeom prst="roundRect">
            <a:avLst>
              <a:gd name="adj" fmla="val 32956"/>
            </a:avLst>
          </a:prstGeom>
          <a:ln>
            <a:noFill/>
          </a:ln>
          <a:effectLst>
            <a:outerShdw blurRad="139700" dist="50800" dir="4200000" sx="101000" sy="101000" algn="tl" rotWithShape="0">
              <a:prstClr val="black">
                <a:alpha val="56000"/>
              </a:prst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Autor">
            <a:extLst>
              <a:ext uri="{FF2B5EF4-FFF2-40B4-BE49-F238E27FC236}">
                <a16:creationId xmlns:a16="http://schemas.microsoft.com/office/drawing/2014/main" id="{7740EE5D-CC4B-46E9-A178-43332882D612}"/>
              </a:ext>
            </a:extLst>
          </p:cNvPr>
          <p:cNvSpPr/>
          <p:nvPr/>
        </p:nvSpPr>
        <p:spPr>
          <a:xfrm>
            <a:off x="8431522" y="6336000"/>
            <a:ext cx="3260701" cy="276999"/>
          </a:xfrm>
          <a:prstGeom prst="rect">
            <a:avLst/>
          </a:prstGeom>
          <a:solidFill>
            <a:srgbClr val="267A08"/>
          </a:solidFill>
          <a:ln w="6350"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pPr algn="r"/>
            <a:r>
              <a:rPr lang="en-US" sz="1200" dirty="0"/>
              <a:t>Photography © by </a:t>
            </a:r>
            <a:r>
              <a:rPr lang="en-US" sz="1200"/>
              <a:t>Nicole Cambré</a:t>
            </a:r>
            <a:r>
              <a:rPr lang="en-US" sz="1200" dirty="0"/>
              <a:t> on 500px</a:t>
            </a:r>
          </a:p>
        </p:txBody>
      </p:sp>
      <p:sp>
        <p:nvSpPr>
          <p:cNvPr id="4" name="Popis"/>
          <p:cNvSpPr/>
          <p:nvPr/>
        </p:nvSpPr>
        <p:spPr>
          <a:xfrm>
            <a:off x="303488" y="6336000"/>
            <a:ext cx="6339556" cy="276999"/>
          </a:xfrm>
          <a:prstGeom prst="rect">
            <a:avLst/>
          </a:prstGeom>
          <a:solidFill>
            <a:srgbClr val="267A08"/>
          </a:solidFill>
          <a:ln w="6350"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lang="en-US" sz="1200"/>
              <a:t>Many </a:t>
            </a:r>
            <a:r>
              <a:rPr lang="en-US" sz="1200" dirty="0"/>
              <a:t>kids mainly </a:t>
            </a:r>
            <a:r>
              <a:rPr lang="en-US" sz="1200"/>
              <a:t>girls have </a:t>
            </a:r>
            <a:r>
              <a:rPr lang="en-US" sz="1200" dirty="0"/>
              <a:t>to stay </a:t>
            </a:r>
            <a:r>
              <a:rPr lang="en-US" sz="1200"/>
              <a:t>at home</a:t>
            </a:r>
            <a:r>
              <a:rPr lang="sk-SK" sz="1200"/>
              <a:t> from school</a:t>
            </a:r>
            <a:r>
              <a:rPr lang="en-US" sz="1200"/>
              <a:t> </a:t>
            </a:r>
            <a:r>
              <a:rPr lang="en-US" sz="1200" dirty="0"/>
              <a:t>to take care of the smaller ones.</a:t>
            </a:r>
          </a:p>
        </p:txBody>
      </p:sp>
      <p:sp>
        <p:nvSpPr>
          <p:cNvPr id="8" name="Krajina"/>
          <p:cNvSpPr/>
          <p:nvPr/>
        </p:nvSpPr>
        <p:spPr>
          <a:xfrm>
            <a:off x="1594082" y="630000"/>
            <a:ext cx="1534506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MX" sz="2800" dirty="0">
                <a:ln w="0">
                  <a:solidFill>
                    <a:srgbClr val="7030A0"/>
                  </a:solidFill>
                </a:ln>
                <a:solidFill>
                  <a:prstClr val="white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Bassoon" pitchFamily="2" charset="0"/>
              </a:rPr>
              <a:t>Zambia</a:t>
            </a:r>
          </a:p>
        </p:txBody>
      </p:sp>
    </p:spTree>
    <p:extLst>
      <p:ext uri="{BB962C8B-B14F-4D97-AF65-F5344CB8AC3E}">
        <p14:creationId xmlns:p14="http://schemas.microsoft.com/office/powerpoint/2010/main" val="36932500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wipe dir="r"/>
      </p:transition>
    </mc:Choice>
    <mc:Fallback xmlns="">
      <p:transition spd="slow">
        <p:wipe dir="r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501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501"/>
                            </p:stCondLst>
                            <p:childTnLst>
                              <p:par>
                                <p:cTn id="12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31" presetClass="exit" presetSubtype="0" fill="hold" grpId="1" nodeType="withEffect">
                                  <p:stCondLst>
                                    <p:cond delay="3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1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4" grpId="0" animBg="1"/>
      <p:bldP spid="8" grpId="0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Rám">
            <a:extLst>
              <a:ext uri="{FF2B5EF4-FFF2-40B4-BE49-F238E27FC236}">
                <a16:creationId xmlns:a16="http://schemas.microsoft.com/office/drawing/2014/main" id="{965BE389-98D0-4274-90C7-80A4FC100D0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208559" cy="6858000"/>
          </a:xfrm>
          <a:prstGeom prst="rect">
            <a:avLst/>
          </a:prstGeom>
        </p:spPr>
      </p:pic>
      <p:pic>
        <p:nvPicPr>
          <p:cNvPr id="26627" name="Foto"/>
          <p:cNvPicPr>
            <a:picLocks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288000" y="288000"/>
            <a:ext cx="10620000" cy="5940000"/>
          </a:xfrm>
          <a:prstGeom prst="roundRect">
            <a:avLst>
              <a:gd name="adj" fmla="val 32956"/>
            </a:avLst>
          </a:prstGeom>
          <a:ln>
            <a:noFill/>
          </a:ln>
          <a:effectLst>
            <a:outerShdw blurRad="139700" dist="50800" dir="4200000" sx="101000" sy="101000" algn="tl" rotWithShape="0">
              <a:prstClr val="black">
                <a:alpha val="56000"/>
              </a:prst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Autor">
            <a:extLst>
              <a:ext uri="{FF2B5EF4-FFF2-40B4-BE49-F238E27FC236}">
                <a16:creationId xmlns:a16="http://schemas.microsoft.com/office/drawing/2014/main" id="{CDAFED7F-C57C-49DA-9195-3552CD660D37}"/>
              </a:ext>
            </a:extLst>
          </p:cNvPr>
          <p:cNvSpPr/>
          <p:nvPr/>
        </p:nvSpPr>
        <p:spPr>
          <a:xfrm>
            <a:off x="8615612" y="6336000"/>
            <a:ext cx="3076611" cy="276999"/>
          </a:xfrm>
          <a:prstGeom prst="rect">
            <a:avLst/>
          </a:prstGeom>
          <a:solidFill>
            <a:srgbClr val="267A08"/>
          </a:solidFill>
          <a:ln w="6350"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pPr algn="r"/>
            <a:r>
              <a:rPr lang="en-US" sz="1200" dirty="0"/>
              <a:t>Photography © by Doug Dicker on 500px</a:t>
            </a:r>
          </a:p>
        </p:txBody>
      </p:sp>
      <p:sp>
        <p:nvSpPr>
          <p:cNvPr id="4" name="Popis"/>
          <p:cNvSpPr/>
          <p:nvPr/>
        </p:nvSpPr>
        <p:spPr>
          <a:xfrm>
            <a:off x="316591" y="6334744"/>
            <a:ext cx="2858731" cy="276999"/>
          </a:xfrm>
          <a:prstGeom prst="rect">
            <a:avLst/>
          </a:prstGeom>
          <a:solidFill>
            <a:srgbClr val="267A08"/>
          </a:solidFill>
          <a:ln w="6350"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lang="es-MX" sz="1200"/>
              <a:t>A friend's son striking a serious</a:t>
            </a:r>
            <a:r>
              <a:rPr lang="es-MX" sz="1200" dirty="0"/>
              <a:t> pose.</a:t>
            </a:r>
          </a:p>
        </p:txBody>
      </p:sp>
      <p:sp>
        <p:nvSpPr>
          <p:cNvPr id="7" name="Krajina"/>
          <p:cNvSpPr/>
          <p:nvPr/>
        </p:nvSpPr>
        <p:spPr>
          <a:xfrm>
            <a:off x="7622842" y="630000"/>
            <a:ext cx="2073638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MX" sz="2800">
                <a:ln w="0">
                  <a:solidFill>
                    <a:srgbClr val="7030A0"/>
                  </a:solidFill>
                </a:ln>
                <a:solidFill>
                  <a:prstClr val="white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Bassoon" pitchFamily="2" charset="0"/>
              </a:rPr>
              <a:t>Zimbabwe</a:t>
            </a:r>
            <a:endParaRPr lang="es-MX" sz="2800" dirty="0">
              <a:ln w="0">
                <a:solidFill>
                  <a:srgbClr val="7030A0"/>
                </a:solidFill>
              </a:ln>
              <a:solidFill>
                <a:prstClr val="white"/>
              </a:solidFill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latin typeface="Bassoon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638500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wipe dir="r"/>
      </p:transition>
    </mc:Choice>
    <mc:Fallback xmlns="">
      <p:transition spd="slow">
        <p:wipe dir="r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701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701"/>
                            </p:stCondLst>
                            <p:childTnLst>
                              <p:par>
                                <p:cTn id="12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31" presetClass="exit" presetSubtype="0" fill="hold" grpId="1" nodeType="withEffect">
                                  <p:stCondLst>
                                    <p:cond delay="3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1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4" grpId="0" animBg="1"/>
      <p:bldP spid="7" grpId="0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Info">
            <a:extLst>
              <a:ext uri="{FF2B5EF4-FFF2-40B4-BE49-F238E27FC236}">
                <a16:creationId xmlns:a16="http://schemas.microsoft.com/office/drawing/2014/main" id="{EFB1B050-1E69-42B6-B524-EC8FF87EB6D8}"/>
              </a:ext>
            </a:extLst>
          </p:cNvPr>
          <p:cNvSpPr txBox="1"/>
          <p:nvPr/>
        </p:nvSpPr>
        <p:spPr>
          <a:xfrm>
            <a:off x="1619261" y="6157169"/>
            <a:ext cx="8953477" cy="38549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914311"/>
            <a:r>
              <a:rPr lang="sk-SK" sz="1905">
                <a:solidFill>
                  <a:srgbClr val="F9E7A2"/>
                </a:solidFill>
                <a:effectLst>
                  <a:outerShdw blurRad="50800" dist="50800" dir="5400000" algn="ctr" rotWithShape="0">
                    <a:schemeClr val="bg1"/>
                  </a:outerShdw>
                </a:effectLst>
                <a:latin typeface="Castanet" pitchFamily="2" charset="0"/>
              </a:rPr>
              <a:t>Not for commercial use! / Photos from internet / Music :  Vocal Sisters - Thula Mama</a:t>
            </a:r>
          </a:p>
        </p:txBody>
      </p:sp>
      <p:pic>
        <p:nvPicPr>
          <p:cNvPr id="5" name="Ruka">
            <a:extLst>
              <a:ext uri="{FF2B5EF4-FFF2-40B4-BE49-F238E27FC236}">
                <a16:creationId xmlns:a16="http://schemas.microsoft.com/office/drawing/2014/main" id="{F3B2C28D-4857-4D46-8529-DAE303FA133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5710" y="649715"/>
            <a:ext cx="5558569" cy="5558569"/>
          </a:xfrm>
          <a:prstGeom prst="rect">
            <a:avLst/>
          </a:prstGeom>
        </p:spPr>
      </p:pic>
      <p:sp>
        <p:nvSpPr>
          <p:cNvPr id="6" name="Autori">
            <a:extLst>
              <a:ext uri="{FF2B5EF4-FFF2-40B4-BE49-F238E27FC236}">
                <a16:creationId xmlns:a16="http://schemas.microsoft.com/office/drawing/2014/main" id="{8B12914F-B06B-4082-BF77-0AC4EAF369B4}"/>
              </a:ext>
            </a:extLst>
          </p:cNvPr>
          <p:cNvSpPr txBox="1"/>
          <p:nvPr/>
        </p:nvSpPr>
        <p:spPr>
          <a:xfrm>
            <a:off x="6343059" y="4305300"/>
            <a:ext cx="5303231" cy="12649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k-SK" sz="1905">
                <a:solidFill>
                  <a:srgbClr val="F9E7A2"/>
                </a:solidFill>
                <a:effectLst>
                  <a:outerShdw blurRad="50800" dist="50800" dir="5400000" algn="ctr" rotWithShape="0">
                    <a:schemeClr val="bg1"/>
                  </a:outerShdw>
                </a:effectLst>
                <a:latin typeface="Castanet" pitchFamily="2" charset="0"/>
              </a:rPr>
              <a:t>Compilation :				Lalo (Mexico)</a:t>
            </a:r>
          </a:p>
          <a:p>
            <a:r>
              <a:rPr lang="sk-SK" sz="1905">
                <a:solidFill>
                  <a:srgbClr val="F9E7A2"/>
                </a:solidFill>
                <a:effectLst>
                  <a:outerShdw blurRad="50800" dist="50800" dir="5400000" algn="ctr" rotWithShape="0">
                    <a:schemeClr val="bg1"/>
                  </a:outerShdw>
                </a:effectLst>
                <a:latin typeface="Castanet" pitchFamily="2" charset="0"/>
              </a:rPr>
              <a:t>	(contact)			lalo2gu@gmail.com</a:t>
            </a:r>
            <a:br>
              <a:rPr lang="sk-SK" sz="1905">
                <a:solidFill>
                  <a:srgbClr val="F9E7A2"/>
                </a:solidFill>
                <a:effectLst>
                  <a:outerShdw blurRad="50800" dist="50800" dir="5400000" algn="ctr" rotWithShape="0">
                    <a:schemeClr val="bg1"/>
                  </a:outerShdw>
                </a:effectLst>
                <a:latin typeface="Castanet" pitchFamily="2" charset="0"/>
              </a:rPr>
            </a:br>
            <a:r>
              <a:rPr lang="sk-SK" sz="1905">
                <a:solidFill>
                  <a:srgbClr val="F9E7A2"/>
                </a:solidFill>
                <a:effectLst>
                  <a:outerShdw blurRad="50800" dist="50800" dir="5400000" algn="ctr" rotWithShape="0">
                    <a:schemeClr val="bg1"/>
                  </a:outerShdw>
                </a:effectLst>
                <a:latin typeface="Castanet" pitchFamily="2" charset="0"/>
              </a:rPr>
              <a:t>Technical cooperation :	Steve  (Slovakia)</a:t>
            </a:r>
          </a:p>
          <a:p>
            <a:r>
              <a:rPr lang="sk-SK" sz="1905">
                <a:solidFill>
                  <a:srgbClr val="F9E7A2"/>
                </a:solidFill>
                <a:effectLst>
                  <a:outerShdw blurRad="50800" dist="50800" dir="5400000" algn="ctr" rotWithShape="0">
                    <a:schemeClr val="bg1"/>
                  </a:outerShdw>
                </a:effectLst>
                <a:latin typeface="Castanet" pitchFamily="2" charset="0"/>
              </a:rPr>
              <a:t>	(contact)			pista2011@gmail.com</a:t>
            </a:r>
          </a:p>
        </p:txBody>
      </p:sp>
      <p:sp>
        <p:nvSpPr>
          <p:cNvPr id="8" name="Koniec">
            <a:extLst>
              <a:ext uri="{FF2B5EF4-FFF2-40B4-BE49-F238E27FC236}">
                <a16:creationId xmlns:a16="http://schemas.microsoft.com/office/drawing/2014/main" id="{E5228BBF-5EB6-4FFD-B542-5ABA30A4576D}"/>
              </a:ext>
            </a:extLst>
          </p:cNvPr>
          <p:cNvSpPr/>
          <p:nvPr/>
        </p:nvSpPr>
        <p:spPr>
          <a:xfrm>
            <a:off x="7810247" y="2143605"/>
            <a:ext cx="2368854" cy="87395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sk-SK" sz="5079" b="1" spc="51">
                <a:ln w="3175">
                  <a:solidFill>
                    <a:srgbClr val="1F497D">
                      <a:lumMod val="50000"/>
                    </a:srgbClr>
                  </a:solidFill>
                </a:ln>
                <a:solidFill>
                  <a:srgbClr val="E6AF46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stanet" pitchFamily="2" charset="0"/>
              </a:rPr>
              <a:t>The End</a:t>
            </a:r>
            <a:endParaRPr lang="sk-SK"/>
          </a:p>
        </p:txBody>
      </p:sp>
      <p:sp>
        <p:nvSpPr>
          <p:cNvPr id="9" name="Záver">
            <a:extLst>
              <a:ext uri="{FF2B5EF4-FFF2-40B4-BE49-F238E27FC236}">
                <a16:creationId xmlns:a16="http://schemas.microsoft.com/office/drawing/2014/main" id="{0F75DD52-031C-46A6-8D18-5ED9A0B89B78}"/>
              </a:ext>
            </a:extLst>
          </p:cNvPr>
          <p:cNvSpPr/>
          <p:nvPr/>
        </p:nvSpPr>
        <p:spPr>
          <a:xfrm>
            <a:off x="4749648" y="461159"/>
            <a:ext cx="6769161" cy="87395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sk-SK" sz="5079" b="1" spc="51">
                <a:ln w="3175">
                  <a:solidFill>
                    <a:srgbClr val="1F497D">
                      <a:lumMod val="50000"/>
                    </a:srgbClr>
                  </a:solidFill>
                </a:ln>
                <a:solidFill>
                  <a:srgbClr val="E6AF46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stanet" pitchFamily="2" charset="0"/>
              </a:rPr>
              <a:t>SEE  YOU  NEXT  TIME</a:t>
            </a:r>
            <a:endParaRPr lang="sk-SK">
              <a:solidFill>
                <a:prstClr val="white"/>
              </a:solidFill>
            </a:endParaRPr>
          </a:p>
        </p:txBody>
      </p:sp>
      <p:sp>
        <p:nvSpPr>
          <p:cNvPr id="10" name="Rok">
            <a:extLst>
              <a:ext uri="{FF2B5EF4-FFF2-40B4-BE49-F238E27FC236}">
                <a16:creationId xmlns:a16="http://schemas.microsoft.com/office/drawing/2014/main" id="{8CFB09C0-3230-4A43-8A69-F8F5A955C8F8}"/>
              </a:ext>
            </a:extLst>
          </p:cNvPr>
          <p:cNvSpPr/>
          <p:nvPr/>
        </p:nvSpPr>
        <p:spPr>
          <a:xfrm>
            <a:off x="306930" y="273883"/>
            <a:ext cx="781496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sk-SK" sz="2000" b="1" spc="51">
                <a:ln w="3175">
                  <a:noFill/>
                </a:ln>
                <a:solidFill>
                  <a:srgbClr val="F9E7A2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stanet" pitchFamily="2" charset="0"/>
              </a:rPr>
              <a:t>2019</a:t>
            </a:r>
            <a:endParaRPr lang="sk-SK" sz="2000">
              <a:ln w="3175">
                <a:noFill/>
              </a:ln>
              <a:solidFill>
                <a:srgbClr val="F9E7A2"/>
              </a:solidFill>
            </a:endParaRPr>
          </a:p>
        </p:txBody>
      </p:sp>
      <p:pic>
        <p:nvPicPr>
          <p:cNvPr id="2" name="Rám">
            <a:extLst>
              <a:ext uri="{FF2B5EF4-FFF2-40B4-BE49-F238E27FC236}">
                <a16:creationId xmlns:a16="http://schemas.microsoft.com/office/drawing/2014/main" id="{2786AA6D-1E1C-4DF5-8F9E-7FB1713DF07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208559" cy="6858000"/>
          </a:xfrm>
          <a:prstGeom prst="rect">
            <a:avLst/>
          </a:prstGeom>
        </p:spPr>
      </p:pic>
      <p:pic>
        <p:nvPicPr>
          <p:cNvPr id="11" name="Kruh - šípka">
            <a:extLst>
              <a:ext uri="{FF2B5EF4-FFF2-40B4-BE49-F238E27FC236}">
                <a16:creationId xmlns:a16="http://schemas.microsoft.com/office/drawing/2014/main" id="{4820BE7F-AF13-424E-B9D5-A851A757E75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1155014" y="6035761"/>
            <a:ext cx="516708" cy="516708"/>
          </a:xfrm>
          <a:prstGeom prst="rect">
            <a:avLst/>
          </a:prstGeom>
          <a:noFill/>
          <a:ln>
            <a:noFill/>
          </a:ln>
        </p:spPr>
      </p:pic>
      <p:pic>
        <p:nvPicPr>
          <p:cNvPr id="12" name="Kruh">
            <a:extLst>
              <a:ext uri="{FF2B5EF4-FFF2-40B4-BE49-F238E27FC236}">
                <a16:creationId xmlns:a16="http://schemas.microsoft.com/office/drawing/2014/main" id="{6D492FDA-5303-41EF-BF06-9E37345F148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1155059" y="6026658"/>
            <a:ext cx="516619" cy="516619"/>
          </a:xfrm>
          <a:prstGeom prst="rect">
            <a:avLst/>
          </a:prstGeom>
          <a:noFill/>
          <a:effectLst>
            <a:outerShdw blurRad="63500" dist="50800" dir="2700000" algn="tl" rotWithShape="0">
              <a:prstClr val="black">
                <a:alpha val="75000"/>
              </a:prstClr>
            </a:outerShdw>
          </a:effectLst>
        </p:spPr>
      </p:pic>
      <p:pic>
        <p:nvPicPr>
          <p:cNvPr id="13" name="Podpis">
            <a:extLst>
              <a:ext uri="{FF2B5EF4-FFF2-40B4-BE49-F238E27FC236}">
                <a16:creationId xmlns:a16="http://schemas.microsoft.com/office/drawing/2014/main" id="{782377BD-F016-4FA5-83E7-1CDE767B95B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1182670" y="6036998"/>
            <a:ext cx="461395" cy="48408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4377464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455"/>
                            </p:stCondLst>
                            <p:childTnLst>
                              <p:par>
                                <p:cTn id="9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2155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3655"/>
                            </p:stCondLst>
                            <p:childTnLst>
                              <p:par>
                                <p:cTn id="21" presetID="42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5655"/>
                            </p:stCondLst>
                            <p:childTnLst>
                              <p:par>
                                <p:cTn id="27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Abs val="3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8156"/>
                            </p:stCondLst>
                            <p:childTnLst>
                              <p:par>
                                <p:cTn id="30" presetID="26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87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273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99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996" tmFilter="0, 0; 0.125,0.2665; 0.25,0.4; 0.375,0.465; 0.5,0.5;  0.625,0.535; 0.75,0.6; 0.875,0.7335; 1,1">
                                          <p:stCondLst>
                                            <p:cond delay="99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98" tmFilter="0, 0; 0.125,0.2665; 0.25,0.4; 0.375,0.465; 0.5,0.5;  0.625,0.535; 0.75,0.6; 0.875,0.7335; 1,1">
                                          <p:stCondLst>
                                            <p:cond delay="198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46" tmFilter="0, 0; 0.125,0.2665; 0.25,0.4; 0.375,0.465; 0.5,0.5;  0.625,0.535; 0.75,0.6; 0.875,0.7335; 1,1">
                                          <p:stCondLst>
                                            <p:cond delay="248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8" dur="39">
                                          <p:stCondLst>
                                            <p:cond delay="975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9" dur="249" decel="50000">
                                          <p:stCondLst>
                                            <p:cond delay="101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39">
                                          <p:stCondLst>
                                            <p:cond delay="196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1" dur="249" decel="50000">
                                          <p:stCondLst>
                                            <p:cond delay="2007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2" dur="39">
                                          <p:stCondLst>
                                            <p:cond delay="2463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3" dur="249" decel="50000">
                                          <p:stCondLst>
                                            <p:cond delay="250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4" dur="39">
                                          <p:stCondLst>
                                            <p:cond delay="271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5" dur="249" decel="50000">
                                          <p:stCondLst>
                                            <p:cond delay="2751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46" presetID="26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87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273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99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996" tmFilter="0, 0; 0.125,0.2665; 0.25,0.4; 0.375,0.465; 0.5,0.5;  0.625,0.535; 0.75,0.6; 0.875,0.7335; 1,1">
                                          <p:stCondLst>
                                            <p:cond delay="99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498" tmFilter="0, 0; 0.125,0.2665; 0.25,0.4; 0.375,0.465; 0.5,0.5;  0.625,0.535; 0.75,0.6; 0.875,0.7335; 1,1">
                                          <p:stCondLst>
                                            <p:cond delay="198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46" tmFilter="0, 0; 0.125,0.2665; 0.25,0.4; 0.375,0.465; 0.5,0.5;  0.625,0.535; 0.75,0.6; 0.875,0.7335; 1,1">
                                          <p:stCondLst>
                                            <p:cond delay="248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4" dur="39">
                                          <p:stCondLst>
                                            <p:cond delay="975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5" dur="249" decel="50000">
                                          <p:stCondLst>
                                            <p:cond delay="101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6" dur="39">
                                          <p:stCondLst>
                                            <p:cond delay="196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7" dur="249" decel="50000">
                                          <p:stCondLst>
                                            <p:cond delay="2007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8" dur="39">
                                          <p:stCondLst>
                                            <p:cond delay="2463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9" dur="249" decel="50000">
                                          <p:stCondLst>
                                            <p:cond delay="250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0" dur="39">
                                          <p:stCondLst>
                                            <p:cond delay="271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1" dur="249" decel="50000">
                                          <p:stCondLst>
                                            <p:cond delay="2751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62" presetID="26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4" dur="87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273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99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996" tmFilter="0, 0; 0.125,0.2665; 0.25,0.4; 0.375,0.465; 0.5,0.5;  0.625,0.535; 0.75,0.6; 0.875,0.7335; 1,1">
                                          <p:stCondLst>
                                            <p:cond delay="99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498" tmFilter="0, 0; 0.125,0.2665; 0.25,0.4; 0.375,0.465; 0.5,0.5;  0.625,0.535; 0.75,0.6; 0.875,0.7335; 1,1">
                                          <p:stCondLst>
                                            <p:cond delay="198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46" tmFilter="0, 0; 0.125,0.2665; 0.25,0.4; 0.375,0.465; 0.5,0.5;  0.625,0.535; 0.75,0.6; 0.875,0.7335; 1,1">
                                          <p:stCondLst>
                                            <p:cond delay="248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0" dur="39">
                                          <p:stCondLst>
                                            <p:cond delay="975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1" dur="249" decel="50000">
                                          <p:stCondLst>
                                            <p:cond delay="101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2" dur="39">
                                          <p:stCondLst>
                                            <p:cond delay="196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3" dur="249" decel="50000">
                                          <p:stCondLst>
                                            <p:cond delay="2007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4" dur="39">
                                          <p:stCondLst>
                                            <p:cond delay="2463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5" dur="249" decel="50000">
                                          <p:stCondLst>
                                            <p:cond delay="250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6" dur="39">
                                          <p:stCondLst>
                                            <p:cond delay="271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7" dur="249" decel="50000">
                                          <p:stCondLst>
                                            <p:cond delay="2751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21656"/>
                            </p:stCondLst>
                            <p:childTnLst>
                              <p:par>
                                <p:cTn id="79" presetID="15" presetClass="exit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5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8" grpId="0"/>
      <p:bldP spid="9" grpId="0"/>
      <p:bldP spid="10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3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4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5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6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7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8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9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10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1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1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13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14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15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16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17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18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19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20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2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2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23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24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25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26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27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28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29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30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3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3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33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34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35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36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37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38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39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40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4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Damask">
  <a:themeElements>
    <a:clrScheme name="Damask">
      <a:dk1>
        <a:sysClr val="windowText" lastClr="000000"/>
      </a:dk1>
      <a:lt1>
        <a:sysClr val="window" lastClr="FFFFFF"/>
      </a:lt1>
      <a:dk2>
        <a:srgbClr val="2A5B7F"/>
      </a:dk2>
      <a:lt2>
        <a:srgbClr val="ABDAFC"/>
      </a:lt2>
      <a:accent1>
        <a:srgbClr val="9EC544"/>
      </a:accent1>
      <a:accent2>
        <a:srgbClr val="50BEA3"/>
      </a:accent2>
      <a:accent3>
        <a:srgbClr val="4A9CCC"/>
      </a:accent3>
      <a:accent4>
        <a:srgbClr val="9A66CA"/>
      </a:accent4>
      <a:accent5>
        <a:srgbClr val="C54F71"/>
      </a:accent5>
      <a:accent6>
        <a:srgbClr val="DE9C3C"/>
      </a:accent6>
      <a:hlink>
        <a:srgbClr val="6BA9DA"/>
      </a:hlink>
      <a:folHlink>
        <a:srgbClr val="A0BCD3"/>
      </a:folHlink>
    </a:clrScheme>
    <a:fontScheme name="Damask">
      <a:majorFont>
        <a:latin typeface="Bookman Old Style" panose="02050604050505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Rockwell" panose="020606030202050204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amask">
      <a: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105000"/>
                <a:lumMod val="110000"/>
              </a:schemeClr>
            </a:gs>
            <a:gs pos="100000">
              <a:schemeClr val="phClr">
                <a:tint val="78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0000"/>
                <a:lumMod val="104000"/>
              </a:schemeClr>
            </a:gs>
            <a:gs pos="69000">
              <a:schemeClr val="phClr">
                <a:shade val="86000"/>
                <a:satMod val="130000"/>
                <a:lumMod val="102000"/>
              </a:schemeClr>
            </a:gs>
            <a:gs pos="100000">
              <a:schemeClr val="phClr">
                <a:shade val="72000"/>
                <a:satMod val="130000"/>
                <a:lumMod val="100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sy="96000" rotWithShape="0">
              <a:srgbClr val="000000">
                <a:alpha val="54000"/>
              </a:srgbClr>
            </a:outerShdw>
          </a:effectLst>
        </a:effectStyle>
        <a:effectStyle>
          <a:effectLst>
            <a:outerShdw blurRad="76200" dist="38100" dir="5400000" algn="ctr" rotWithShape="0">
              <a:srgbClr val="000000">
                <a:alpha val="76000"/>
              </a:srgbClr>
            </a:outerShdw>
          </a:effectLst>
          <a:scene3d>
            <a:camera prst="orthographicFront">
              <a:rot lat="0" lon="0" rev="0"/>
            </a:camera>
            <a:lightRig rig="balanced" dir="t"/>
          </a:scene3d>
          <a:sp3d prstMaterial="matte">
            <a:bevelT w="25400" h="25400" prst="relaxedInse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18000"/>
                <a:satMod val="160000"/>
                <a:lumMod val="28000"/>
              </a:schemeClr>
              <a:schemeClr val="phClr">
                <a:tint val="95000"/>
                <a:satMod val="160000"/>
                <a:lumMod val="116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amask" id="{F9A299A0-33D0-4E0F-9F3F-7163E3744208}" vid="{746EEEEA-FB6A-406B-B510-531588D54811}"/>
    </a:ext>
  </a:extLst>
</a:theme>
</file>

<file path=ppt/theme/theme2.xml><?xml version="1.0" encoding="utf-8"?>
<a:theme xmlns:a="http://schemas.openxmlformats.org/drawingml/2006/main" name="2_Damask">
  <a:themeElements>
    <a:clrScheme name="Damask">
      <a:dk1>
        <a:sysClr val="windowText" lastClr="000000"/>
      </a:dk1>
      <a:lt1>
        <a:sysClr val="window" lastClr="FFFFFF"/>
      </a:lt1>
      <a:dk2>
        <a:srgbClr val="742332"/>
      </a:dk2>
      <a:lt2>
        <a:srgbClr val="EE91A0"/>
      </a:lt2>
      <a:accent1>
        <a:srgbClr val="E03754"/>
      </a:accent1>
      <a:accent2>
        <a:srgbClr val="E86C2E"/>
      </a:accent2>
      <a:accent3>
        <a:srgbClr val="DAB250"/>
      </a:accent3>
      <a:accent4>
        <a:srgbClr val="60C4AA"/>
      </a:accent4>
      <a:accent5>
        <a:srgbClr val="51A9DB"/>
      </a:accent5>
      <a:accent6>
        <a:srgbClr val="976AC9"/>
      </a:accent6>
      <a:hlink>
        <a:srgbClr val="D5445E"/>
      </a:hlink>
      <a:folHlink>
        <a:srgbClr val="E17C8E"/>
      </a:folHlink>
    </a:clrScheme>
    <a:fontScheme name="Damask">
      <a:majorFont>
        <a:latin typeface="Bookman Old Style" panose="02050604050505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Rockwell" panose="020606030202050204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amask">
      <a: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105000"/>
                <a:lumMod val="110000"/>
              </a:schemeClr>
            </a:gs>
            <a:gs pos="100000">
              <a:schemeClr val="phClr">
                <a:tint val="78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0000"/>
                <a:lumMod val="104000"/>
              </a:schemeClr>
            </a:gs>
            <a:gs pos="69000">
              <a:schemeClr val="phClr">
                <a:shade val="86000"/>
                <a:satMod val="130000"/>
                <a:lumMod val="102000"/>
              </a:schemeClr>
            </a:gs>
            <a:gs pos="100000">
              <a:schemeClr val="phClr">
                <a:shade val="72000"/>
                <a:satMod val="130000"/>
                <a:lumMod val="100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sy="96000" rotWithShape="0">
              <a:srgbClr val="000000">
                <a:alpha val="54000"/>
              </a:srgbClr>
            </a:outerShdw>
          </a:effectLst>
        </a:effectStyle>
        <a:effectStyle>
          <a:effectLst>
            <a:outerShdw blurRad="76200" dist="38100" dir="5400000" algn="ctr" rotWithShape="0">
              <a:srgbClr val="000000">
                <a:alpha val="76000"/>
              </a:srgbClr>
            </a:outerShdw>
          </a:effectLst>
          <a:scene3d>
            <a:camera prst="orthographicFront">
              <a:rot lat="0" lon="0" rev="0"/>
            </a:camera>
            <a:lightRig rig="balanced" dir="t"/>
          </a:scene3d>
          <a:sp3d prstMaterial="matte">
            <a:bevelT w="25400" h="25400" prst="relaxedInse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18000"/>
                <a:satMod val="160000"/>
                <a:lumMod val="28000"/>
              </a:schemeClr>
              <a:schemeClr val="phClr">
                <a:tint val="95000"/>
                <a:satMod val="160000"/>
                <a:lumMod val="116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amask" id="{F9A299A0-33D0-4E0F-9F3F-7163E3744208}" vid="{6B2E858E-683F-40D9-B4CB-284D097F3AC0}"/>
    </a:ext>
  </a:extLst>
</a:theme>
</file>

<file path=ppt/theme/theme3.xml><?xml version="1.0" encoding="utf-8"?>
<a:theme xmlns:a="http://schemas.openxmlformats.org/drawingml/2006/main" name="11_Damask">
  <a:themeElements>
    <a:clrScheme name="Damask">
      <a:dk1>
        <a:sysClr val="windowText" lastClr="000000"/>
      </a:dk1>
      <a:lt1>
        <a:sysClr val="window" lastClr="FFFFFF"/>
      </a:lt1>
      <a:dk2>
        <a:srgbClr val="742332"/>
      </a:dk2>
      <a:lt2>
        <a:srgbClr val="EE91A0"/>
      </a:lt2>
      <a:accent1>
        <a:srgbClr val="E03754"/>
      </a:accent1>
      <a:accent2>
        <a:srgbClr val="E86C2E"/>
      </a:accent2>
      <a:accent3>
        <a:srgbClr val="DAB250"/>
      </a:accent3>
      <a:accent4>
        <a:srgbClr val="60C4AA"/>
      </a:accent4>
      <a:accent5>
        <a:srgbClr val="51A9DB"/>
      </a:accent5>
      <a:accent6>
        <a:srgbClr val="976AC9"/>
      </a:accent6>
      <a:hlink>
        <a:srgbClr val="D5445E"/>
      </a:hlink>
      <a:folHlink>
        <a:srgbClr val="E17C8E"/>
      </a:folHlink>
    </a:clrScheme>
    <a:fontScheme name="Damask">
      <a:majorFont>
        <a:latin typeface="Bookman Old Style" panose="02050604050505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Rockwell" panose="020606030202050204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amask">
      <a: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105000"/>
                <a:lumMod val="110000"/>
              </a:schemeClr>
            </a:gs>
            <a:gs pos="100000">
              <a:schemeClr val="phClr">
                <a:tint val="78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0000"/>
                <a:lumMod val="104000"/>
              </a:schemeClr>
            </a:gs>
            <a:gs pos="69000">
              <a:schemeClr val="phClr">
                <a:shade val="86000"/>
                <a:satMod val="130000"/>
                <a:lumMod val="102000"/>
              </a:schemeClr>
            </a:gs>
            <a:gs pos="100000">
              <a:schemeClr val="phClr">
                <a:shade val="72000"/>
                <a:satMod val="130000"/>
                <a:lumMod val="100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sy="96000" rotWithShape="0">
              <a:srgbClr val="000000">
                <a:alpha val="54000"/>
              </a:srgbClr>
            </a:outerShdw>
          </a:effectLst>
        </a:effectStyle>
        <a:effectStyle>
          <a:effectLst>
            <a:outerShdw blurRad="76200" dist="38100" dir="5400000" algn="ctr" rotWithShape="0">
              <a:srgbClr val="000000">
                <a:alpha val="76000"/>
              </a:srgbClr>
            </a:outerShdw>
          </a:effectLst>
          <a:scene3d>
            <a:camera prst="orthographicFront">
              <a:rot lat="0" lon="0" rev="0"/>
            </a:camera>
            <a:lightRig rig="balanced" dir="t"/>
          </a:scene3d>
          <a:sp3d prstMaterial="matte">
            <a:bevelT w="25400" h="25400" prst="relaxedInse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18000"/>
                <a:satMod val="160000"/>
                <a:lumMod val="28000"/>
              </a:schemeClr>
              <a:schemeClr val="phClr">
                <a:tint val="95000"/>
                <a:satMod val="160000"/>
                <a:lumMod val="116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amask" id="{F9A299A0-33D0-4E0F-9F3F-7163E3744208}" vid="{6B2E858E-683F-40D9-B4CB-284D097F3AC0}"/>
    </a:ext>
  </a:extLst>
</a:theme>
</file>

<file path=ppt/theme/theme4.xml><?xml version="1.0" encoding="utf-8"?>
<a:theme xmlns:a="http://schemas.openxmlformats.org/drawingml/2006/main" name="13_Damask">
  <a:themeElements>
    <a:clrScheme name="Damask">
      <a:dk1>
        <a:sysClr val="windowText" lastClr="000000"/>
      </a:dk1>
      <a:lt1>
        <a:sysClr val="window" lastClr="FFFFFF"/>
      </a:lt1>
      <a:dk2>
        <a:srgbClr val="742332"/>
      </a:dk2>
      <a:lt2>
        <a:srgbClr val="EE91A0"/>
      </a:lt2>
      <a:accent1>
        <a:srgbClr val="E03754"/>
      </a:accent1>
      <a:accent2>
        <a:srgbClr val="E86C2E"/>
      </a:accent2>
      <a:accent3>
        <a:srgbClr val="DAB250"/>
      </a:accent3>
      <a:accent4>
        <a:srgbClr val="60C4AA"/>
      </a:accent4>
      <a:accent5>
        <a:srgbClr val="51A9DB"/>
      </a:accent5>
      <a:accent6>
        <a:srgbClr val="976AC9"/>
      </a:accent6>
      <a:hlink>
        <a:srgbClr val="D5445E"/>
      </a:hlink>
      <a:folHlink>
        <a:srgbClr val="E17C8E"/>
      </a:folHlink>
    </a:clrScheme>
    <a:fontScheme name="Damask">
      <a:majorFont>
        <a:latin typeface="Bookman Old Style" panose="02050604050505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Rockwell" panose="020606030202050204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amask">
      <a: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105000"/>
                <a:lumMod val="110000"/>
              </a:schemeClr>
            </a:gs>
            <a:gs pos="100000">
              <a:schemeClr val="phClr">
                <a:tint val="78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0000"/>
                <a:lumMod val="104000"/>
              </a:schemeClr>
            </a:gs>
            <a:gs pos="69000">
              <a:schemeClr val="phClr">
                <a:shade val="86000"/>
                <a:satMod val="130000"/>
                <a:lumMod val="102000"/>
              </a:schemeClr>
            </a:gs>
            <a:gs pos="100000">
              <a:schemeClr val="phClr">
                <a:shade val="72000"/>
                <a:satMod val="130000"/>
                <a:lumMod val="100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sy="96000" rotWithShape="0">
              <a:srgbClr val="000000">
                <a:alpha val="54000"/>
              </a:srgbClr>
            </a:outerShdw>
          </a:effectLst>
        </a:effectStyle>
        <a:effectStyle>
          <a:effectLst>
            <a:outerShdw blurRad="76200" dist="38100" dir="5400000" algn="ctr" rotWithShape="0">
              <a:srgbClr val="000000">
                <a:alpha val="76000"/>
              </a:srgbClr>
            </a:outerShdw>
          </a:effectLst>
          <a:scene3d>
            <a:camera prst="orthographicFront">
              <a:rot lat="0" lon="0" rev="0"/>
            </a:camera>
            <a:lightRig rig="balanced" dir="t"/>
          </a:scene3d>
          <a:sp3d prstMaterial="matte">
            <a:bevelT w="25400" h="25400" prst="relaxedInse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18000"/>
                <a:satMod val="160000"/>
                <a:lumMod val="28000"/>
              </a:schemeClr>
              <a:schemeClr val="phClr">
                <a:tint val="95000"/>
                <a:satMod val="160000"/>
                <a:lumMod val="116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amask" id="{F9A299A0-33D0-4E0F-9F3F-7163E3744208}" vid="{6B2E858E-683F-40D9-B4CB-284D097F3AC0}"/>
    </a:ext>
  </a:extLst>
</a:theme>
</file>

<file path=ppt/theme/theme5.xml><?xml version="1.0" encoding="utf-8"?>
<a:theme xmlns:a="http://schemas.openxmlformats.org/drawingml/2006/main" name="15_Damask">
  <a:themeElements>
    <a:clrScheme name="Damask">
      <a:dk1>
        <a:sysClr val="windowText" lastClr="000000"/>
      </a:dk1>
      <a:lt1>
        <a:sysClr val="window" lastClr="FFFFFF"/>
      </a:lt1>
      <a:dk2>
        <a:srgbClr val="742332"/>
      </a:dk2>
      <a:lt2>
        <a:srgbClr val="EE91A0"/>
      </a:lt2>
      <a:accent1>
        <a:srgbClr val="E03754"/>
      </a:accent1>
      <a:accent2>
        <a:srgbClr val="E86C2E"/>
      </a:accent2>
      <a:accent3>
        <a:srgbClr val="DAB250"/>
      </a:accent3>
      <a:accent4>
        <a:srgbClr val="60C4AA"/>
      </a:accent4>
      <a:accent5>
        <a:srgbClr val="51A9DB"/>
      </a:accent5>
      <a:accent6>
        <a:srgbClr val="976AC9"/>
      </a:accent6>
      <a:hlink>
        <a:srgbClr val="D5445E"/>
      </a:hlink>
      <a:folHlink>
        <a:srgbClr val="E17C8E"/>
      </a:folHlink>
    </a:clrScheme>
    <a:fontScheme name="Damask">
      <a:majorFont>
        <a:latin typeface="Bookman Old Style" panose="02050604050505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Rockwell" panose="020606030202050204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amask">
      <a: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105000"/>
                <a:lumMod val="110000"/>
              </a:schemeClr>
            </a:gs>
            <a:gs pos="100000">
              <a:schemeClr val="phClr">
                <a:tint val="78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0000"/>
                <a:lumMod val="104000"/>
              </a:schemeClr>
            </a:gs>
            <a:gs pos="69000">
              <a:schemeClr val="phClr">
                <a:shade val="86000"/>
                <a:satMod val="130000"/>
                <a:lumMod val="102000"/>
              </a:schemeClr>
            </a:gs>
            <a:gs pos="100000">
              <a:schemeClr val="phClr">
                <a:shade val="72000"/>
                <a:satMod val="130000"/>
                <a:lumMod val="100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sy="96000" rotWithShape="0">
              <a:srgbClr val="000000">
                <a:alpha val="54000"/>
              </a:srgbClr>
            </a:outerShdw>
          </a:effectLst>
        </a:effectStyle>
        <a:effectStyle>
          <a:effectLst>
            <a:outerShdw blurRad="76200" dist="38100" dir="5400000" algn="ctr" rotWithShape="0">
              <a:srgbClr val="000000">
                <a:alpha val="76000"/>
              </a:srgbClr>
            </a:outerShdw>
          </a:effectLst>
          <a:scene3d>
            <a:camera prst="orthographicFront">
              <a:rot lat="0" lon="0" rev="0"/>
            </a:camera>
            <a:lightRig rig="balanced" dir="t"/>
          </a:scene3d>
          <a:sp3d prstMaterial="matte">
            <a:bevelT w="25400" h="25400" prst="relaxedInse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18000"/>
                <a:satMod val="160000"/>
                <a:lumMod val="28000"/>
              </a:schemeClr>
              <a:schemeClr val="phClr">
                <a:tint val="95000"/>
                <a:satMod val="160000"/>
                <a:lumMod val="116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amask" id="{F9A299A0-33D0-4E0F-9F3F-7163E3744208}" vid="{6B2E858E-683F-40D9-B4CB-284D097F3AC0}"/>
    </a:ext>
  </a:extLst>
</a:theme>
</file>

<file path=ppt/theme/theme6.xml><?xml version="1.0" encoding="utf-8"?>
<a:theme xmlns:a="http://schemas.openxmlformats.org/drawingml/2006/main" name="16_Damask">
  <a:themeElements>
    <a:clrScheme name="Damask">
      <a:dk1>
        <a:sysClr val="windowText" lastClr="000000"/>
      </a:dk1>
      <a:lt1>
        <a:sysClr val="window" lastClr="FFFFFF"/>
      </a:lt1>
      <a:dk2>
        <a:srgbClr val="742332"/>
      </a:dk2>
      <a:lt2>
        <a:srgbClr val="EE91A0"/>
      </a:lt2>
      <a:accent1>
        <a:srgbClr val="E03754"/>
      </a:accent1>
      <a:accent2>
        <a:srgbClr val="E86C2E"/>
      </a:accent2>
      <a:accent3>
        <a:srgbClr val="DAB250"/>
      </a:accent3>
      <a:accent4>
        <a:srgbClr val="60C4AA"/>
      </a:accent4>
      <a:accent5>
        <a:srgbClr val="51A9DB"/>
      </a:accent5>
      <a:accent6>
        <a:srgbClr val="976AC9"/>
      </a:accent6>
      <a:hlink>
        <a:srgbClr val="D5445E"/>
      </a:hlink>
      <a:folHlink>
        <a:srgbClr val="E17C8E"/>
      </a:folHlink>
    </a:clrScheme>
    <a:fontScheme name="Damask">
      <a:majorFont>
        <a:latin typeface="Bookman Old Style" panose="02050604050505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Rockwell" panose="020606030202050204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amask">
      <a: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105000"/>
                <a:lumMod val="110000"/>
              </a:schemeClr>
            </a:gs>
            <a:gs pos="100000">
              <a:schemeClr val="phClr">
                <a:tint val="78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0000"/>
                <a:lumMod val="104000"/>
              </a:schemeClr>
            </a:gs>
            <a:gs pos="69000">
              <a:schemeClr val="phClr">
                <a:shade val="86000"/>
                <a:satMod val="130000"/>
                <a:lumMod val="102000"/>
              </a:schemeClr>
            </a:gs>
            <a:gs pos="100000">
              <a:schemeClr val="phClr">
                <a:shade val="72000"/>
                <a:satMod val="130000"/>
                <a:lumMod val="100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sy="96000" rotWithShape="0">
              <a:srgbClr val="000000">
                <a:alpha val="54000"/>
              </a:srgbClr>
            </a:outerShdw>
          </a:effectLst>
        </a:effectStyle>
        <a:effectStyle>
          <a:effectLst>
            <a:outerShdw blurRad="76200" dist="38100" dir="5400000" algn="ctr" rotWithShape="0">
              <a:srgbClr val="000000">
                <a:alpha val="76000"/>
              </a:srgbClr>
            </a:outerShdw>
          </a:effectLst>
          <a:scene3d>
            <a:camera prst="orthographicFront">
              <a:rot lat="0" lon="0" rev="0"/>
            </a:camera>
            <a:lightRig rig="balanced" dir="t"/>
          </a:scene3d>
          <a:sp3d prstMaterial="matte">
            <a:bevelT w="25400" h="25400" prst="relaxedInse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18000"/>
                <a:satMod val="160000"/>
                <a:lumMod val="28000"/>
              </a:schemeClr>
              <a:schemeClr val="phClr">
                <a:tint val="95000"/>
                <a:satMod val="160000"/>
                <a:lumMod val="116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amask" id="{F9A299A0-33D0-4E0F-9F3F-7163E3744208}" vid="{6B2E858E-683F-40D9-B4CB-284D097F3AC0}"/>
    </a:ext>
  </a:extLst>
</a:theme>
</file>

<file path=ppt/theme/theme7.xml><?xml version="1.0" encoding="utf-8"?>
<a:theme xmlns:a="http://schemas.openxmlformats.org/drawingml/2006/main" name="19_Damask">
  <a:themeElements>
    <a:clrScheme name="Damask">
      <a:dk1>
        <a:sysClr val="windowText" lastClr="000000"/>
      </a:dk1>
      <a:lt1>
        <a:sysClr val="window" lastClr="FFFFFF"/>
      </a:lt1>
      <a:dk2>
        <a:srgbClr val="742332"/>
      </a:dk2>
      <a:lt2>
        <a:srgbClr val="EE91A0"/>
      </a:lt2>
      <a:accent1>
        <a:srgbClr val="E03754"/>
      </a:accent1>
      <a:accent2>
        <a:srgbClr val="E86C2E"/>
      </a:accent2>
      <a:accent3>
        <a:srgbClr val="DAB250"/>
      </a:accent3>
      <a:accent4>
        <a:srgbClr val="60C4AA"/>
      </a:accent4>
      <a:accent5>
        <a:srgbClr val="51A9DB"/>
      </a:accent5>
      <a:accent6>
        <a:srgbClr val="976AC9"/>
      </a:accent6>
      <a:hlink>
        <a:srgbClr val="D5445E"/>
      </a:hlink>
      <a:folHlink>
        <a:srgbClr val="E17C8E"/>
      </a:folHlink>
    </a:clrScheme>
    <a:fontScheme name="Damask">
      <a:majorFont>
        <a:latin typeface="Bookman Old Style" panose="02050604050505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Rockwell" panose="020606030202050204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amask">
      <a: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105000"/>
                <a:lumMod val="110000"/>
              </a:schemeClr>
            </a:gs>
            <a:gs pos="100000">
              <a:schemeClr val="phClr">
                <a:tint val="78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0000"/>
                <a:lumMod val="104000"/>
              </a:schemeClr>
            </a:gs>
            <a:gs pos="69000">
              <a:schemeClr val="phClr">
                <a:shade val="86000"/>
                <a:satMod val="130000"/>
                <a:lumMod val="102000"/>
              </a:schemeClr>
            </a:gs>
            <a:gs pos="100000">
              <a:schemeClr val="phClr">
                <a:shade val="72000"/>
                <a:satMod val="130000"/>
                <a:lumMod val="100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sy="96000" rotWithShape="0">
              <a:srgbClr val="000000">
                <a:alpha val="54000"/>
              </a:srgbClr>
            </a:outerShdw>
          </a:effectLst>
        </a:effectStyle>
        <a:effectStyle>
          <a:effectLst>
            <a:outerShdw blurRad="76200" dist="38100" dir="5400000" algn="ctr" rotWithShape="0">
              <a:srgbClr val="000000">
                <a:alpha val="76000"/>
              </a:srgbClr>
            </a:outerShdw>
          </a:effectLst>
          <a:scene3d>
            <a:camera prst="orthographicFront">
              <a:rot lat="0" lon="0" rev="0"/>
            </a:camera>
            <a:lightRig rig="balanced" dir="t"/>
          </a:scene3d>
          <a:sp3d prstMaterial="matte">
            <a:bevelT w="25400" h="25400" prst="relaxedInse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18000"/>
                <a:satMod val="160000"/>
                <a:lumMod val="28000"/>
              </a:schemeClr>
              <a:schemeClr val="phClr">
                <a:tint val="95000"/>
                <a:satMod val="160000"/>
                <a:lumMod val="116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amask" id="{F9A299A0-33D0-4E0F-9F3F-7163E3744208}" vid="{6B2E858E-683F-40D9-B4CB-284D097F3AC0}"/>
    </a:ext>
  </a:extLst>
</a:theme>
</file>

<file path=ppt/theme/theme8.xml><?xml version="1.0" encoding="utf-8"?>
<a:theme xmlns:a="http://schemas.openxmlformats.org/drawingml/2006/main" name="23_Damask">
  <a:themeElements>
    <a:clrScheme name="Damask">
      <a:dk1>
        <a:sysClr val="windowText" lastClr="000000"/>
      </a:dk1>
      <a:lt1>
        <a:sysClr val="window" lastClr="FFFFFF"/>
      </a:lt1>
      <a:dk2>
        <a:srgbClr val="742332"/>
      </a:dk2>
      <a:lt2>
        <a:srgbClr val="EE91A0"/>
      </a:lt2>
      <a:accent1>
        <a:srgbClr val="E03754"/>
      </a:accent1>
      <a:accent2>
        <a:srgbClr val="E86C2E"/>
      </a:accent2>
      <a:accent3>
        <a:srgbClr val="DAB250"/>
      </a:accent3>
      <a:accent4>
        <a:srgbClr val="60C4AA"/>
      </a:accent4>
      <a:accent5>
        <a:srgbClr val="51A9DB"/>
      </a:accent5>
      <a:accent6>
        <a:srgbClr val="976AC9"/>
      </a:accent6>
      <a:hlink>
        <a:srgbClr val="D5445E"/>
      </a:hlink>
      <a:folHlink>
        <a:srgbClr val="E17C8E"/>
      </a:folHlink>
    </a:clrScheme>
    <a:fontScheme name="Damask">
      <a:majorFont>
        <a:latin typeface="Bookman Old Style" panose="02050604050505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Rockwell" panose="020606030202050204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amask">
      <a: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105000"/>
                <a:lumMod val="110000"/>
              </a:schemeClr>
            </a:gs>
            <a:gs pos="100000">
              <a:schemeClr val="phClr">
                <a:tint val="78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0000"/>
                <a:lumMod val="104000"/>
              </a:schemeClr>
            </a:gs>
            <a:gs pos="69000">
              <a:schemeClr val="phClr">
                <a:shade val="86000"/>
                <a:satMod val="130000"/>
                <a:lumMod val="102000"/>
              </a:schemeClr>
            </a:gs>
            <a:gs pos="100000">
              <a:schemeClr val="phClr">
                <a:shade val="72000"/>
                <a:satMod val="130000"/>
                <a:lumMod val="100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sy="96000" rotWithShape="0">
              <a:srgbClr val="000000">
                <a:alpha val="54000"/>
              </a:srgbClr>
            </a:outerShdw>
          </a:effectLst>
        </a:effectStyle>
        <a:effectStyle>
          <a:effectLst>
            <a:outerShdw blurRad="76200" dist="38100" dir="5400000" algn="ctr" rotWithShape="0">
              <a:srgbClr val="000000">
                <a:alpha val="76000"/>
              </a:srgbClr>
            </a:outerShdw>
          </a:effectLst>
          <a:scene3d>
            <a:camera prst="orthographicFront">
              <a:rot lat="0" lon="0" rev="0"/>
            </a:camera>
            <a:lightRig rig="balanced" dir="t"/>
          </a:scene3d>
          <a:sp3d prstMaterial="matte">
            <a:bevelT w="25400" h="25400" prst="relaxedInse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18000"/>
                <a:satMod val="160000"/>
                <a:lumMod val="28000"/>
              </a:schemeClr>
              <a:schemeClr val="phClr">
                <a:tint val="95000"/>
                <a:satMod val="160000"/>
                <a:lumMod val="116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amask" id="{F9A299A0-33D0-4E0F-9F3F-7163E3744208}" vid="{6B2E858E-683F-40D9-B4CB-284D097F3AC0}"/>
    </a:ext>
  </a:extLst>
</a:theme>
</file>

<file path=ppt/theme/theme9.xml><?xml version="1.0" encoding="utf-8"?>
<a:theme xmlns:a="http://schemas.openxmlformats.org/drawingml/2006/main" name="24_Damask">
  <a:themeElements>
    <a:clrScheme name="Damask">
      <a:dk1>
        <a:sysClr val="windowText" lastClr="000000"/>
      </a:dk1>
      <a:lt1>
        <a:sysClr val="window" lastClr="FFFFFF"/>
      </a:lt1>
      <a:dk2>
        <a:srgbClr val="742332"/>
      </a:dk2>
      <a:lt2>
        <a:srgbClr val="EE91A0"/>
      </a:lt2>
      <a:accent1>
        <a:srgbClr val="E03754"/>
      </a:accent1>
      <a:accent2>
        <a:srgbClr val="E86C2E"/>
      </a:accent2>
      <a:accent3>
        <a:srgbClr val="DAB250"/>
      </a:accent3>
      <a:accent4>
        <a:srgbClr val="60C4AA"/>
      </a:accent4>
      <a:accent5>
        <a:srgbClr val="51A9DB"/>
      </a:accent5>
      <a:accent6>
        <a:srgbClr val="976AC9"/>
      </a:accent6>
      <a:hlink>
        <a:srgbClr val="D5445E"/>
      </a:hlink>
      <a:folHlink>
        <a:srgbClr val="E17C8E"/>
      </a:folHlink>
    </a:clrScheme>
    <a:fontScheme name="Damask">
      <a:majorFont>
        <a:latin typeface="Bookman Old Style" panose="02050604050505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Rockwell" panose="020606030202050204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amask">
      <a: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105000"/>
                <a:lumMod val="110000"/>
              </a:schemeClr>
            </a:gs>
            <a:gs pos="100000">
              <a:schemeClr val="phClr">
                <a:tint val="78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0000"/>
                <a:lumMod val="104000"/>
              </a:schemeClr>
            </a:gs>
            <a:gs pos="69000">
              <a:schemeClr val="phClr">
                <a:shade val="86000"/>
                <a:satMod val="130000"/>
                <a:lumMod val="102000"/>
              </a:schemeClr>
            </a:gs>
            <a:gs pos="100000">
              <a:schemeClr val="phClr">
                <a:shade val="72000"/>
                <a:satMod val="130000"/>
                <a:lumMod val="100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sy="96000" rotWithShape="0">
              <a:srgbClr val="000000">
                <a:alpha val="54000"/>
              </a:srgbClr>
            </a:outerShdw>
          </a:effectLst>
        </a:effectStyle>
        <a:effectStyle>
          <a:effectLst>
            <a:outerShdw blurRad="76200" dist="38100" dir="5400000" algn="ctr" rotWithShape="0">
              <a:srgbClr val="000000">
                <a:alpha val="76000"/>
              </a:srgbClr>
            </a:outerShdw>
          </a:effectLst>
          <a:scene3d>
            <a:camera prst="orthographicFront">
              <a:rot lat="0" lon="0" rev="0"/>
            </a:camera>
            <a:lightRig rig="balanced" dir="t"/>
          </a:scene3d>
          <a:sp3d prstMaterial="matte">
            <a:bevelT w="25400" h="25400" prst="relaxedInse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18000"/>
                <a:satMod val="160000"/>
                <a:lumMod val="28000"/>
              </a:schemeClr>
              <a:schemeClr val="phClr">
                <a:tint val="95000"/>
                <a:satMod val="160000"/>
                <a:lumMod val="116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amask" id="{F9A299A0-33D0-4E0F-9F3F-7163E3744208}" vid="{6B2E858E-683F-40D9-B4CB-284D097F3AC0}"/>
    </a:ext>
  </a:extLst>
</a:theme>
</file>

<file path=ppt/theme/theme10.xml><?xml version="1.0" encoding="utf-8"?>
<a:theme xmlns:a="http://schemas.openxmlformats.org/drawingml/2006/main" name="26_Damask">
  <a:themeElements>
    <a:clrScheme name="Damask">
      <a:dk1>
        <a:sysClr val="windowText" lastClr="000000"/>
      </a:dk1>
      <a:lt1>
        <a:sysClr val="window" lastClr="FFFFFF"/>
      </a:lt1>
      <a:dk2>
        <a:srgbClr val="742332"/>
      </a:dk2>
      <a:lt2>
        <a:srgbClr val="EE91A0"/>
      </a:lt2>
      <a:accent1>
        <a:srgbClr val="E03754"/>
      </a:accent1>
      <a:accent2>
        <a:srgbClr val="E86C2E"/>
      </a:accent2>
      <a:accent3>
        <a:srgbClr val="DAB250"/>
      </a:accent3>
      <a:accent4>
        <a:srgbClr val="60C4AA"/>
      </a:accent4>
      <a:accent5>
        <a:srgbClr val="51A9DB"/>
      </a:accent5>
      <a:accent6>
        <a:srgbClr val="976AC9"/>
      </a:accent6>
      <a:hlink>
        <a:srgbClr val="D5445E"/>
      </a:hlink>
      <a:folHlink>
        <a:srgbClr val="E17C8E"/>
      </a:folHlink>
    </a:clrScheme>
    <a:fontScheme name="Damask">
      <a:majorFont>
        <a:latin typeface="Bookman Old Style" panose="02050604050505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Rockwell" panose="020606030202050204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amask">
      <a: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105000"/>
                <a:lumMod val="110000"/>
              </a:schemeClr>
            </a:gs>
            <a:gs pos="100000">
              <a:schemeClr val="phClr">
                <a:tint val="78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0000"/>
                <a:lumMod val="104000"/>
              </a:schemeClr>
            </a:gs>
            <a:gs pos="69000">
              <a:schemeClr val="phClr">
                <a:shade val="86000"/>
                <a:satMod val="130000"/>
                <a:lumMod val="102000"/>
              </a:schemeClr>
            </a:gs>
            <a:gs pos="100000">
              <a:schemeClr val="phClr">
                <a:shade val="72000"/>
                <a:satMod val="130000"/>
                <a:lumMod val="100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sy="96000" rotWithShape="0">
              <a:srgbClr val="000000">
                <a:alpha val="54000"/>
              </a:srgbClr>
            </a:outerShdw>
          </a:effectLst>
        </a:effectStyle>
        <a:effectStyle>
          <a:effectLst>
            <a:outerShdw blurRad="76200" dist="38100" dir="5400000" algn="ctr" rotWithShape="0">
              <a:srgbClr val="000000">
                <a:alpha val="76000"/>
              </a:srgbClr>
            </a:outerShdw>
          </a:effectLst>
          <a:scene3d>
            <a:camera prst="orthographicFront">
              <a:rot lat="0" lon="0" rev="0"/>
            </a:camera>
            <a:lightRig rig="balanced" dir="t"/>
          </a:scene3d>
          <a:sp3d prstMaterial="matte">
            <a:bevelT w="25400" h="25400" prst="relaxedInse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18000"/>
                <a:satMod val="160000"/>
                <a:lumMod val="28000"/>
              </a:schemeClr>
              <a:schemeClr val="phClr">
                <a:tint val="95000"/>
                <a:satMod val="160000"/>
                <a:lumMod val="116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amask" id="{F9A299A0-33D0-4E0F-9F3F-7163E3744208}" vid="{6B2E858E-683F-40D9-B4CB-284D097F3AC0}"/>
    </a:ext>
  </a:extLst>
</a:theme>
</file>

<file path=ppt/theme/theme11.xml><?xml version="1.0" encoding="utf-8"?>
<a:theme xmlns:a="http://schemas.openxmlformats.org/drawingml/2006/main" name="27_Damask">
  <a:themeElements>
    <a:clrScheme name="Damask">
      <a:dk1>
        <a:sysClr val="windowText" lastClr="000000"/>
      </a:dk1>
      <a:lt1>
        <a:sysClr val="window" lastClr="FFFFFF"/>
      </a:lt1>
      <a:dk2>
        <a:srgbClr val="742332"/>
      </a:dk2>
      <a:lt2>
        <a:srgbClr val="EE91A0"/>
      </a:lt2>
      <a:accent1>
        <a:srgbClr val="E03754"/>
      </a:accent1>
      <a:accent2>
        <a:srgbClr val="E86C2E"/>
      </a:accent2>
      <a:accent3>
        <a:srgbClr val="DAB250"/>
      </a:accent3>
      <a:accent4>
        <a:srgbClr val="60C4AA"/>
      </a:accent4>
      <a:accent5>
        <a:srgbClr val="51A9DB"/>
      </a:accent5>
      <a:accent6>
        <a:srgbClr val="976AC9"/>
      </a:accent6>
      <a:hlink>
        <a:srgbClr val="D5445E"/>
      </a:hlink>
      <a:folHlink>
        <a:srgbClr val="E17C8E"/>
      </a:folHlink>
    </a:clrScheme>
    <a:fontScheme name="Damask">
      <a:majorFont>
        <a:latin typeface="Bookman Old Style" panose="02050604050505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Rockwell" panose="020606030202050204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amask">
      <a: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105000"/>
                <a:lumMod val="110000"/>
              </a:schemeClr>
            </a:gs>
            <a:gs pos="100000">
              <a:schemeClr val="phClr">
                <a:tint val="78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0000"/>
                <a:lumMod val="104000"/>
              </a:schemeClr>
            </a:gs>
            <a:gs pos="69000">
              <a:schemeClr val="phClr">
                <a:shade val="86000"/>
                <a:satMod val="130000"/>
                <a:lumMod val="102000"/>
              </a:schemeClr>
            </a:gs>
            <a:gs pos="100000">
              <a:schemeClr val="phClr">
                <a:shade val="72000"/>
                <a:satMod val="130000"/>
                <a:lumMod val="100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sy="96000" rotWithShape="0">
              <a:srgbClr val="000000">
                <a:alpha val="54000"/>
              </a:srgbClr>
            </a:outerShdw>
          </a:effectLst>
        </a:effectStyle>
        <a:effectStyle>
          <a:effectLst>
            <a:outerShdw blurRad="76200" dist="38100" dir="5400000" algn="ctr" rotWithShape="0">
              <a:srgbClr val="000000">
                <a:alpha val="76000"/>
              </a:srgbClr>
            </a:outerShdw>
          </a:effectLst>
          <a:scene3d>
            <a:camera prst="orthographicFront">
              <a:rot lat="0" lon="0" rev="0"/>
            </a:camera>
            <a:lightRig rig="balanced" dir="t"/>
          </a:scene3d>
          <a:sp3d prstMaterial="matte">
            <a:bevelT w="25400" h="25400" prst="relaxedInse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18000"/>
                <a:satMod val="160000"/>
                <a:lumMod val="28000"/>
              </a:schemeClr>
              <a:schemeClr val="phClr">
                <a:tint val="95000"/>
                <a:satMod val="160000"/>
                <a:lumMod val="116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amask" id="{F9A299A0-33D0-4E0F-9F3F-7163E3744208}" vid="{6B2E858E-683F-40D9-B4CB-284D097F3AC0}"/>
    </a:ext>
  </a:extLst>
</a:theme>
</file>

<file path=ppt/theme/theme12.xml><?xml version="1.0" encoding="utf-8"?>
<a:theme xmlns:a="http://schemas.openxmlformats.org/drawingml/2006/main" name="28_Damask">
  <a:themeElements>
    <a:clrScheme name="Damask">
      <a:dk1>
        <a:sysClr val="windowText" lastClr="000000"/>
      </a:dk1>
      <a:lt1>
        <a:sysClr val="window" lastClr="FFFFFF"/>
      </a:lt1>
      <a:dk2>
        <a:srgbClr val="742332"/>
      </a:dk2>
      <a:lt2>
        <a:srgbClr val="EE91A0"/>
      </a:lt2>
      <a:accent1>
        <a:srgbClr val="E03754"/>
      </a:accent1>
      <a:accent2>
        <a:srgbClr val="E86C2E"/>
      </a:accent2>
      <a:accent3>
        <a:srgbClr val="DAB250"/>
      </a:accent3>
      <a:accent4>
        <a:srgbClr val="60C4AA"/>
      </a:accent4>
      <a:accent5>
        <a:srgbClr val="51A9DB"/>
      </a:accent5>
      <a:accent6>
        <a:srgbClr val="976AC9"/>
      </a:accent6>
      <a:hlink>
        <a:srgbClr val="D5445E"/>
      </a:hlink>
      <a:folHlink>
        <a:srgbClr val="E17C8E"/>
      </a:folHlink>
    </a:clrScheme>
    <a:fontScheme name="Damask">
      <a:majorFont>
        <a:latin typeface="Bookman Old Style" panose="02050604050505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Rockwell" panose="020606030202050204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amask">
      <a: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105000"/>
                <a:lumMod val="110000"/>
              </a:schemeClr>
            </a:gs>
            <a:gs pos="100000">
              <a:schemeClr val="phClr">
                <a:tint val="78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0000"/>
                <a:lumMod val="104000"/>
              </a:schemeClr>
            </a:gs>
            <a:gs pos="69000">
              <a:schemeClr val="phClr">
                <a:shade val="86000"/>
                <a:satMod val="130000"/>
                <a:lumMod val="102000"/>
              </a:schemeClr>
            </a:gs>
            <a:gs pos="100000">
              <a:schemeClr val="phClr">
                <a:shade val="72000"/>
                <a:satMod val="130000"/>
                <a:lumMod val="100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sy="96000" rotWithShape="0">
              <a:srgbClr val="000000">
                <a:alpha val="54000"/>
              </a:srgbClr>
            </a:outerShdw>
          </a:effectLst>
        </a:effectStyle>
        <a:effectStyle>
          <a:effectLst>
            <a:outerShdw blurRad="76200" dist="38100" dir="5400000" algn="ctr" rotWithShape="0">
              <a:srgbClr val="000000">
                <a:alpha val="76000"/>
              </a:srgbClr>
            </a:outerShdw>
          </a:effectLst>
          <a:scene3d>
            <a:camera prst="orthographicFront">
              <a:rot lat="0" lon="0" rev="0"/>
            </a:camera>
            <a:lightRig rig="balanced" dir="t"/>
          </a:scene3d>
          <a:sp3d prstMaterial="matte">
            <a:bevelT w="25400" h="25400" prst="relaxedInse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18000"/>
                <a:satMod val="160000"/>
                <a:lumMod val="28000"/>
              </a:schemeClr>
              <a:schemeClr val="phClr">
                <a:tint val="95000"/>
                <a:satMod val="160000"/>
                <a:lumMod val="116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amask" id="{F9A299A0-33D0-4E0F-9F3F-7163E3744208}" vid="{6B2E858E-683F-40D9-B4CB-284D097F3AC0}"/>
    </a:ext>
  </a:extLst>
</a:theme>
</file>

<file path=ppt/theme/theme13.xml><?xml version="1.0" encoding="utf-8"?>
<a:theme xmlns:a="http://schemas.openxmlformats.org/drawingml/2006/main" name="29_Damask">
  <a:themeElements>
    <a:clrScheme name="Damask">
      <a:dk1>
        <a:sysClr val="windowText" lastClr="000000"/>
      </a:dk1>
      <a:lt1>
        <a:sysClr val="window" lastClr="FFFFFF"/>
      </a:lt1>
      <a:dk2>
        <a:srgbClr val="742332"/>
      </a:dk2>
      <a:lt2>
        <a:srgbClr val="EE91A0"/>
      </a:lt2>
      <a:accent1>
        <a:srgbClr val="E03754"/>
      </a:accent1>
      <a:accent2>
        <a:srgbClr val="E86C2E"/>
      </a:accent2>
      <a:accent3>
        <a:srgbClr val="DAB250"/>
      </a:accent3>
      <a:accent4>
        <a:srgbClr val="60C4AA"/>
      </a:accent4>
      <a:accent5>
        <a:srgbClr val="51A9DB"/>
      </a:accent5>
      <a:accent6>
        <a:srgbClr val="976AC9"/>
      </a:accent6>
      <a:hlink>
        <a:srgbClr val="D5445E"/>
      </a:hlink>
      <a:folHlink>
        <a:srgbClr val="E17C8E"/>
      </a:folHlink>
    </a:clrScheme>
    <a:fontScheme name="Damask">
      <a:majorFont>
        <a:latin typeface="Bookman Old Style" panose="02050604050505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Rockwell" panose="020606030202050204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amask">
      <a: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105000"/>
                <a:lumMod val="110000"/>
              </a:schemeClr>
            </a:gs>
            <a:gs pos="100000">
              <a:schemeClr val="phClr">
                <a:tint val="78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0000"/>
                <a:lumMod val="104000"/>
              </a:schemeClr>
            </a:gs>
            <a:gs pos="69000">
              <a:schemeClr val="phClr">
                <a:shade val="86000"/>
                <a:satMod val="130000"/>
                <a:lumMod val="102000"/>
              </a:schemeClr>
            </a:gs>
            <a:gs pos="100000">
              <a:schemeClr val="phClr">
                <a:shade val="72000"/>
                <a:satMod val="130000"/>
                <a:lumMod val="100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sy="96000" rotWithShape="0">
              <a:srgbClr val="000000">
                <a:alpha val="54000"/>
              </a:srgbClr>
            </a:outerShdw>
          </a:effectLst>
        </a:effectStyle>
        <a:effectStyle>
          <a:effectLst>
            <a:outerShdw blurRad="76200" dist="38100" dir="5400000" algn="ctr" rotWithShape="0">
              <a:srgbClr val="000000">
                <a:alpha val="76000"/>
              </a:srgbClr>
            </a:outerShdw>
          </a:effectLst>
          <a:scene3d>
            <a:camera prst="orthographicFront">
              <a:rot lat="0" lon="0" rev="0"/>
            </a:camera>
            <a:lightRig rig="balanced" dir="t"/>
          </a:scene3d>
          <a:sp3d prstMaterial="matte">
            <a:bevelT w="25400" h="25400" prst="relaxedInse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18000"/>
                <a:satMod val="160000"/>
                <a:lumMod val="28000"/>
              </a:schemeClr>
              <a:schemeClr val="phClr">
                <a:tint val="95000"/>
                <a:satMod val="160000"/>
                <a:lumMod val="116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amask" id="{F9A299A0-33D0-4E0F-9F3F-7163E3744208}" vid="{6B2E858E-683F-40D9-B4CB-284D097F3AC0}"/>
    </a:ext>
  </a:extLst>
</a:theme>
</file>

<file path=ppt/theme/theme14.xml><?xml version="1.0" encoding="utf-8"?>
<a:theme xmlns:a="http://schemas.openxmlformats.org/drawingml/2006/main" name="30_Damask">
  <a:themeElements>
    <a:clrScheme name="Damask">
      <a:dk1>
        <a:sysClr val="windowText" lastClr="000000"/>
      </a:dk1>
      <a:lt1>
        <a:sysClr val="window" lastClr="FFFFFF"/>
      </a:lt1>
      <a:dk2>
        <a:srgbClr val="742332"/>
      </a:dk2>
      <a:lt2>
        <a:srgbClr val="EE91A0"/>
      </a:lt2>
      <a:accent1>
        <a:srgbClr val="E03754"/>
      </a:accent1>
      <a:accent2>
        <a:srgbClr val="E86C2E"/>
      </a:accent2>
      <a:accent3>
        <a:srgbClr val="DAB250"/>
      </a:accent3>
      <a:accent4>
        <a:srgbClr val="60C4AA"/>
      </a:accent4>
      <a:accent5>
        <a:srgbClr val="51A9DB"/>
      </a:accent5>
      <a:accent6>
        <a:srgbClr val="976AC9"/>
      </a:accent6>
      <a:hlink>
        <a:srgbClr val="D5445E"/>
      </a:hlink>
      <a:folHlink>
        <a:srgbClr val="E17C8E"/>
      </a:folHlink>
    </a:clrScheme>
    <a:fontScheme name="Damask">
      <a:majorFont>
        <a:latin typeface="Bookman Old Style" panose="02050604050505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Rockwell" panose="020606030202050204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amask">
      <a: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105000"/>
                <a:lumMod val="110000"/>
              </a:schemeClr>
            </a:gs>
            <a:gs pos="100000">
              <a:schemeClr val="phClr">
                <a:tint val="78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0000"/>
                <a:lumMod val="104000"/>
              </a:schemeClr>
            </a:gs>
            <a:gs pos="69000">
              <a:schemeClr val="phClr">
                <a:shade val="86000"/>
                <a:satMod val="130000"/>
                <a:lumMod val="102000"/>
              </a:schemeClr>
            </a:gs>
            <a:gs pos="100000">
              <a:schemeClr val="phClr">
                <a:shade val="72000"/>
                <a:satMod val="130000"/>
                <a:lumMod val="100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sy="96000" rotWithShape="0">
              <a:srgbClr val="000000">
                <a:alpha val="54000"/>
              </a:srgbClr>
            </a:outerShdw>
          </a:effectLst>
        </a:effectStyle>
        <a:effectStyle>
          <a:effectLst>
            <a:outerShdw blurRad="76200" dist="38100" dir="5400000" algn="ctr" rotWithShape="0">
              <a:srgbClr val="000000">
                <a:alpha val="76000"/>
              </a:srgbClr>
            </a:outerShdw>
          </a:effectLst>
          <a:scene3d>
            <a:camera prst="orthographicFront">
              <a:rot lat="0" lon="0" rev="0"/>
            </a:camera>
            <a:lightRig rig="balanced" dir="t"/>
          </a:scene3d>
          <a:sp3d prstMaterial="matte">
            <a:bevelT w="25400" h="25400" prst="relaxedInse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18000"/>
                <a:satMod val="160000"/>
                <a:lumMod val="28000"/>
              </a:schemeClr>
              <a:schemeClr val="phClr">
                <a:tint val="95000"/>
                <a:satMod val="160000"/>
                <a:lumMod val="116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amask" id="{F9A299A0-33D0-4E0F-9F3F-7163E3744208}" vid="{6B2E858E-683F-40D9-B4CB-284D097F3AC0}"/>
    </a:ext>
  </a:extLst>
</a:theme>
</file>

<file path=ppt/theme/theme15.xml><?xml version="1.0" encoding="utf-8"?>
<a:theme xmlns:a="http://schemas.openxmlformats.org/drawingml/2006/main" name="32_Damask">
  <a:themeElements>
    <a:clrScheme name="Damask">
      <a:dk1>
        <a:sysClr val="windowText" lastClr="000000"/>
      </a:dk1>
      <a:lt1>
        <a:sysClr val="window" lastClr="FFFFFF"/>
      </a:lt1>
      <a:dk2>
        <a:srgbClr val="742332"/>
      </a:dk2>
      <a:lt2>
        <a:srgbClr val="EE91A0"/>
      </a:lt2>
      <a:accent1>
        <a:srgbClr val="E03754"/>
      </a:accent1>
      <a:accent2>
        <a:srgbClr val="E86C2E"/>
      </a:accent2>
      <a:accent3>
        <a:srgbClr val="DAB250"/>
      </a:accent3>
      <a:accent4>
        <a:srgbClr val="60C4AA"/>
      </a:accent4>
      <a:accent5>
        <a:srgbClr val="51A9DB"/>
      </a:accent5>
      <a:accent6>
        <a:srgbClr val="976AC9"/>
      </a:accent6>
      <a:hlink>
        <a:srgbClr val="D5445E"/>
      </a:hlink>
      <a:folHlink>
        <a:srgbClr val="E17C8E"/>
      </a:folHlink>
    </a:clrScheme>
    <a:fontScheme name="Damask">
      <a:majorFont>
        <a:latin typeface="Bookman Old Style" panose="02050604050505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Rockwell" panose="020606030202050204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amask">
      <a: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105000"/>
                <a:lumMod val="110000"/>
              </a:schemeClr>
            </a:gs>
            <a:gs pos="100000">
              <a:schemeClr val="phClr">
                <a:tint val="78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0000"/>
                <a:lumMod val="104000"/>
              </a:schemeClr>
            </a:gs>
            <a:gs pos="69000">
              <a:schemeClr val="phClr">
                <a:shade val="86000"/>
                <a:satMod val="130000"/>
                <a:lumMod val="102000"/>
              </a:schemeClr>
            </a:gs>
            <a:gs pos="100000">
              <a:schemeClr val="phClr">
                <a:shade val="72000"/>
                <a:satMod val="130000"/>
                <a:lumMod val="100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sy="96000" rotWithShape="0">
              <a:srgbClr val="000000">
                <a:alpha val="54000"/>
              </a:srgbClr>
            </a:outerShdw>
          </a:effectLst>
        </a:effectStyle>
        <a:effectStyle>
          <a:effectLst>
            <a:outerShdw blurRad="76200" dist="38100" dir="5400000" algn="ctr" rotWithShape="0">
              <a:srgbClr val="000000">
                <a:alpha val="76000"/>
              </a:srgbClr>
            </a:outerShdw>
          </a:effectLst>
          <a:scene3d>
            <a:camera prst="orthographicFront">
              <a:rot lat="0" lon="0" rev="0"/>
            </a:camera>
            <a:lightRig rig="balanced" dir="t"/>
          </a:scene3d>
          <a:sp3d prstMaterial="matte">
            <a:bevelT w="25400" h="25400" prst="relaxedInse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18000"/>
                <a:satMod val="160000"/>
                <a:lumMod val="28000"/>
              </a:schemeClr>
              <a:schemeClr val="phClr">
                <a:tint val="95000"/>
                <a:satMod val="160000"/>
                <a:lumMod val="116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amask" id="{F9A299A0-33D0-4E0F-9F3F-7163E3744208}" vid="{6B2E858E-683F-40D9-B4CB-284D097F3AC0}"/>
    </a:ext>
  </a:extLst>
</a:theme>
</file>

<file path=ppt/theme/theme16.xml><?xml version="1.0" encoding="utf-8"?>
<a:theme xmlns:a="http://schemas.openxmlformats.org/drawingml/2006/main" name="34_Damask">
  <a:themeElements>
    <a:clrScheme name="Damask">
      <a:dk1>
        <a:sysClr val="windowText" lastClr="000000"/>
      </a:dk1>
      <a:lt1>
        <a:sysClr val="window" lastClr="FFFFFF"/>
      </a:lt1>
      <a:dk2>
        <a:srgbClr val="742332"/>
      </a:dk2>
      <a:lt2>
        <a:srgbClr val="EE91A0"/>
      </a:lt2>
      <a:accent1>
        <a:srgbClr val="E03754"/>
      </a:accent1>
      <a:accent2>
        <a:srgbClr val="E86C2E"/>
      </a:accent2>
      <a:accent3>
        <a:srgbClr val="DAB250"/>
      </a:accent3>
      <a:accent4>
        <a:srgbClr val="60C4AA"/>
      </a:accent4>
      <a:accent5>
        <a:srgbClr val="51A9DB"/>
      </a:accent5>
      <a:accent6>
        <a:srgbClr val="976AC9"/>
      </a:accent6>
      <a:hlink>
        <a:srgbClr val="D5445E"/>
      </a:hlink>
      <a:folHlink>
        <a:srgbClr val="E17C8E"/>
      </a:folHlink>
    </a:clrScheme>
    <a:fontScheme name="Damask">
      <a:majorFont>
        <a:latin typeface="Bookman Old Style" panose="02050604050505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Rockwell" panose="020606030202050204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amask">
      <a: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105000"/>
                <a:lumMod val="110000"/>
              </a:schemeClr>
            </a:gs>
            <a:gs pos="100000">
              <a:schemeClr val="phClr">
                <a:tint val="78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0000"/>
                <a:lumMod val="104000"/>
              </a:schemeClr>
            </a:gs>
            <a:gs pos="69000">
              <a:schemeClr val="phClr">
                <a:shade val="86000"/>
                <a:satMod val="130000"/>
                <a:lumMod val="102000"/>
              </a:schemeClr>
            </a:gs>
            <a:gs pos="100000">
              <a:schemeClr val="phClr">
                <a:shade val="72000"/>
                <a:satMod val="130000"/>
                <a:lumMod val="100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sy="96000" rotWithShape="0">
              <a:srgbClr val="000000">
                <a:alpha val="54000"/>
              </a:srgbClr>
            </a:outerShdw>
          </a:effectLst>
        </a:effectStyle>
        <a:effectStyle>
          <a:effectLst>
            <a:outerShdw blurRad="76200" dist="38100" dir="5400000" algn="ctr" rotWithShape="0">
              <a:srgbClr val="000000">
                <a:alpha val="76000"/>
              </a:srgbClr>
            </a:outerShdw>
          </a:effectLst>
          <a:scene3d>
            <a:camera prst="orthographicFront">
              <a:rot lat="0" lon="0" rev="0"/>
            </a:camera>
            <a:lightRig rig="balanced" dir="t"/>
          </a:scene3d>
          <a:sp3d prstMaterial="matte">
            <a:bevelT w="25400" h="25400" prst="relaxedInse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18000"/>
                <a:satMod val="160000"/>
                <a:lumMod val="28000"/>
              </a:schemeClr>
              <a:schemeClr val="phClr">
                <a:tint val="95000"/>
                <a:satMod val="160000"/>
                <a:lumMod val="116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amask" id="{F9A299A0-33D0-4E0F-9F3F-7163E3744208}" vid="{6B2E858E-683F-40D9-B4CB-284D097F3AC0}"/>
    </a:ext>
  </a:extLst>
</a:theme>
</file>

<file path=ppt/theme/theme17.xml><?xml version="1.0" encoding="utf-8"?>
<a:theme xmlns:a="http://schemas.openxmlformats.org/drawingml/2006/main" name="35_Damask">
  <a:themeElements>
    <a:clrScheme name="Damask">
      <a:dk1>
        <a:sysClr val="windowText" lastClr="000000"/>
      </a:dk1>
      <a:lt1>
        <a:sysClr val="window" lastClr="FFFFFF"/>
      </a:lt1>
      <a:dk2>
        <a:srgbClr val="742332"/>
      </a:dk2>
      <a:lt2>
        <a:srgbClr val="EE91A0"/>
      </a:lt2>
      <a:accent1>
        <a:srgbClr val="E03754"/>
      </a:accent1>
      <a:accent2>
        <a:srgbClr val="E86C2E"/>
      </a:accent2>
      <a:accent3>
        <a:srgbClr val="DAB250"/>
      </a:accent3>
      <a:accent4>
        <a:srgbClr val="60C4AA"/>
      </a:accent4>
      <a:accent5>
        <a:srgbClr val="51A9DB"/>
      </a:accent5>
      <a:accent6>
        <a:srgbClr val="976AC9"/>
      </a:accent6>
      <a:hlink>
        <a:srgbClr val="D5445E"/>
      </a:hlink>
      <a:folHlink>
        <a:srgbClr val="E17C8E"/>
      </a:folHlink>
    </a:clrScheme>
    <a:fontScheme name="Damask">
      <a:majorFont>
        <a:latin typeface="Bookman Old Style" panose="02050604050505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Rockwell" panose="020606030202050204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amask">
      <a: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105000"/>
                <a:lumMod val="110000"/>
              </a:schemeClr>
            </a:gs>
            <a:gs pos="100000">
              <a:schemeClr val="phClr">
                <a:tint val="78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0000"/>
                <a:lumMod val="104000"/>
              </a:schemeClr>
            </a:gs>
            <a:gs pos="69000">
              <a:schemeClr val="phClr">
                <a:shade val="86000"/>
                <a:satMod val="130000"/>
                <a:lumMod val="102000"/>
              </a:schemeClr>
            </a:gs>
            <a:gs pos="100000">
              <a:schemeClr val="phClr">
                <a:shade val="72000"/>
                <a:satMod val="130000"/>
                <a:lumMod val="100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sy="96000" rotWithShape="0">
              <a:srgbClr val="000000">
                <a:alpha val="54000"/>
              </a:srgbClr>
            </a:outerShdw>
          </a:effectLst>
        </a:effectStyle>
        <a:effectStyle>
          <a:effectLst>
            <a:outerShdw blurRad="76200" dist="38100" dir="5400000" algn="ctr" rotWithShape="0">
              <a:srgbClr val="000000">
                <a:alpha val="76000"/>
              </a:srgbClr>
            </a:outerShdw>
          </a:effectLst>
          <a:scene3d>
            <a:camera prst="orthographicFront">
              <a:rot lat="0" lon="0" rev="0"/>
            </a:camera>
            <a:lightRig rig="balanced" dir="t"/>
          </a:scene3d>
          <a:sp3d prstMaterial="matte">
            <a:bevelT w="25400" h="25400" prst="relaxedInse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18000"/>
                <a:satMod val="160000"/>
                <a:lumMod val="28000"/>
              </a:schemeClr>
              <a:schemeClr val="phClr">
                <a:tint val="95000"/>
                <a:satMod val="160000"/>
                <a:lumMod val="116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amask" id="{F9A299A0-33D0-4E0F-9F3F-7163E3744208}" vid="{6B2E858E-683F-40D9-B4CB-284D097F3AC0}"/>
    </a:ext>
  </a:extLst>
</a:theme>
</file>

<file path=ppt/theme/theme18.xml><?xml version="1.0" encoding="utf-8"?>
<a:theme xmlns:a="http://schemas.openxmlformats.org/drawingml/2006/main" name="37_Damask">
  <a:themeElements>
    <a:clrScheme name="Damask">
      <a:dk1>
        <a:sysClr val="windowText" lastClr="000000"/>
      </a:dk1>
      <a:lt1>
        <a:sysClr val="window" lastClr="FFFFFF"/>
      </a:lt1>
      <a:dk2>
        <a:srgbClr val="742332"/>
      </a:dk2>
      <a:lt2>
        <a:srgbClr val="EE91A0"/>
      </a:lt2>
      <a:accent1>
        <a:srgbClr val="E03754"/>
      </a:accent1>
      <a:accent2>
        <a:srgbClr val="E86C2E"/>
      </a:accent2>
      <a:accent3>
        <a:srgbClr val="DAB250"/>
      </a:accent3>
      <a:accent4>
        <a:srgbClr val="60C4AA"/>
      </a:accent4>
      <a:accent5>
        <a:srgbClr val="51A9DB"/>
      </a:accent5>
      <a:accent6>
        <a:srgbClr val="976AC9"/>
      </a:accent6>
      <a:hlink>
        <a:srgbClr val="D5445E"/>
      </a:hlink>
      <a:folHlink>
        <a:srgbClr val="E17C8E"/>
      </a:folHlink>
    </a:clrScheme>
    <a:fontScheme name="Damask">
      <a:majorFont>
        <a:latin typeface="Bookman Old Style" panose="02050604050505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Rockwell" panose="020606030202050204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amask">
      <a: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105000"/>
                <a:lumMod val="110000"/>
              </a:schemeClr>
            </a:gs>
            <a:gs pos="100000">
              <a:schemeClr val="phClr">
                <a:tint val="78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0000"/>
                <a:lumMod val="104000"/>
              </a:schemeClr>
            </a:gs>
            <a:gs pos="69000">
              <a:schemeClr val="phClr">
                <a:shade val="86000"/>
                <a:satMod val="130000"/>
                <a:lumMod val="102000"/>
              </a:schemeClr>
            </a:gs>
            <a:gs pos="100000">
              <a:schemeClr val="phClr">
                <a:shade val="72000"/>
                <a:satMod val="130000"/>
                <a:lumMod val="100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sy="96000" rotWithShape="0">
              <a:srgbClr val="000000">
                <a:alpha val="54000"/>
              </a:srgbClr>
            </a:outerShdw>
          </a:effectLst>
        </a:effectStyle>
        <a:effectStyle>
          <a:effectLst>
            <a:outerShdw blurRad="76200" dist="38100" dir="5400000" algn="ctr" rotWithShape="0">
              <a:srgbClr val="000000">
                <a:alpha val="76000"/>
              </a:srgbClr>
            </a:outerShdw>
          </a:effectLst>
          <a:scene3d>
            <a:camera prst="orthographicFront">
              <a:rot lat="0" lon="0" rev="0"/>
            </a:camera>
            <a:lightRig rig="balanced" dir="t"/>
          </a:scene3d>
          <a:sp3d prstMaterial="matte">
            <a:bevelT w="25400" h="25400" prst="relaxedInse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18000"/>
                <a:satMod val="160000"/>
                <a:lumMod val="28000"/>
              </a:schemeClr>
              <a:schemeClr val="phClr">
                <a:tint val="95000"/>
                <a:satMod val="160000"/>
                <a:lumMod val="116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amask" id="{F9A299A0-33D0-4E0F-9F3F-7163E3744208}" vid="{6B2E858E-683F-40D9-B4CB-284D097F3AC0}"/>
    </a:ext>
  </a:extLst>
</a:theme>
</file>

<file path=ppt/theme/theme19.xml><?xml version="1.0" encoding="utf-8"?>
<a:theme xmlns:a="http://schemas.openxmlformats.org/drawingml/2006/main" name="40_Damask">
  <a:themeElements>
    <a:clrScheme name="Damask">
      <a:dk1>
        <a:sysClr val="windowText" lastClr="000000"/>
      </a:dk1>
      <a:lt1>
        <a:sysClr val="window" lastClr="FFFFFF"/>
      </a:lt1>
      <a:dk2>
        <a:srgbClr val="742332"/>
      </a:dk2>
      <a:lt2>
        <a:srgbClr val="EE91A0"/>
      </a:lt2>
      <a:accent1>
        <a:srgbClr val="E03754"/>
      </a:accent1>
      <a:accent2>
        <a:srgbClr val="E86C2E"/>
      </a:accent2>
      <a:accent3>
        <a:srgbClr val="DAB250"/>
      </a:accent3>
      <a:accent4>
        <a:srgbClr val="60C4AA"/>
      </a:accent4>
      <a:accent5>
        <a:srgbClr val="51A9DB"/>
      </a:accent5>
      <a:accent6>
        <a:srgbClr val="976AC9"/>
      </a:accent6>
      <a:hlink>
        <a:srgbClr val="D5445E"/>
      </a:hlink>
      <a:folHlink>
        <a:srgbClr val="E17C8E"/>
      </a:folHlink>
    </a:clrScheme>
    <a:fontScheme name="Damask">
      <a:majorFont>
        <a:latin typeface="Bookman Old Style" panose="02050604050505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Rockwell" panose="020606030202050204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amask">
      <a: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105000"/>
                <a:lumMod val="110000"/>
              </a:schemeClr>
            </a:gs>
            <a:gs pos="100000">
              <a:schemeClr val="phClr">
                <a:tint val="78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0000"/>
                <a:lumMod val="104000"/>
              </a:schemeClr>
            </a:gs>
            <a:gs pos="69000">
              <a:schemeClr val="phClr">
                <a:shade val="86000"/>
                <a:satMod val="130000"/>
                <a:lumMod val="102000"/>
              </a:schemeClr>
            </a:gs>
            <a:gs pos="100000">
              <a:schemeClr val="phClr">
                <a:shade val="72000"/>
                <a:satMod val="130000"/>
                <a:lumMod val="100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sy="96000" rotWithShape="0">
              <a:srgbClr val="000000">
                <a:alpha val="54000"/>
              </a:srgbClr>
            </a:outerShdw>
          </a:effectLst>
        </a:effectStyle>
        <a:effectStyle>
          <a:effectLst>
            <a:outerShdw blurRad="76200" dist="38100" dir="5400000" algn="ctr" rotWithShape="0">
              <a:srgbClr val="000000">
                <a:alpha val="76000"/>
              </a:srgbClr>
            </a:outerShdw>
          </a:effectLst>
          <a:scene3d>
            <a:camera prst="orthographicFront">
              <a:rot lat="0" lon="0" rev="0"/>
            </a:camera>
            <a:lightRig rig="balanced" dir="t"/>
          </a:scene3d>
          <a:sp3d prstMaterial="matte">
            <a:bevelT w="25400" h="25400" prst="relaxedInse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18000"/>
                <a:satMod val="160000"/>
                <a:lumMod val="28000"/>
              </a:schemeClr>
              <a:schemeClr val="phClr">
                <a:tint val="95000"/>
                <a:satMod val="160000"/>
                <a:lumMod val="116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amask" id="{F9A299A0-33D0-4E0F-9F3F-7163E3744208}" vid="{6B2E858E-683F-40D9-B4CB-284D097F3AC0}"/>
    </a:ext>
  </a:extLst>
</a:theme>
</file>

<file path=ppt/theme/theme20.xml><?xml version="1.0" encoding="utf-8"?>
<a:theme xmlns:a="http://schemas.openxmlformats.org/drawingml/2006/main" name="44_Damask">
  <a:themeElements>
    <a:clrScheme name="Damask">
      <a:dk1>
        <a:sysClr val="windowText" lastClr="000000"/>
      </a:dk1>
      <a:lt1>
        <a:sysClr val="window" lastClr="FFFFFF"/>
      </a:lt1>
      <a:dk2>
        <a:srgbClr val="742332"/>
      </a:dk2>
      <a:lt2>
        <a:srgbClr val="EE91A0"/>
      </a:lt2>
      <a:accent1>
        <a:srgbClr val="E03754"/>
      </a:accent1>
      <a:accent2>
        <a:srgbClr val="E86C2E"/>
      </a:accent2>
      <a:accent3>
        <a:srgbClr val="DAB250"/>
      </a:accent3>
      <a:accent4>
        <a:srgbClr val="60C4AA"/>
      </a:accent4>
      <a:accent5>
        <a:srgbClr val="51A9DB"/>
      </a:accent5>
      <a:accent6>
        <a:srgbClr val="976AC9"/>
      </a:accent6>
      <a:hlink>
        <a:srgbClr val="D5445E"/>
      </a:hlink>
      <a:folHlink>
        <a:srgbClr val="E17C8E"/>
      </a:folHlink>
    </a:clrScheme>
    <a:fontScheme name="Damask">
      <a:majorFont>
        <a:latin typeface="Bookman Old Style" panose="02050604050505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Rockwell" panose="020606030202050204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amask">
      <a: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105000"/>
                <a:lumMod val="110000"/>
              </a:schemeClr>
            </a:gs>
            <a:gs pos="100000">
              <a:schemeClr val="phClr">
                <a:tint val="78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0000"/>
                <a:lumMod val="104000"/>
              </a:schemeClr>
            </a:gs>
            <a:gs pos="69000">
              <a:schemeClr val="phClr">
                <a:shade val="86000"/>
                <a:satMod val="130000"/>
                <a:lumMod val="102000"/>
              </a:schemeClr>
            </a:gs>
            <a:gs pos="100000">
              <a:schemeClr val="phClr">
                <a:shade val="72000"/>
                <a:satMod val="130000"/>
                <a:lumMod val="100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sy="96000" rotWithShape="0">
              <a:srgbClr val="000000">
                <a:alpha val="54000"/>
              </a:srgbClr>
            </a:outerShdw>
          </a:effectLst>
        </a:effectStyle>
        <a:effectStyle>
          <a:effectLst>
            <a:outerShdw blurRad="76200" dist="38100" dir="5400000" algn="ctr" rotWithShape="0">
              <a:srgbClr val="000000">
                <a:alpha val="76000"/>
              </a:srgbClr>
            </a:outerShdw>
          </a:effectLst>
          <a:scene3d>
            <a:camera prst="orthographicFront">
              <a:rot lat="0" lon="0" rev="0"/>
            </a:camera>
            <a:lightRig rig="balanced" dir="t"/>
          </a:scene3d>
          <a:sp3d prstMaterial="matte">
            <a:bevelT w="25400" h="25400" prst="relaxedInse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18000"/>
                <a:satMod val="160000"/>
                <a:lumMod val="28000"/>
              </a:schemeClr>
              <a:schemeClr val="phClr">
                <a:tint val="95000"/>
                <a:satMod val="160000"/>
                <a:lumMod val="116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amask" id="{F9A299A0-33D0-4E0F-9F3F-7163E3744208}" vid="{6B2E858E-683F-40D9-B4CB-284D097F3AC0}"/>
    </a:ext>
  </a:extLst>
</a:theme>
</file>

<file path=ppt/theme/theme21.xml><?xml version="1.0" encoding="utf-8"?>
<a:theme xmlns:a="http://schemas.openxmlformats.org/drawingml/2006/main" name="45_Damask">
  <a:themeElements>
    <a:clrScheme name="Damask">
      <a:dk1>
        <a:sysClr val="windowText" lastClr="000000"/>
      </a:dk1>
      <a:lt1>
        <a:sysClr val="window" lastClr="FFFFFF"/>
      </a:lt1>
      <a:dk2>
        <a:srgbClr val="742332"/>
      </a:dk2>
      <a:lt2>
        <a:srgbClr val="EE91A0"/>
      </a:lt2>
      <a:accent1>
        <a:srgbClr val="E03754"/>
      </a:accent1>
      <a:accent2>
        <a:srgbClr val="E86C2E"/>
      </a:accent2>
      <a:accent3>
        <a:srgbClr val="DAB250"/>
      </a:accent3>
      <a:accent4>
        <a:srgbClr val="60C4AA"/>
      </a:accent4>
      <a:accent5>
        <a:srgbClr val="51A9DB"/>
      </a:accent5>
      <a:accent6>
        <a:srgbClr val="976AC9"/>
      </a:accent6>
      <a:hlink>
        <a:srgbClr val="D5445E"/>
      </a:hlink>
      <a:folHlink>
        <a:srgbClr val="E17C8E"/>
      </a:folHlink>
    </a:clrScheme>
    <a:fontScheme name="Damask">
      <a:majorFont>
        <a:latin typeface="Bookman Old Style" panose="02050604050505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Rockwell" panose="020606030202050204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amask">
      <a: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105000"/>
                <a:lumMod val="110000"/>
              </a:schemeClr>
            </a:gs>
            <a:gs pos="100000">
              <a:schemeClr val="phClr">
                <a:tint val="78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0000"/>
                <a:lumMod val="104000"/>
              </a:schemeClr>
            </a:gs>
            <a:gs pos="69000">
              <a:schemeClr val="phClr">
                <a:shade val="86000"/>
                <a:satMod val="130000"/>
                <a:lumMod val="102000"/>
              </a:schemeClr>
            </a:gs>
            <a:gs pos="100000">
              <a:schemeClr val="phClr">
                <a:shade val="72000"/>
                <a:satMod val="130000"/>
                <a:lumMod val="100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sy="96000" rotWithShape="0">
              <a:srgbClr val="000000">
                <a:alpha val="54000"/>
              </a:srgbClr>
            </a:outerShdw>
          </a:effectLst>
        </a:effectStyle>
        <a:effectStyle>
          <a:effectLst>
            <a:outerShdw blurRad="76200" dist="38100" dir="5400000" algn="ctr" rotWithShape="0">
              <a:srgbClr val="000000">
                <a:alpha val="76000"/>
              </a:srgbClr>
            </a:outerShdw>
          </a:effectLst>
          <a:scene3d>
            <a:camera prst="orthographicFront">
              <a:rot lat="0" lon="0" rev="0"/>
            </a:camera>
            <a:lightRig rig="balanced" dir="t"/>
          </a:scene3d>
          <a:sp3d prstMaterial="matte">
            <a:bevelT w="25400" h="25400" prst="relaxedInse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18000"/>
                <a:satMod val="160000"/>
                <a:lumMod val="28000"/>
              </a:schemeClr>
              <a:schemeClr val="phClr">
                <a:tint val="95000"/>
                <a:satMod val="160000"/>
                <a:lumMod val="116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amask" id="{F9A299A0-33D0-4E0F-9F3F-7163E3744208}" vid="{6B2E858E-683F-40D9-B4CB-284D097F3AC0}"/>
    </a:ext>
  </a:extLst>
</a:theme>
</file>

<file path=ppt/theme/theme22.xml><?xml version="1.0" encoding="utf-8"?>
<a:theme xmlns:a="http://schemas.openxmlformats.org/drawingml/2006/main" name="46_Damask">
  <a:themeElements>
    <a:clrScheme name="Damask">
      <a:dk1>
        <a:sysClr val="windowText" lastClr="000000"/>
      </a:dk1>
      <a:lt1>
        <a:sysClr val="window" lastClr="FFFFFF"/>
      </a:lt1>
      <a:dk2>
        <a:srgbClr val="742332"/>
      </a:dk2>
      <a:lt2>
        <a:srgbClr val="EE91A0"/>
      </a:lt2>
      <a:accent1>
        <a:srgbClr val="E03754"/>
      </a:accent1>
      <a:accent2>
        <a:srgbClr val="E86C2E"/>
      </a:accent2>
      <a:accent3>
        <a:srgbClr val="DAB250"/>
      </a:accent3>
      <a:accent4>
        <a:srgbClr val="60C4AA"/>
      </a:accent4>
      <a:accent5>
        <a:srgbClr val="51A9DB"/>
      </a:accent5>
      <a:accent6>
        <a:srgbClr val="976AC9"/>
      </a:accent6>
      <a:hlink>
        <a:srgbClr val="D5445E"/>
      </a:hlink>
      <a:folHlink>
        <a:srgbClr val="E17C8E"/>
      </a:folHlink>
    </a:clrScheme>
    <a:fontScheme name="Damask">
      <a:majorFont>
        <a:latin typeface="Bookman Old Style" panose="02050604050505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Rockwell" panose="020606030202050204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amask">
      <a: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105000"/>
                <a:lumMod val="110000"/>
              </a:schemeClr>
            </a:gs>
            <a:gs pos="100000">
              <a:schemeClr val="phClr">
                <a:tint val="78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0000"/>
                <a:lumMod val="104000"/>
              </a:schemeClr>
            </a:gs>
            <a:gs pos="69000">
              <a:schemeClr val="phClr">
                <a:shade val="86000"/>
                <a:satMod val="130000"/>
                <a:lumMod val="102000"/>
              </a:schemeClr>
            </a:gs>
            <a:gs pos="100000">
              <a:schemeClr val="phClr">
                <a:shade val="72000"/>
                <a:satMod val="130000"/>
                <a:lumMod val="100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sy="96000" rotWithShape="0">
              <a:srgbClr val="000000">
                <a:alpha val="54000"/>
              </a:srgbClr>
            </a:outerShdw>
          </a:effectLst>
        </a:effectStyle>
        <a:effectStyle>
          <a:effectLst>
            <a:outerShdw blurRad="76200" dist="38100" dir="5400000" algn="ctr" rotWithShape="0">
              <a:srgbClr val="000000">
                <a:alpha val="76000"/>
              </a:srgbClr>
            </a:outerShdw>
          </a:effectLst>
          <a:scene3d>
            <a:camera prst="orthographicFront">
              <a:rot lat="0" lon="0" rev="0"/>
            </a:camera>
            <a:lightRig rig="balanced" dir="t"/>
          </a:scene3d>
          <a:sp3d prstMaterial="matte">
            <a:bevelT w="25400" h="25400" prst="relaxedInse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18000"/>
                <a:satMod val="160000"/>
                <a:lumMod val="28000"/>
              </a:schemeClr>
              <a:schemeClr val="phClr">
                <a:tint val="95000"/>
                <a:satMod val="160000"/>
                <a:lumMod val="116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amask" id="{F9A299A0-33D0-4E0F-9F3F-7163E3744208}" vid="{6B2E858E-683F-40D9-B4CB-284D097F3AC0}"/>
    </a:ext>
  </a:extLst>
</a:theme>
</file>

<file path=ppt/theme/theme23.xml><?xml version="1.0" encoding="utf-8"?>
<a:theme xmlns:a="http://schemas.openxmlformats.org/drawingml/2006/main" name="47_Damask">
  <a:themeElements>
    <a:clrScheme name="Damask">
      <a:dk1>
        <a:sysClr val="windowText" lastClr="000000"/>
      </a:dk1>
      <a:lt1>
        <a:sysClr val="window" lastClr="FFFFFF"/>
      </a:lt1>
      <a:dk2>
        <a:srgbClr val="742332"/>
      </a:dk2>
      <a:lt2>
        <a:srgbClr val="EE91A0"/>
      </a:lt2>
      <a:accent1>
        <a:srgbClr val="E03754"/>
      </a:accent1>
      <a:accent2>
        <a:srgbClr val="E86C2E"/>
      </a:accent2>
      <a:accent3>
        <a:srgbClr val="DAB250"/>
      </a:accent3>
      <a:accent4>
        <a:srgbClr val="60C4AA"/>
      </a:accent4>
      <a:accent5>
        <a:srgbClr val="51A9DB"/>
      </a:accent5>
      <a:accent6>
        <a:srgbClr val="976AC9"/>
      </a:accent6>
      <a:hlink>
        <a:srgbClr val="D5445E"/>
      </a:hlink>
      <a:folHlink>
        <a:srgbClr val="E17C8E"/>
      </a:folHlink>
    </a:clrScheme>
    <a:fontScheme name="Damask">
      <a:majorFont>
        <a:latin typeface="Bookman Old Style" panose="02050604050505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Rockwell" panose="020606030202050204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amask">
      <a: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105000"/>
                <a:lumMod val="110000"/>
              </a:schemeClr>
            </a:gs>
            <a:gs pos="100000">
              <a:schemeClr val="phClr">
                <a:tint val="78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0000"/>
                <a:lumMod val="104000"/>
              </a:schemeClr>
            </a:gs>
            <a:gs pos="69000">
              <a:schemeClr val="phClr">
                <a:shade val="86000"/>
                <a:satMod val="130000"/>
                <a:lumMod val="102000"/>
              </a:schemeClr>
            </a:gs>
            <a:gs pos="100000">
              <a:schemeClr val="phClr">
                <a:shade val="72000"/>
                <a:satMod val="130000"/>
                <a:lumMod val="100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sy="96000" rotWithShape="0">
              <a:srgbClr val="000000">
                <a:alpha val="54000"/>
              </a:srgbClr>
            </a:outerShdw>
          </a:effectLst>
        </a:effectStyle>
        <a:effectStyle>
          <a:effectLst>
            <a:outerShdw blurRad="76200" dist="38100" dir="5400000" algn="ctr" rotWithShape="0">
              <a:srgbClr val="000000">
                <a:alpha val="76000"/>
              </a:srgbClr>
            </a:outerShdw>
          </a:effectLst>
          <a:scene3d>
            <a:camera prst="orthographicFront">
              <a:rot lat="0" lon="0" rev="0"/>
            </a:camera>
            <a:lightRig rig="balanced" dir="t"/>
          </a:scene3d>
          <a:sp3d prstMaterial="matte">
            <a:bevelT w="25400" h="25400" prst="relaxedInse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18000"/>
                <a:satMod val="160000"/>
                <a:lumMod val="28000"/>
              </a:schemeClr>
              <a:schemeClr val="phClr">
                <a:tint val="95000"/>
                <a:satMod val="160000"/>
                <a:lumMod val="116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amask" id="{F9A299A0-33D0-4E0F-9F3F-7163E3744208}" vid="{6B2E858E-683F-40D9-B4CB-284D097F3AC0}"/>
    </a:ext>
  </a:extLst>
</a:theme>
</file>

<file path=ppt/theme/theme24.xml><?xml version="1.0" encoding="utf-8"?>
<a:theme xmlns:a="http://schemas.openxmlformats.org/drawingml/2006/main" name="48_Damask">
  <a:themeElements>
    <a:clrScheme name="Damask">
      <a:dk1>
        <a:sysClr val="windowText" lastClr="000000"/>
      </a:dk1>
      <a:lt1>
        <a:sysClr val="window" lastClr="FFFFFF"/>
      </a:lt1>
      <a:dk2>
        <a:srgbClr val="742332"/>
      </a:dk2>
      <a:lt2>
        <a:srgbClr val="EE91A0"/>
      </a:lt2>
      <a:accent1>
        <a:srgbClr val="E03754"/>
      </a:accent1>
      <a:accent2>
        <a:srgbClr val="E86C2E"/>
      </a:accent2>
      <a:accent3>
        <a:srgbClr val="DAB250"/>
      </a:accent3>
      <a:accent4>
        <a:srgbClr val="60C4AA"/>
      </a:accent4>
      <a:accent5>
        <a:srgbClr val="51A9DB"/>
      </a:accent5>
      <a:accent6>
        <a:srgbClr val="976AC9"/>
      </a:accent6>
      <a:hlink>
        <a:srgbClr val="D5445E"/>
      </a:hlink>
      <a:folHlink>
        <a:srgbClr val="E17C8E"/>
      </a:folHlink>
    </a:clrScheme>
    <a:fontScheme name="Damask">
      <a:majorFont>
        <a:latin typeface="Bookman Old Style" panose="02050604050505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Rockwell" panose="020606030202050204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amask">
      <a: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105000"/>
                <a:lumMod val="110000"/>
              </a:schemeClr>
            </a:gs>
            <a:gs pos="100000">
              <a:schemeClr val="phClr">
                <a:tint val="78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0000"/>
                <a:lumMod val="104000"/>
              </a:schemeClr>
            </a:gs>
            <a:gs pos="69000">
              <a:schemeClr val="phClr">
                <a:shade val="86000"/>
                <a:satMod val="130000"/>
                <a:lumMod val="102000"/>
              </a:schemeClr>
            </a:gs>
            <a:gs pos="100000">
              <a:schemeClr val="phClr">
                <a:shade val="72000"/>
                <a:satMod val="130000"/>
                <a:lumMod val="100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sy="96000" rotWithShape="0">
              <a:srgbClr val="000000">
                <a:alpha val="54000"/>
              </a:srgbClr>
            </a:outerShdw>
          </a:effectLst>
        </a:effectStyle>
        <a:effectStyle>
          <a:effectLst>
            <a:outerShdw blurRad="76200" dist="38100" dir="5400000" algn="ctr" rotWithShape="0">
              <a:srgbClr val="000000">
                <a:alpha val="76000"/>
              </a:srgbClr>
            </a:outerShdw>
          </a:effectLst>
          <a:scene3d>
            <a:camera prst="orthographicFront">
              <a:rot lat="0" lon="0" rev="0"/>
            </a:camera>
            <a:lightRig rig="balanced" dir="t"/>
          </a:scene3d>
          <a:sp3d prstMaterial="matte">
            <a:bevelT w="25400" h="25400" prst="relaxedInse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18000"/>
                <a:satMod val="160000"/>
                <a:lumMod val="28000"/>
              </a:schemeClr>
              <a:schemeClr val="phClr">
                <a:tint val="95000"/>
                <a:satMod val="160000"/>
                <a:lumMod val="116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amask" id="{F9A299A0-33D0-4E0F-9F3F-7163E3744208}" vid="{6B2E858E-683F-40D9-B4CB-284D097F3AC0}"/>
    </a:ext>
  </a:extLst>
</a:theme>
</file>

<file path=ppt/theme/theme25.xml><?xml version="1.0" encoding="utf-8"?>
<a:theme xmlns:a="http://schemas.openxmlformats.org/drawingml/2006/main" name="49_Damask">
  <a:themeElements>
    <a:clrScheme name="Damask">
      <a:dk1>
        <a:sysClr val="windowText" lastClr="000000"/>
      </a:dk1>
      <a:lt1>
        <a:sysClr val="window" lastClr="FFFFFF"/>
      </a:lt1>
      <a:dk2>
        <a:srgbClr val="742332"/>
      </a:dk2>
      <a:lt2>
        <a:srgbClr val="EE91A0"/>
      </a:lt2>
      <a:accent1>
        <a:srgbClr val="E03754"/>
      </a:accent1>
      <a:accent2>
        <a:srgbClr val="E86C2E"/>
      </a:accent2>
      <a:accent3>
        <a:srgbClr val="DAB250"/>
      </a:accent3>
      <a:accent4>
        <a:srgbClr val="60C4AA"/>
      </a:accent4>
      <a:accent5>
        <a:srgbClr val="51A9DB"/>
      </a:accent5>
      <a:accent6>
        <a:srgbClr val="976AC9"/>
      </a:accent6>
      <a:hlink>
        <a:srgbClr val="D5445E"/>
      </a:hlink>
      <a:folHlink>
        <a:srgbClr val="E17C8E"/>
      </a:folHlink>
    </a:clrScheme>
    <a:fontScheme name="Damask">
      <a:majorFont>
        <a:latin typeface="Bookman Old Style" panose="02050604050505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Rockwell" panose="020606030202050204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amask">
      <a: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105000"/>
                <a:lumMod val="110000"/>
              </a:schemeClr>
            </a:gs>
            <a:gs pos="100000">
              <a:schemeClr val="phClr">
                <a:tint val="78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0000"/>
                <a:lumMod val="104000"/>
              </a:schemeClr>
            </a:gs>
            <a:gs pos="69000">
              <a:schemeClr val="phClr">
                <a:shade val="86000"/>
                <a:satMod val="130000"/>
                <a:lumMod val="102000"/>
              </a:schemeClr>
            </a:gs>
            <a:gs pos="100000">
              <a:schemeClr val="phClr">
                <a:shade val="72000"/>
                <a:satMod val="130000"/>
                <a:lumMod val="100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sy="96000" rotWithShape="0">
              <a:srgbClr val="000000">
                <a:alpha val="54000"/>
              </a:srgbClr>
            </a:outerShdw>
          </a:effectLst>
        </a:effectStyle>
        <a:effectStyle>
          <a:effectLst>
            <a:outerShdw blurRad="76200" dist="38100" dir="5400000" algn="ctr" rotWithShape="0">
              <a:srgbClr val="000000">
                <a:alpha val="76000"/>
              </a:srgbClr>
            </a:outerShdw>
          </a:effectLst>
          <a:scene3d>
            <a:camera prst="orthographicFront">
              <a:rot lat="0" lon="0" rev="0"/>
            </a:camera>
            <a:lightRig rig="balanced" dir="t"/>
          </a:scene3d>
          <a:sp3d prstMaterial="matte">
            <a:bevelT w="25400" h="25400" prst="relaxedInse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18000"/>
                <a:satMod val="160000"/>
                <a:lumMod val="28000"/>
              </a:schemeClr>
              <a:schemeClr val="phClr">
                <a:tint val="95000"/>
                <a:satMod val="160000"/>
                <a:lumMod val="116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amask" id="{F9A299A0-33D0-4E0F-9F3F-7163E3744208}" vid="{6B2E858E-683F-40D9-B4CB-284D097F3AC0}"/>
    </a:ext>
  </a:extLst>
</a:theme>
</file>

<file path=ppt/theme/theme26.xml><?xml version="1.0" encoding="utf-8"?>
<a:theme xmlns:a="http://schemas.openxmlformats.org/drawingml/2006/main" name="50_Damask">
  <a:themeElements>
    <a:clrScheme name="Damask">
      <a:dk1>
        <a:sysClr val="windowText" lastClr="000000"/>
      </a:dk1>
      <a:lt1>
        <a:sysClr val="window" lastClr="FFFFFF"/>
      </a:lt1>
      <a:dk2>
        <a:srgbClr val="742332"/>
      </a:dk2>
      <a:lt2>
        <a:srgbClr val="EE91A0"/>
      </a:lt2>
      <a:accent1>
        <a:srgbClr val="E03754"/>
      </a:accent1>
      <a:accent2>
        <a:srgbClr val="E86C2E"/>
      </a:accent2>
      <a:accent3>
        <a:srgbClr val="DAB250"/>
      </a:accent3>
      <a:accent4>
        <a:srgbClr val="60C4AA"/>
      </a:accent4>
      <a:accent5>
        <a:srgbClr val="51A9DB"/>
      </a:accent5>
      <a:accent6>
        <a:srgbClr val="976AC9"/>
      </a:accent6>
      <a:hlink>
        <a:srgbClr val="D5445E"/>
      </a:hlink>
      <a:folHlink>
        <a:srgbClr val="E17C8E"/>
      </a:folHlink>
    </a:clrScheme>
    <a:fontScheme name="Damask">
      <a:majorFont>
        <a:latin typeface="Bookman Old Style" panose="02050604050505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Rockwell" panose="020606030202050204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amask">
      <a: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105000"/>
                <a:lumMod val="110000"/>
              </a:schemeClr>
            </a:gs>
            <a:gs pos="100000">
              <a:schemeClr val="phClr">
                <a:tint val="78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0000"/>
                <a:lumMod val="104000"/>
              </a:schemeClr>
            </a:gs>
            <a:gs pos="69000">
              <a:schemeClr val="phClr">
                <a:shade val="86000"/>
                <a:satMod val="130000"/>
                <a:lumMod val="102000"/>
              </a:schemeClr>
            </a:gs>
            <a:gs pos="100000">
              <a:schemeClr val="phClr">
                <a:shade val="72000"/>
                <a:satMod val="130000"/>
                <a:lumMod val="100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sy="96000" rotWithShape="0">
              <a:srgbClr val="000000">
                <a:alpha val="54000"/>
              </a:srgbClr>
            </a:outerShdw>
          </a:effectLst>
        </a:effectStyle>
        <a:effectStyle>
          <a:effectLst>
            <a:outerShdw blurRad="76200" dist="38100" dir="5400000" algn="ctr" rotWithShape="0">
              <a:srgbClr val="000000">
                <a:alpha val="76000"/>
              </a:srgbClr>
            </a:outerShdw>
          </a:effectLst>
          <a:scene3d>
            <a:camera prst="orthographicFront">
              <a:rot lat="0" lon="0" rev="0"/>
            </a:camera>
            <a:lightRig rig="balanced" dir="t"/>
          </a:scene3d>
          <a:sp3d prstMaterial="matte">
            <a:bevelT w="25400" h="25400" prst="relaxedInse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18000"/>
                <a:satMod val="160000"/>
                <a:lumMod val="28000"/>
              </a:schemeClr>
              <a:schemeClr val="phClr">
                <a:tint val="95000"/>
                <a:satMod val="160000"/>
                <a:lumMod val="116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amask" id="{F9A299A0-33D0-4E0F-9F3F-7163E3744208}" vid="{6B2E858E-683F-40D9-B4CB-284D097F3AC0}"/>
    </a:ext>
  </a:extLst>
</a:theme>
</file>

<file path=ppt/theme/theme27.xml><?xml version="1.0" encoding="utf-8"?>
<a:theme xmlns:a="http://schemas.openxmlformats.org/drawingml/2006/main" name="51_Damask">
  <a:themeElements>
    <a:clrScheme name="Damask">
      <a:dk1>
        <a:sysClr val="windowText" lastClr="000000"/>
      </a:dk1>
      <a:lt1>
        <a:sysClr val="window" lastClr="FFFFFF"/>
      </a:lt1>
      <a:dk2>
        <a:srgbClr val="742332"/>
      </a:dk2>
      <a:lt2>
        <a:srgbClr val="EE91A0"/>
      </a:lt2>
      <a:accent1>
        <a:srgbClr val="E03754"/>
      </a:accent1>
      <a:accent2>
        <a:srgbClr val="E86C2E"/>
      </a:accent2>
      <a:accent3>
        <a:srgbClr val="DAB250"/>
      </a:accent3>
      <a:accent4>
        <a:srgbClr val="60C4AA"/>
      </a:accent4>
      <a:accent5>
        <a:srgbClr val="51A9DB"/>
      </a:accent5>
      <a:accent6>
        <a:srgbClr val="976AC9"/>
      </a:accent6>
      <a:hlink>
        <a:srgbClr val="D5445E"/>
      </a:hlink>
      <a:folHlink>
        <a:srgbClr val="E17C8E"/>
      </a:folHlink>
    </a:clrScheme>
    <a:fontScheme name="Damask">
      <a:majorFont>
        <a:latin typeface="Bookman Old Style" panose="02050604050505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Rockwell" panose="020606030202050204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amask">
      <a: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105000"/>
                <a:lumMod val="110000"/>
              </a:schemeClr>
            </a:gs>
            <a:gs pos="100000">
              <a:schemeClr val="phClr">
                <a:tint val="78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0000"/>
                <a:lumMod val="104000"/>
              </a:schemeClr>
            </a:gs>
            <a:gs pos="69000">
              <a:schemeClr val="phClr">
                <a:shade val="86000"/>
                <a:satMod val="130000"/>
                <a:lumMod val="102000"/>
              </a:schemeClr>
            </a:gs>
            <a:gs pos="100000">
              <a:schemeClr val="phClr">
                <a:shade val="72000"/>
                <a:satMod val="130000"/>
                <a:lumMod val="100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sy="96000" rotWithShape="0">
              <a:srgbClr val="000000">
                <a:alpha val="54000"/>
              </a:srgbClr>
            </a:outerShdw>
          </a:effectLst>
        </a:effectStyle>
        <a:effectStyle>
          <a:effectLst>
            <a:outerShdw blurRad="76200" dist="38100" dir="5400000" algn="ctr" rotWithShape="0">
              <a:srgbClr val="000000">
                <a:alpha val="76000"/>
              </a:srgbClr>
            </a:outerShdw>
          </a:effectLst>
          <a:scene3d>
            <a:camera prst="orthographicFront">
              <a:rot lat="0" lon="0" rev="0"/>
            </a:camera>
            <a:lightRig rig="balanced" dir="t"/>
          </a:scene3d>
          <a:sp3d prstMaterial="matte">
            <a:bevelT w="25400" h="25400" prst="relaxedInse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18000"/>
                <a:satMod val="160000"/>
                <a:lumMod val="28000"/>
              </a:schemeClr>
              <a:schemeClr val="phClr">
                <a:tint val="95000"/>
                <a:satMod val="160000"/>
                <a:lumMod val="116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amask" id="{F9A299A0-33D0-4E0F-9F3F-7163E3744208}" vid="{6B2E858E-683F-40D9-B4CB-284D097F3AC0}"/>
    </a:ext>
  </a:extLst>
</a:theme>
</file>

<file path=ppt/theme/theme28.xml><?xml version="1.0" encoding="utf-8"?>
<a:theme xmlns:a="http://schemas.openxmlformats.org/drawingml/2006/main" name="52_Damask">
  <a:themeElements>
    <a:clrScheme name="Damask">
      <a:dk1>
        <a:sysClr val="windowText" lastClr="000000"/>
      </a:dk1>
      <a:lt1>
        <a:sysClr val="window" lastClr="FFFFFF"/>
      </a:lt1>
      <a:dk2>
        <a:srgbClr val="742332"/>
      </a:dk2>
      <a:lt2>
        <a:srgbClr val="EE91A0"/>
      </a:lt2>
      <a:accent1>
        <a:srgbClr val="E03754"/>
      </a:accent1>
      <a:accent2>
        <a:srgbClr val="E86C2E"/>
      </a:accent2>
      <a:accent3>
        <a:srgbClr val="DAB250"/>
      </a:accent3>
      <a:accent4>
        <a:srgbClr val="60C4AA"/>
      </a:accent4>
      <a:accent5>
        <a:srgbClr val="51A9DB"/>
      </a:accent5>
      <a:accent6>
        <a:srgbClr val="976AC9"/>
      </a:accent6>
      <a:hlink>
        <a:srgbClr val="D5445E"/>
      </a:hlink>
      <a:folHlink>
        <a:srgbClr val="E17C8E"/>
      </a:folHlink>
    </a:clrScheme>
    <a:fontScheme name="Damask">
      <a:majorFont>
        <a:latin typeface="Bookman Old Style" panose="02050604050505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Rockwell" panose="020606030202050204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amask">
      <a: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105000"/>
                <a:lumMod val="110000"/>
              </a:schemeClr>
            </a:gs>
            <a:gs pos="100000">
              <a:schemeClr val="phClr">
                <a:tint val="78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0000"/>
                <a:lumMod val="104000"/>
              </a:schemeClr>
            </a:gs>
            <a:gs pos="69000">
              <a:schemeClr val="phClr">
                <a:shade val="86000"/>
                <a:satMod val="130000"/>
                <a:lumMod val="102000"/>
              </a:schemeClr>
            </a:gs>
            <a:gs pos="100000">
              <a:schemeClr val="phClr">
                <a:shade val="72000"/>
                <a:satMod val="130000"/>
                <a:lumMod val="100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sy="96000" rotWithShape="0">
              <a:srgbClr val="000000">
                <a:alpha val="54000"/>
              </a:srgbClr>
            </a:outerShdw>
          </a:effectLst>
        </a:effectStyle>
        <a:effectStyle>
          <a:effectLst>
            <a:outerShdw blurRad="76200" dist="38100" dir="5400000" algn="ctr" rotWithShape="0">
              <a:srgbClr val="000000">
                <a:alpha val="76000"/>
              </a:srgbClr>
            </a:outerShdw>
          </a:effectLst>
          <a:scene3d>
            <a:camera prst="orthographicFront">
              <a:rot lat="0" lon="0" rev="0"/>
            </a:camera>
            <a:lightRig rig="balanced" dir="t"/>
          </a:scene3d>
          <a:sp3d prstMaterial="matte">
            <a:bevelT w="25400" h="25400" prst="relaxedInse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18000"/>
                <a:satMod val="160000"/>
                <a:lumMod val="28000"/>
              </a:schemeClr>
              <a:schemeClr val="phClr">
                <a:tint val="95000"/>
                <a:satMod val="160000"/>
                <a:lumMod val="116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amask" id="{F9A299A0-33D0-4E0F-9F3F-7163E3744208}" vid="{6B2E858E-683F-40D9-B4CB-284D097F3AC0}"/>
    </a:ext>
  </a:extLst>
</a:theme>
</file>

<file path=ppt/theme/theme29.xml><?xml version="1.0" encoding="utf-8"?>
<a:theme xmlns:a="http://schemas.openxmlformats.org/drawingml/2006/main" name="53_Damask">
  <a:themeElements>
    <a:clrScheme name="Damask">
      <a:dk1>
        <a:sysClr val="windowText" lastClr="000000"/>
      </a:dk1>
      <a:lt1>
        <a:sysClr val="window" lastClr="FFFFFF"/>
      </a:lt1>
      <a:dk2>
        <a:srgbClr val="742332"/>
      </a:dk2>
      <a:lt2>
        <a:srgbClr val="EE91A0"/>
      </a:lt2>
      <a:accent1>
        <a:srgbClr val="E03754"/>
      </a:accent1>
      <a:accent2>
        <a:srgbClr val="E86C2E"/>
      </a:accent2>
      <a:accent3>
        <a:srgbClr val="DAB250"/>
      </a:accent3>
      <a:accent4>
        <a:srgbClr val="60C4AA"/>
      </a:accent4>
      <a:accent5>
        <a:srgbClr val="51A9DB"/>
      </a:accent5>
      <a:accent6>
        <a:srgbClr val="976AC9"/>
      </a:accent6>
      <a:hlink>
        <a:srgbClr val="D5445E"/>
      </a:hlink>
      <a:folHlink>
        <a:srgbClr val="E17C8E"/>
      </a:folHlink>
    </a:clrScheme>
    <a:fontScheme name="Damask">
      <a:majorFont>
        <a:latin typeface="Bookman Old Style" panose="02050604050505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Rockwell" panose="020606030202050204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amask">
      <a: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105000"/>
                <a:lumMod val="110000"/>
              </a:schemeClr>
            </a:gs>
            <a:gs pos="100000">
              <a:schemeClr val="phClr">
                <a:tint val="78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0000"/>
                <a:lumMod val="104000"/>
              </a:schemeClr>
            </a:gs>
            <a:gs pos="69000">
              <a:schemeClr val="phClr">
                <a:shade val="86000"/>
                <a:satMod val="130000"/>
                <a:lumMod val="102000"/>
              </a:schemeClr>
            </a:gs>
            <a:gs pos="100000">
              <a:schemeClr val="phClr">
                <a:shade val="72000"/>
                <a:satMod val="130000"/>
                <a:lumMod val="100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sy="96000" rotWithShape="0">
              <a:srgbClr val="000000">
                <a:alpha val="54000"/>
              </a:srgbClr>
            </a:outerShdw>
          </a:effectLst>
        </a:effectStyle>
        <a:effectStyle>
          <a:effectLst>
            <a:outerShdw blurRad="76200" dist="38100" dir="5400000" algn="ctr" rotWithShape="0">
              <a:srgbClr val="000000">
                <a:alpha val="76000"/>
              </a:srgbClr>
            </a:outerShdw>
          </a:effectLst>
          <a:scene3d>
            <a:camera prst="orthographicFront">
              <a:rot lat="0" lon="0" rev="0"/>
            </a:camera>
            <a:lightRig rig="balanced" dir="t"/>
          </a:scene3d>
          <a:sp3d prstMaterial="matte">
            <a:bevelT w="25400" h="25400" prst="relaxedInse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18000"/>
                <a:satMod val="160000"/>
                <a:lumMod val="28000"/>
              </a:schemeClr>
              <a:schemeClr val="phClr">
                <a:tint val="95000"/>
                <a:satMod val="160000"/>
                <a:lumMod val="116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amask" id="{F9A299A0-33D0-4E0F-9F3F-7163E3744208}" vid="{6B2E858E-683F-40D9-B4CB-284D097F3AC0}"/>
    </a:ext>
  </a:extLst>
</a:theme>
</file>

<file path=ppt/theme/theme30.xml><?xml version="1.0" encoding="utf-8"?>
<a:theme xmlns:a="http://schemas.openxmlformats.org/drawingml/2006/main" name="54_Damask">
  <a:themeElements>
    <a:clrScheme name="Damask">
      <a:dk1>
        <a:sysClr val="windowText" lastClr="000000"/>
      </a:dk1>
      <a:lt1>
        <a:sysClr val="window" lastClr="FFFFFF"/>
      </a:lt1>
      <a:dk2>
        <a:srgbClr val="742332"/>
      </a:dk2>
      <a:lt2>
        <a:srgbClr val="EE91A0"/>
      </a:lt2>
      <a:accent1>
        <a:srgbClr val="E03754"/>
      </a:accent1>
      <a:accent2>
        <a:srgbClr val="E86C2E"/>
      </a:accent2>
      <a:accent3>
        <a:srgbClr val="DAB250"/>
      </a:accent3>
      <a:accent4>
        <a:srgbClr val="60C4AA"/>
      </a:accent4>
      <a:accent5>
        <a:srgbClr val="51A9DB"/>
      </a:accent5>
      <a:accent6>
        <a:srgbClr val="976AC9"/>
      </a:accent6>
      <a:hlink>
        <a:srgbClr val="D5445E"/>
      </a:hlink>
      <a:folHlink>
        <a:srgbClr val="E17C8E"/>
      </a:folHlink>
    </a:clrScheme>
    <a:fontScheme name="Damask">
      <a:majorFont>
        <a:latin typeface="Bookman Old Style" panose="02050604050505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Rockwell" panose="020606030202050204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amask">
      <a: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105000"/>
                <a:lumMod val="110000"/>
              </a:schemeClr>
            </a:gs>
            <a:gs pos="100000">
              <a:schemeClr val="phClr">
                <a:tint val="78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0000"/>
                <a:lumMod val="104000"/>
              </a:schemeClr>
            </a:gs>
            <a:gs pos="69000">
              <a:schemeClr val="phClr">
                <a:shade val="86000"/>
                <a:satMod val="130000"/>
                <a:lumMod val="102000"/>
              </a:schemeClr>
            </a:gs>
            <a:gs pos="100000">
              <a:schemeClr val="phClr">
                <a:shade val="72000"/>
                <a:satMod val="130000"/>
                <a:lumMod val="100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sy="96000" rotWithShape="0">
              <a:srgbClr val="000000">
                <a:alpha val="54000"/>
              </a:srgbClr>
            </a:outerShdw>
          </a:effectLst>
        </a:effectStyle>
        <a:effectStyle>
          <a:effectLst>
            <a:outerShdw blurRad="76200" dist="38100" dir="5400000" algn="ctr" rotWithShape="0">
              <a:srgbClr val="000000">
                <a:alpha val="76000"/>
              </a:srgbClr>
            </a:outerShdw>
          </a:effectLst>
          <a:scene3d>
            <a:camera prst="orthographicFront">
              <a:rot lat="0" lon="0" rev="0"/>
            </a:camera>
            <a:lightRig rig="balanced" dir="t"/>
          </a:scene3d>
          <a:sp3d prstMaterial="matte">
            <a:bevelT w="25400" h="25400" prst="relaxedInse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18000"/>
                <a:satMod val="160000"/>
                <a:lumMod val="28000"/>
              </a:schemeClr>
              <a:schemeClr val="phClr">
                <a:tint val="95000"/>
                <a:satMod val="160000"/>
                <a:lumMod val="116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amask" id="{F9A299A0-33D0-4E0F-9F3F-7163E3744208}" vid="{6B2E858E-683F-40D9-B4CB-284D097F3AC0}"/>
    </a:ext>
  </a:extLst>
</a:theme>
</file>

<file path=ppt/theme/theme31.xml><?xml version="1.0" encoding="utf-8"?>
<a:theme xmlns:a="http://schemas.openxmlformats.org/drawingml/2006/main" name="55_Damask">
  <a:themeElements>
    <a:clrScheme name="Damask">
      <a:dk1>
        <a:sysClr val="windowText" lastClr="000000"/>
      </a:dk1>
      <a:lt1>
        <a:sysClr val="window" lastClr="FFFFFF"/>
      </a:lt1>
      <a:dk2>
        <a:srgbClr val="742332"/>
      </a:dk2>
      <a:lt2>
        <a:srgbClr val="EE91A0"/>
      </a:lt2>
      <a:accent1>
        <a:srgbClr val="E03754"/>
      </a:accent1>
      <a:accent2>
        <a:srgbClr val="E86C2E"/>
      </a:accent2>
      <a:accent3>
        <a:srgbClr val="DAB250"/>
      </a:accent3>
      <a:accent4>
        <a:srgbClr val="60C4AA"/>
      </a:accent4>
      <a:accent5>
        <a:srgbClr val="51A9DB"/>
      </a:accent5>
      <a:accent6>
        <a:srgbClr val="976AC9"/>
      </a:accent6>
      <a:hlink>
        <a:srgbClr val="D5445E"/>
      </a:hlink>
      <a:folHlink>
        <a:srgbClr val="E17C8E"/>
      </a:folHlink>
    </a:clrScheme>
    <a:fontScheme name="Damask">
      <a:majorFont>
        <a:latin typeface="Bookman Old Style" panose="02050604050505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Rockwell" panose="020606030202050204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amask">
      <a: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105000"/>
                <a:lumMod val="110000"/>
              </a:schemeClr>
            </a:gs>
            <a:gs pos="100000">
              <a:schemeClr val="phClr">
                <a:tint val="78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0000"/>
                <a:lumMod val="104000"/>
              </a:schemeClr>
            </a:gs>
            <a:gs pos="69000">
              <a:schemeClr val="phClr">
                <a:shade val="86000"/>
                <a:satMod val="130000"/>
                <a:lumMod val="102000"/>
              </a:schemeClr>
            </a:gs>
            <a:gs pos="100000">
              <a:schemeClr val="phClr">
                <a:shade val="72000"/>
                <a:satMod val="130000"/>
                <a:lumMod val="100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sy="96000" rotWithShape="0">
              <a:srgbClr val="000000">
                <a:alpha val="54000"/>
              </a:srgbClr>
            </a:outerShdw>
          </a:effectLst>
        </a:effectStyle>
        <a:effectStyle>
          <a:effectLst>
            <a:outerShdw blurRad="76200" dist="38100" dir="5400000" algn="ctr" rotWithShape="0">
              <a:srgbClr val="000000">
                <a:alpha val="76000"/>
              </a:srgbClr>
            </a:outerShdw>
          </a:effectLst>
          <a:scene3d>
            <a:camera prst="orthographicFront">
              <a:rot lat="0" lon="0" rev="0"/>
            </a:camera>
            <a:lightRig rig="balanced" dir="t"/>
          </a:scene3d>
          <a:sp3d prstMaterial="matte">
            <a:bevelT w="25400" h="25400" prst="relaxedInse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18000"/>
                <a:satMod val="160000"/>
                <a:lumMod val="28000"/>
              </a:schemeClr>
              <a:schemeClr val="phClr">
                <a:tint val="95000"/>
                <a:satMod val="160000"/>
                <a:lumMod val="116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amask" id="{F9A299A0-33D0-4E0F-9F3F-7163E3744208}" vid="{6B2E858E-683F-40D9-B4CB-284D097F3AC0}"/>
    </a:ext>
  </a:extLst>
</a:theme>
</file>

<file path=ppt/theme/theme32.xml><?xml version="1.0" encoding="utf-8"?>
<a:theme xmlns:a="http://schemas.openxmlformats.org/drawingml/2006/main" name="57_Damask">
  <a:themeElements>
    <a:clrScheme name="Damask">
      <a:dk1>
        <a:sysClr val="windowText" lastClr="000000"/>
      </a:dk1>
      <a:lt1>
        <a:sysClr val="window" lastClr="FFFFFF"/>
      </a:lt1>
      <a:dk2>
        <a:srgbClr val="742332"/>
      </a:dk2>
      <a:lt2>
        <a:srgbClr val="EE91A0"/>
      </a:lt2>
      <a:accent1>
        <a:srgbClr val="E03754"/>
      </a:accent1>
      <a:accent2>
        <a:srgbClr val="E86C2E"/>
      </a:accent2>
      <a:accent3>
        <a:srgbClr val="DAB250"/>
      </a:accent3>
      <a:accent4>
        <a:srgbClr val="60C4AA"/>
      </a:accent4>
      <a:accent5>
        <a:srgbClr val="51A9DB"/>
      </a:accent5>
      <a:accent6>
        <a:srgbClr val="976AC9"/>
      </a:accent6>
      <a:hlink>
        <a:srgbClr val="D5445E"/>
      </a:hlink>
      <a:folHlink>
        <a:srgbClr val="E17C8E"/>
      </a:folHlink>
    </a:clrScheme>
    <a:fontScheme name="Damask">
      <a:majorFont>
        <a:latin typeface="Bookman Old Style" panose="02050604050505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Rockwell" panose="020606030202050204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amask">
      <a: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105000"/>
                <a:lumMod val="110000"/>
              </a:schemeClr>
            </a:gs>
            <a:gs pos="100000">
              <a:schemeClr val="phClr">
                <a:tint val="78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0000"/>
                <a:lumMod val="104000"/>
              </a:schemeClr>
            </a:gs>
            <a:gs pos="69000">
              <a:schemeClr val="phClr">
                <a:shade val="86000"/>
                <a:satMod val="130000"/>
                <a:lumMod val="102000"/>
              </a:schemeClr>
            </a:gs>
            <a:gs pos="100000">
              <a:schemeClr val="phClr">
                <a:shade val="72000"/>
                <a:satMod val="130000"/>
                <a:lumMod val="100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sy="96000" rotWithShape="0">
              <a:srgbClr val="000000">
                <a:alpha val="54000"/>
              </a:srgbClr>
            </a:outerShdw>
          </a:effectLst>
        </a:effectStyle>
        <a:effectStyle>
          <a:effectLst>
            <a:outerShdw blurRad="76200" dist="38100" dir="5400000" algn="ctr" rotWithShape="0">
              <a:srgbClr val="000000">
                <a:alpha val="76000"/>
              </a:srgbClr>
            </a:outerShdw>
          </a:effectLst>
          <a:scene3d>
            <a:camera prst="orthographicFront">
              <a:rot lat="0" lon="0" rev="0"/>
            </a:camera>
            <a:lightRig rig="balanced" dir="t"/>
          </a:scene3d>
          <a:sp3d prstMaterial="matte">
            <a:bevelT w="25400" h="25400" prst="relaxedInse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18000"/>
                <a:satMod val="160000"/>
                <a:lumMod val="28000"/>
              </a:schemeClr>
              <a:schemeClr val="phClr">
                <a:tint val="95000"/>
                <a:satMod val="160000"/>
                <a:lumMod val="116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amask" id="{F9A299A0-33D0-4E0F-9F3F-7163E3744208}" vid="{6B2E858E-683F-40D9-B4CB-284D097F3AC0}"/>
    </a:ext>
  </a:extLst>
</a:theme>
</file>

<file path=ppt/theme/theme33.xml><?xml version="1.0" encoding="utf-8"?>
<a:theme xmlns:a="http://schemas.openxmlformats.org/drawingml/2006/main" name="59_Damask">
  <a:themeElements>
    <a:clrScheme name="Damask">
      <a:dk1>
        <a:sysClr val="windowText" lastClr="000000"/>
      </a:dk1>
      <a:lt1>
        <a:sysClr val="window" lastClr="FFFFFF"/>
      </a:lt1>
      <a:dk2>
        <a:srgbClr val="742332"/>
      </a:dk2>
      <a:lt2>
        <a:srgbClr val="EE91A0"/>
      </a:lt2>
      <a:accent1>
        <a:srgbClr val="E03754"/>
      </a:accent1>
      <a:accent2>
        <a:srgbClr val="E86C2E"/>
      </a:accent2>
      <a:accent3>
        <a:srgbClr val="DAB250"/>
      </a:accent3>
      <a:accent4>
        <a:srgbClr val="60C4AA"/>
      </a:accent4>
      <a:accent5>
        <a:srgbClr val="51A9DB"/>
      </a:accent5>
      <a:accent6>
        <a:srgbClr val="976AC9"/>
      </a:accent6>
      <a:hlink>
        <a:srgbClr val="D5445E"/>
      </a:hlink>
      <a:folHlink>
        <a:srgbClr val="E17C8E"/>
      </a:folHlink>
    </a:clrScheme>
    <a:fontScheme name="Damask">
      <a:majorFont>
        <a:latin typeface="Bookman Old Style" panose="02050604050505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Rockwell" panose="020606030202050204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amask">
      <a: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105000"/>
                <a:lumMod val="110000"/>
              </a:schemeClr>
            </a:gs>
            <a:gs pos="100000">
              <a:schemeClr val="phClr">
                <a:tint val="78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0000"/>
                <a:lumMod val="104000"/>
              </a:schemeClr>
            </a:gs>
            <a:gs pos="69000">
              <a:schemeClr val="phClr">
                <a:shade val="86000"/>
                <a:satMod val="130000"/>
                <a:lumMod val="102000"/>
              </a:schemeClr>
            </a:gs>
            <a:gs pos="100000">
              <a:schemeClr val="phClr">
                <a:shade val="72000"/>
                <a:satMod val="130000"/>
                <a:lumMod val="100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sy="96000" rotWithShape="0">
              <a:srgbClr val="000000">
                <a:alpha val="54000"/>
              </a:srgbClr>
            </a:outerShdw>
          </a:effectLst>
        </a:effectStyle>
        <a:effectStyle>
          <a:effectLst>
            <a:outerShdw blurRad="76200" dist="38100" dir="5400000" algn="ctr" rotWithShape="0">
              <a:srgbClr val="000000">
                <a:alpha val="76000"/>
              </a:srgbClr>
            </a:outerShdw>
          </a:effectLst>
          <a:scene3d>
            <a:camera prst="orthographicFront">
              <a:rot lat="0" lon="0" rev="0"/>
            </a:camera>
            <a:lightRig rig="balanced" dir="t"/>
          </a:scene3d>
          <a:sp3d prstMaterial="matte">
            <a:bevelT w="25400" h="25400" prst="relaxedInse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18000"/>
                <a:satMod val="160000"/>
                <a:lumMod val="28000"/>
              </a:schemeClr>
              <a:schemeClr val="phClr">
                <a:tint val="95000"/>
                <a:satMod val="160000"/>
                <a:lumMod val="116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amask" id="{F9A299A0-33D0-4E0F-9F3F-7163E3744208}" vid="{6B2E858E-683F-40D9-B4CB-284D097F3AC0}"/>
    </a:ext>
  </a:extLst>
</a:theme>
</file>

<file path=ppt/theme/theme34.xml><?xml version="1.0" encoding="utf-8"?>
<a:theme xmlns:a="http://schemas.openxmlformats.org/drawingml/2006/main" name="64_Damask">
  <a:themeElements>
    <a:clrScheme name="Damask">
      <a:dk1>
        <a:sysClr val="windowText" lastClr="000000"/>
      </a:dk1>
      <a:lt1>
        <a:sysClr val="window" lastClr="FFFFFF"/>
      </a:lt1>
      <a:dk2>
        <a:srgbClr val="742332"/>
      </a:dk2>
      <a:lt2>
        <a:srgbClr val="EE91A0"/>
      </a:lt2>
      <a:accent1>
        <a:srgbClr val="E03754"/>
      </a:accent1>
      <a:accent2>
        <a:srgbClr val="E86C2E"/>
      </a:accent2>
      <a:accent3>
        <a:srgbClr val="DAB250"/>
      </a:accent3>
      <a:accent4>
        <a:srgbClr val="60C4AA"/>
      </a:accent4>
      <a:accent5>
        <a:srgbClr val="51A9DB"/>
      </a:accent5>
      <a:accent6>
        <a:srgbClr val="976AC9"/>
      </a:accent6>
      <a:hlink>
        <a:srgbClr val="D5445E"/>
      </a:hlink>
      <a:folHlink>
        <a:srgbClr val="E17C8E"/>
      </a:folHlink>
    </a:clrScheme>
    <a:fontScheme name="Damask">
      <a:majorFont>
        <a:latin typeface="Bookman Old Style" panose="02050604050505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Rockwell" panose="020606030202050204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amask">
      <a: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105000"/>
                <a:lumMod val="110000"/>
              </a:schemeClr>
            </a:gs>
            <a:gs pos="100000">
              <a:schemeClr val="phClr">
                <a:tint val="78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0000"/>
                <a:lumMod val="104000"/>
              </a:schemeClr>
            </a:gs>
            <a:gs pos="69000">
              <a:schemeClr val="phClr">
                <a:shade val="86000"/>
                <a:satMod val="130000"/>
                <a:lumMod val="102000"/>
              </a:schemeClr>
            </a:gs>
            <a:gs pos="100000">
              <a:schemeClr val="phClr">
                <a:shade val="72000"/>
                <a:satMod val="130000"/>
                <a:lumMod val="100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sy="96000" rotWithShape="0">
              <a:srgbClr val="000000">
                <a:alpha val="54000"/>
              </a:srgbClr>
            </a:outerShdw>
          </a:effectLst>
        </a:effectStyle>
        <a:effectStyle>
          <a:effectLst>
            <a:outerShdw blurRad="76200" dist="38100" dir="5400000" algn="ctr" rotWithShape="0">
              <a:srgbClr val="000000">
                <a:alpha val="76000"/>
              </a:srgbClr>
            </a:outerShdw>
          </a:effectLst>
          <a:scene3d>
            <a:camera prst="orthographicFront">
              <a:rot lat="0" lon="0" rev="0"/>
            </a:camera>
            <a:lightRig rig="balanced" dir="t"/>
          </a:scene3d>
          <a:sp3d prstMaterial="matte">
            <a:bevelT w="25400" h="25400" prst="relaxedInse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18000"/>
                <a:satMod val="160000"/>
                <a:lumMod val="28000"/>
              </a:schemeClr>
              <a:schemeClr val="phClr">
                <a:tint val="95000"/>
                <a:satMod val="160000"/>
                <a:lumMod val="116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amask" id="{F9A299A0-33D0-4E0F-9F3F-7163E3744208}" vid="{6B2E858E-683F-40D9-B4CB-284D097F3AC0}"/>
    </a:ext>
  </a:extLst>
</a:theme>
</file>

<file path=ppt/theme/theme35.xml><?xml version="1.0" encoding="utf-8"?>
<a:theme xmlns:a="http://schemas.openxmlformats.org/drawingml/2006/main" name="65_Damask">
  <a:themeElements>
    <a:clrScheme name="Damask">
      <a:dk1>
        <a:sysClr val="windowText" lastClr="000000"/>
      </a:dk1>
      <a:lt1>
        <a:sysClr val="window" lastClr="FFFFFF"/>
      </a:lt1>
      <a:dk2>
        <a:srgbClr val="742332"/>
      </a:dk2>
      <a:lt2>
        <a:srgbClr val="EE91A0"/>
      </a:lt2>
      <a:accent1>
        <a:srgbClr val="E03754"/>
      </a:accent1>
      <a:accent2>
        <a:srgbClr val="E86C2E"/>
      </a:accent2>
      <a:accent3>
        <a:srgbClr val="DAB250"/>
      </a:accent3>
      <a:accent4>
        <a:srgbClr val="60C4AA"/>
      </a:accent4>
      <a:accent5>
        <a:srgbClr val="51A9DB"/>
      </a:accent5>
      <a:accent6>
        <a:srgbClr val="976AC9"/>
      </a:accent6>
      <a:hlink>
        <a:srgbClr val="D5445E"/>
      </a:hlink>
      <a:folHlink>
        <a:srgbClr val="E17C8E"/>
      </a:folHlink>
    </a:clrScheme>
    <a:fontScheme name="Damask">
      <a:majorFont>
        <a:latin typeface="Bookman Old Style" panose="02050604050505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Rockwell" panose="020606030202050204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amask">
      <a: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105000"/>
                <a:lumMod val="110000"/>
              </a:schemeClr>
            </a:gs>
            <a:gs pos="100000">
              <a:schemeClr val="phClr">
                <a:tint val="78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0000"/>
                <a:lumMod val="104000"/>
              </a:schemeClr>
            </a:gs>
            <a:gs pos="69000">
              <a:schemeClr val="phClr">
                <a:shade val="86000"/>
                <a:satMod val="130000"/>
                <a:lumMod val="102000"/>
              </a:schemeClr>
            </a:gs>
            <a:gs pos="100000">
              <a:schemeClr val="phClr">
                <a:shade val="72000"/>
                <a:satMod val="130000"/>
                <a:lumMod val="100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sy="96000" rotWithShape="0">
              <a:srgbClr val="000000">
                <a:alpha val="54000"/>
              </a:srgbClr>
            </a:outerShdw>
          </a:effectLst>
        </a:effectStyle>
        <a:effectStyle>
          <a:effectLst>
            <a:outerShdw blurRad="76200" dist="38100" dir="5400000" algn="ctr" rotWithShape="0">
              <a:srgbClr val="000000">
                <a:alpha val="76000"/>
              </a:srgbClr>
            </a:outerShdw>
          </a:effectLst>
          <a:scene3d>
            <a:camera prst="orthographicFront">
              <a:rot lat="0" lon="0" rev="0"/>
            </a:camera>
            <a:lightRig rig="balanced" dir="t"/>
          </a:scene3d>
          <a:sp3d prstMaterial="matte">
            <a:bevelT w="25400" h="25400" prst="relaxedInse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18000"/>
                <a:satMod val="160000"/>
                <a:lumMod val="28000"/>
              </a:schemeClr>
              <a:schemeClr val="phClr">
                <a:tint val="95000"/>
                <a:satMod val="160000"/>
                <a:lumMod val="116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amask" id="{F9A299A0-33D0-4E0F-9F3F-7163E3744208}" vid="{6B2E858E-683F-40D9-B4CB-284D097F3AC0}"/>
    </a:ext>
  </a:extLst>
</a:theme>
</file>

<file path=ppt/theme/theme36.xml><?xml version="1.0" encoding="utf-8"?>
<a:theme xmlns:a="http://schemas.openxmlformats.org/drawingml/2006/main" name="66_Damask">
  <a:themeElements>
    <a:clrScheme name="Damask">
      <a:dk1>
        <a:sysClr val="windowText" lastClr="000000"/>
      </a:dk1>
      <a:lt1>
        <a:sysClr val="window" lastClr="FFFFFF"/>
      </a:lt1>
      <a:dk2>
        <a:srgbClr val="742332"/>
      </a:dk2>
      <a:lt2>
        <a:srgbClr val="EE91A0"/>
      </a:lt2>
      <a:accent1>
        <a:srgbClr val="E03754"/>
      </a:accent1>
      <a:accent2>
        <a:srgbClr val="E86C2E"/>
      </a:accent2>
      <a:accent3>
        <a:srgbClr val="DAB250"/>
      </a:accent3>
      <a:accent4>
        <a:srgbClr val="60C4AA"/>
      </a:accent4>
      <a:accent5>
        <a:srgbClr val="51A9DB"/>
      </a:accent5>
      <a:accent6>
        <a:srgbClr val="976AC9"/>
      </a:accent6>
      <a:hlink>
        <a:srgbClr val="D5445E"/>
      </a:hlink>
      <a:folHlink>
        <a:srgbClr val="E17C8E"/>
      </a:folHlink>
    </a:clrScheme>
    <a:fontScheme name="Damask">
      <a:majorFont>
        <a:latin typeface="Bookman Old Style" panose="02050604050505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Rockwell" panose="020606030202050204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amask">
      <a: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105000"/>
                <a:lumMod val="110000"/>
              </a:schemeClr>
            </a:gs>
            <a:gs pos="100000">
              <a:schemeClr val="phClr">
                <a:tint val="78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0000"/>
                <a:lumMod val="104000"/>
              </a:schemeClr>
            </a:gs>
            <a:gs pos="69000">
              <a:schemeClr val="phClr">
                <a:shade val="86000"/>
                <a:satMod val="130000"/>
                <a:lumMod val="102000"/>
              </a:schemeClr>
            </a:gs>
            <a:gs pos="100000">
              <a:schemeClr val="phClr">
                <a:shade val="72000"/>
                <a:satMod val="130000"/>
                <a:lumMod val="100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sy="96000" rotWithShape="0">
              <a:srgbClr val="000000">
                <a:alpha val="54000"/>
              </a:srgbClr>
            </a:outerShdw>
          </a:effectLst>
        </a:effectStyle>
        <a:effectStyle>
          <a:effectLst>
            <a:outerShdw blurRad="76200" dist="38100" dir="5400000" algn="ctr" rotWithShape="0">
              <a:srgbClr val="000000">
                <a:alpha val="76000"/>
              </a:srgbClr>
            </a:outerShdw>
          </a:effectLst>
          <a:scene3d>
            <a:camera prst="orthographicFront">
              <a:rot lat="0" lon="0" rev="0"/>
            </a:camera>
            <a:lightRig rig="balanced" dir="t"/>
          </a:scene3d>
          <a:sp3d prstMaterial="matte">
            <a:bevelT w="25400" h="25400" prst="relaxedInse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18000"/>
                <a:satMod val="160000"/>
                <a:lumMod val="28000"/>
              </a:schemeClr>
              <a:schemeClr val="phClr">
                <a:tint val="95000"/>
                <a:satMod val="160000"/>
                <a:lumMod val="116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amask" id="{F9A299A0-33D0-4E0F-9F3F-7163E3744208}" vid="{6B2E858E-683F-40D9-B4CB-284D097F3AC0}"/>
    </a:ext>
  </a:extLst>
</a:theme>
</file>

<file path=ppt/theme/theme37.xml><?xml version="1.0" encoding="utf-8"?>
<a:theme xmlns:a="http://schemas.openxmlformats.org/drawingml/2006/main" name="68_Damask">
  <a:themeElements>
    <a:clrScheme name="Damask">
      <a:dk1>
        <a:sysClr val="windowText" lastClr="000000"/>
      </a:dk1>
      <a:lt1>
        <a:sysClr val="window" lastClr="FFFFFF"/>
      </a:lt1>
      <a:dk2>
        <a:srgbClr val="742332"/>
      </a:dk2>
      <a:lt2>
        <a:srgbClr val="EE91A0"/>
      </a:lt2>
      <a:accent1>
        <a:srgbClr val="E03754"/>
      </a:accent1>
      <a:accent2>
        <a:srgbClr val="E86C2E"/>
      </a:accent2>
      <a:accent3>
        <a:srgbClr val="DAB250"/>
      </a:accent3>
      <a:accent4>
        <a:srgbClr val="60C4AA"/>
      </a:accent4>
      <a:accent5>
        <a:srgbClr val="51A9DB"/>
      </a:accent5>
      <a:accent6>
        <a:srgbClr val="976AC9"/>
      </a:accent6>
      <a:hlink>
        <a:srgbClr val="D5445E"/>
      </a:hlink>
      <a:folHlink>
        <a:srgbClr val="E17C8E"/>
      </a:folHlink>
    </a:clrScheme>
    <a:fontScheme name="Damask">
      <a:majorFont>
        <a:latin typeface="Bookman Old Style" panose="02050604050505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Rockwell" panose="020606030202050204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amask">
      <a: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105000"/>
                <a:lumMod val="110000"/>
              </a:schemeClr>
            </a:gs>
            <a:gs pos="100000">
              <a:schemeClr val="phClr">
                <a:tint val="78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0000"/>
                <a:lumMod val="104000"/>
              </a:schemeClr>
            </a:gs>
            <a:gs pos="69000">
              <a:schemeClr val="phClr">
                <a:shade val="86000"/>
                <a:satMod val="130000"/>
                <a:lumMod val="102000"/>
              </a:schemeClr>
            </a:gs>
            <a:gs pos="100000">
              <a:schemeClr val="phClr">
                <a:shade val="72000"/>
                <a:satMod val="130000"/>
                <a:lumMod val="100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sy="96000" rotWithShape="0">
              <a:srgbClr val="000000">
                <a:alpha val="54000"/>
              </a:srgbClr>
            </a:outerShdw>
          </a:effectLst>
        </a:effectStyle>
        <a:effectStyle>
          <a:effectLst>
            <a:outerShdw blurRad="76200" dist="38100" dir="5400000" algn="ctr" rotWithShape="0">
              <a:srgbClr val="000000">
                <a:alpha val="76000"/>
              </a:srgbClr>
            </a:outerShdw>
          </a:effectLst>
          <a:scene3d>
            <a:camera prst="orthographicFront">
              <a:rot lat="0" lon="0" rev="0"/>
            </a:camera>
            <a:lightRig rig="balanced" dir="t"/>
          </a:scene3d>
          <a:sp3d prstMaterial="matte">
            <a:bevelT w="25400" h="25400" prst="relaxedInse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18000"/>
                <a:satMod val="160000"/>
                <a:lumMod val="28000"/>
              </a:schemeClr>
              <a:schemeClr val="phClr">
                <a:tint val="95000"/>
                <a:satMod val="160000"/>
                <a:lumMod val="116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amask" id="{F9A299A0-33D0-4E0F-9F3F-7163E3744208}" vid="{6B2E858E-683F-40D9-B4CB-284D097F3AC0}"/>
    </a:ext>
  </a:extLst>
</a:theme>
</file>

<file path=ppt/theme/theme38.xml><?xml version="1.0" encoding="utf-8"?>
<a:theme xmlns:a="http://schemas.openxmlformats.org/drawingml/2006/main" name="70_Damask">
  <a:themeElements>
    <a:clrScheme name="Damask">
      <a:dk1>
        <a:sysClr val="windowText" lastClr="000000"/>
      </a:dk1>
      <a:lt1>
        <a:sysClr val="window" lastClr="FFFFFF"/>
      </a:lt1>
      <a:dk2>
        <a:srgbClr val="742332"/>
      </a:dk2>
      <a:lt2>
        <a:srgbClr val="EE91A0"/>
      </a:lt2>
      <a:accent1>
        <a:srgbClr val="E03754"/>
      </a:accent1>
      <a:accent2>
        <a:srgbClr val="E86C2E"/>
      </a:accent2>
      <a:accent3>
        <a:srgbClr val="DAB250"/>
      </a:accent3>
      <a:accent4>
        <a:srgbClr val="60C4AA"/>
      </a:accent4>
      <a:accent5>
        <a:srgbClr val="51A9DB"/>
      </a:accent5>
      <a:accent6>
        <a:srgbClr val="976AC9"/>
      </a:accent6>
      <a:hlink>
        <a:srgbClr val="D5445E"/>
      </a:hlink>
      <a:folHlink>
        <a:srgbClr val="E17C8E"/>
      </a:folHlink>
    </a:clrScheme>
    <a:fontScheme name="Damask">
      <a:majorFont>
        <a:latin typeface="Bookman Old Style" panose="02050604050505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Rockwell" panose="020606030202050204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amask">
      <a: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105000"/>
                <a:lumMod val="110000"/>
              </a:schemeClr>
            </a:gs>
            <a:gs pos="100000">
              <a:schemeClr val="phClr">
                <a:tint val="78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0000"/>
                <a:lumMod val="104000"/>
              </a:schemeClr>
            </a:gs>
            <a:gs pos="69000">
              <a:schemeClr val="phClr">
                <a:shade val="86000"/>
                <a:satMod val="130000"/>
                <a:lumMod val="102000"/>
              </a:schemeClr>
            </a:gs>
            <a:gs pos="100000">
              <a:schemeClr val="phClr">
                <a:shade val="72000"/>
                <a:satMod val="130000"/>
                <a:lumMod val="100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sy="96000" rotWithShape="0">
              <a:srgbClr val="000000">
                <a:alpha val="54000"/>
              </a:srgbClr>
            </a:outerShdw>
          </a:effectLst>
        </a:effectStyle>
        <a:effectStyle>
          <a:effectLst>
            <a:outerShdw blurRad="76200" dist="38100" dir="5400000" algn="ctr" rotWithShape="0">
              <a:srgbClr val="000000">
                <a:alpha val="76000"/>
              </a:srgbClr>
            </a:outerShdw>
          </a:effectLst>
          <a:scene3d>
            <a:camera prst="orthographicFront">
              <a:rot lat="0" lon="0" rev="0"/>
            </a:camera>
            <a:lightRig rig="balanced" dir="t"/>
          </a:scene3d>
          <a:sp3d prstMaterial="matte">
            <a:bevelT w="25400" h="25400" prst="relaxedInse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18000"/>
                <a:satMod val="160000"/>
                <a:lumMod val="28000"/>
              </a:schemeClr>
              <a:schemeClr val="phClr">
                <a:tint val="95000"/>
                <a:satMod val="160000"/>
                <a:lumMod val="116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amask" id="{F9A299A0-33D0-4E0F-9F3F-7163E3744208}" vid="{6B2E858E-683F-40D9-B4CB-284D097F3AC0}"/>
    </a:ext>
  </a:extLst>
</a:theme>
</file>

<file path=ppt/theme/theme39.xml><?xml version="1.0" encoding="utf-8"?>
<a:theme xmlns:a="http://schemas.openxmlformats.org/drawingml/2006/main" name="71_Damask">
  <a:themeElements>
    <a:clrScheme name="Damask">
      <a:dk1>
        <a:sysClr val="windowText" lastClr="000000"/>
      </a:dk1>
      <a:lt1>
        <a:sysClr val="window" lastClr="FFFFFF"/>
      </a:lt1>
      <a:dk2>
        <a:srgbClr val="742332"/>
      </a:dk2>
      <a:lt2>
        <a:srgbClr val="EE91A0"/>
      </a:lt2>
      <a:accent1>
        <a:srgbClr val="E03754"/>
      </a:accent1>
      <a:accent2>
        <a:srgbClr val="E86C2E"/>
      </a:accent2>
      <a:accent3>
        <a:srgbClr val="DAB250"/>
      </a:accent3>
      <a:accent4>
        <a:srgbClr val="60C4AA"/>
      </a:accent4>
      <a:accent5>
        <a:srgbClr val="51A9DB"/>
      </a:accent5>
      <a:accent6>
        <a:srgbClr val="976AC9"/>
      </a:accent6>
      <a:hlink>
        <a:srgbClr val="D5445E"/>
      </a:hlink>
      <a:folHlink>
        <a:srgbClr val="E17C8E"/>
      </a:folHlink>
    </a:clrScheme>
    <a:fontScheme name="Damask">
      <a:majorFont>
        <a:latin typeface="Bookman Old Style" panose="02050604050505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Rockwell" panose="020606030202050204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amask">
      <a: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105000"/>
                <a:lumMod val="110000"/>
              </a:schemeClr>
            </a:gs>
            <a:gs pos="100000">
              <a:schemeClr val="phClr">
                <a:tint val="78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0000"/>
                <a:lumMod val="104000"/>
              </a:schemeClr>
            </a:gs>
            <a:gs pos="69000">
              <a:schemeClr val="phClr">
                <a:shade val="86000"/>
                <a:satMod val="130000"/>
                <a:lumMod val="102000"/>
              </a:schemeClr>
            </a:gs>
            <a:gs pos="100000">
              <a:schemeClr val="phClr">
                <a:shade val="72000"/>
                <a:satMod val="130000"/>
                <a:lumMod val="100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sy="96000" rotWithShape="0">
              <a:srgbClr val="000000">
                <a:alpha val="54000"/>
              </a:srgbClr>
            </a:outerShdw>
          </a:effectLst>
        </a:effectStyle>
        <a:effectStyle>
          <a:effectLst>
            <a:outerShdw blurRad="76200" dist="38100" dir="5400000" algn="ctr" rotWithShape="0">
              <a:srgbClr val="000000">
                <a:alpha val="76000"/>
              </a:srgbClr>
            </a:outerShdw>
          </a:effectLst>
          <a:scene3d>
            <a:camera prst="orthographicFront">
              <a:rot lat="0" lon="0" rev="0"/>
            </a:camera>
            <a:lightRig rig="balanced" dir="t"/>
          </a:scene3d>
          <a:sp3d prstMaterial="matte">
            <a:bevelT w="25400" h="25400" prst="relaxedInse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18000"/>
                <a:satMod val="160000"/>
                <a:lumMod val="28000"/>
              </a:schemeClr>
              <a:schemeClr val="phClr">
                <a:tint val="95000"/>
                <a:satMod val="160000"/>
                <a:lumMod val="116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amask" id="{F9A299A0-33D0-4E0F-9F3F-7163E3744208}" vid="{6B2E858E-683F-40D9-B4CB-284D097F3AC0}"/>
    </a:ext>
  </a:extLst>
</a:theme>
</file>

<file path=ppt/theme/theme40.xml><?xml version="1.0" encoding="utf-8"?>
<a:theme xmlns:a="http://schemas.openxmlformats.org/drawingml/2006/main" name="72_Damask">
  <a:themeElements>
    <a:clrScheme name="Damask">
      <a:dk1>
        <a:sysClr val="windowText" lastClr="000000"/>
      </a:dk1>
      <a:lt1>
        <a:sysClr val="window" lastClr="FFFFFF"/>
      </a:lt1>
      <a:dk2>
        <a:srgbClr val="742332"/>
      </a:dk2>
      <a:lt2>
        <a:srgbClr val="EE91A0"/>
      </a:lt2>
      <a:accent1>
        <a:srgbClr val="E03754"/>
      </a:accent1>
      <a:accent2>
        <a:srgbClr val="E86C2E"/>
      </a:accent2>
      <a:accent3>
        <a:srgbClr val="DAB250"/>
      </a:accent3>
      <a:accent4>
        <a:srgbClr val="60C4AA"/>
      </a:accent4>
      <a:accent5>
        <a:srgbClr val="51A9DB"/>
      </a:accent5>
      <a:accent6>
        <a:srgbClr val="976AC9"/>
      </a:accent6>
      <a:hlink>
        <a:srgbClr val="D5445E"/>
      </a:hlink>
      <a:folHlink>
        <a:srgbClr val="E17C8E"/>
      </a:folHlink>
    </a:clrScheme>
    <a:fontScheme name="Damask">
      <a:majorFont>
        <a:latin typeface="Bookman Old Style" panose="02050604050505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Rockwell" panose="020606030202050204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amask">
      <a: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105000"/>
                <a:lumMod val="110000"/>
              </a:schemeClr>
            </a:gs>
            <a:gs pos="100000">
              <a:schemeClr val="phClr">
                <a:tint val="78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0000"/>
                <a:lumMod val="104000"/>
              </a:schemeClr>
            </a:gs>
            <a:gs pos="69000">
              <a:schemeClr val="phClr">
                <a:shade val="86000"/>
                <a:satMod val="130000"/>
                <a:lumMod val="102000"/>
              </a:schemeClr>
            </a:gs>
            <a:gs pos="100000">
              <a:schemeClr val="phClr">
                <a:shade val="72000"/>
                <a:satMod val="130000"/>
                <a:lumMod val="100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sy="96000" rotWithShape="0">
              <a:srgbClr val="000000">
                <a:alpha val="54000"/>
              </a:srgbClr>
            </a:outerShdw>
          </a:effectLst>
        </a:effectStyle>
        <a:effectStyle>
          <a:effectLst>
            <a:outerShdw blurRad="76200" dist="38100" dir="5400000" algn="ctr" rotWithShape="0">
              <a:srgbClr val="000000">
                <a:alpha val="76000"/>
              </a:srgbClr>
            </a:outerShdw>
          </a:effectLst>
          <a:scene3d>
            <a:camera prst="orthographicFront">
              <a:rot lat="0" lon="0" rev="0"/>
            </a:camera>
            <a:lightRig rig="balanced" dir="t"/>
          </a:scene3d>
          <a:sp3d prstMaterial="matte">
            <a:bevelT w="25400" h="25400" prst="relaxedInse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18000"/>
                <a:satMod val="160000"/>
                <a:lumMod val="28000"/>
              </a:schemeClr>
              <a:schemeClr val="phClr">
                <a:tint val="95000"/>
                <a:satMod val="160000"/>
                <a:lumMod val="116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amask" id="{F9A299A0-33D0-4E0F-9F3F-7163E3744208}" vid="{6B2E858E-683F-40D9-B4CB-284D097F3AC0}"/>
    </a:ext>
  </a:extLst>
</a:theme>
</file>

<file path=ppt/theme/theme41.xml><?xml version="1.0" encoding="utf-8"?>
<a:theme xmlns:a="http://schemas.openxmlformats.org/drawingml/2006/main" name="73_Damask">
  <a:themeElements>
    <a:clrScheme name="Damask">
      <a:dk1>
        <a:sysClr val="windowText" lastClr="000000"/>
      </a:dk1>
      <a:lt1>
        <a:sysClr val="window" lastClr="FFFFFF"/>
      </a:lt1>
      <a:dk2>
        <a:srgbClr val="742332"/>
      </a:dk2>
      <a:lt2>
        <a:srgbClr val="EE91A0"/>
      </a:lt2>
      <a:accent1>
        <a:srgbClr val="E03754"/>
      </a:accent1>
      <a:accent2>
        <a:srgbClr val="E86C2E"/>
      </a:accent2>
      <a:accent3>
        <a:srgbClr val="DAB250"/>
      </a:accent3>
      <a:accent4>
        <a:srgbClr val="60C4AA"/>
      </a:accent4>
      <a:accent5>
        <a:srgbClr val="51A9DB"/>
      </a:accent5>
      <a:accent6>
        <a:srgbClr val="976AC9"/>
      </a:accent6>
      <a:hlink>
        <a:srgbClr val="D5445E"/>
      </a:hlink>
      <a:folHlink>
        <a:srgbClr val="E17C8E"/>
      </a:folHlink>
    </a:clrScheme>
    <a:fontScheme name="Damask">
      <a:majorFont>
        <a:latin typeface="Bookman Old Style" panose="02050604050505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Rockwell" panose="020606030202050204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amask">
      <a: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105000"/>
                <a:lumMod val="110000"/>
              </a:schemeClr>
            </a:gs>
            <a:gs pos="100000">
              <a:schemeClr val="phClr">
                <a:tint val="78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0000"/>
                <a:lumMod val="104000"/>
              </a:schemeClr>
            </a:gs>
            <a:gs pos="69000">
              <a:schemeClr val="phClr">
                <a:shade val="86000"/>
                <a:satMod val="130000"/>
                <a:lumMod val="102000"/>
              </a:schemeClr>
            </a:gs>
            <a:gs pos="100000">
              <a:schemeClr val="phClr">
                <a:shade val="72000"/>
                <a:satMod val="130000"/>
                <a:lumMod val="100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sy="96000" rotWithShape="0">
              <a:srgbClr val="000000">
                <a:alpha val="54000"/>
              </a:srgbClr>
            </a:outerShdw>
          </a:effectLst>
        </a:effectStyle>
        <a:effectStyle>
          <a:effectLst>
            <a:outerShdw blurRad="76200" dist="38100" dir="5400000" algn="ctr" rotWithShape="0">
              <a:srgbClr val="000000">
                <a:alpha val="76000"/>
              </a:srgbClr>
            </a:outerShdw>
          </a:effectLst>
          <a:scene3d>
            <a:camera prst="orthographicFront">
              <a:rot lat="0" lon="0" rev="0"/>
            </a:camera>
            <a:lightRig rig="balanced" dir="t"/>
          </a:scene3d>
          <a:sp3d prstMaterial="matte">
            <a:bevelT w="25400" h="25400" prst="relaxedInse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18000"/>
                <a:satMod val="160000"/>
                <a:lumMod val="28000"/>
              </a:schemeClr>
              <a:schemeClr val="phClr">
                <a:tint val="95000"/>
                <a:satMod val="160000"/>
                <a:lumMod val="116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amask" id="{F9A299A0-33D0-4E0F-9F3F-7163E3744208}" vid="{6B2E858E-683F-40D9-B4CB-284D097F3AC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TM04033921[[fn=Damasco]]</Template>
  <TotalTime>0</TotalTime>
  <Words>801</Words>
  <Application>Microsoft Office PowerPoint</Application>
  <PresentationFormat>Širokouhlá</PresentationFormat>
  <Paragraphs>140</Paragraphs>
  <Slides>48</Slides>
  <Notes>0</Notes>
  <HiddenSlides>0</HiddenSlides>
  <MMClips>0</MMClips>
  <ScaleCrop>false</ScaleCrop>
  <HeadingPairs>
    <vt:vector size="6" baseType="variant">
      <vt:variant>
        <vt:lpstr>Použité písma</vt:lpstr>
      </vt:variant>
      <vt:variant>
        <vt:i4>6</vt:i4>
      </vt:variant>
      <vt:variant>
        <vt:lpstr>Motív</vt:lpstr>
      </vt:variant>
      <vt:variant>
        <vt:i4>41</vt:i4>
      </vt:variant>
      <vt:variant>
        <vt:lpstr>Nadpisy snímok</vt:lpstr>
      </vt:variant>
      <vt:variant>
        <vt:i4>48</vt:i4>
      </vt:variant>
    </vt:vector>
  </HeadingPairs>
  <TitlesOfParts>
    <vt:vector size="95" baseType="lpstr">
      <vt:lpstr>Castanet</vt:lpstr>
      <vt:lpstr>Bassoon</vt:lpstr>
      <vt:lpstr>Merlin CE</vt:lpstr>
      <vt:lpstr>Rockwell</vt:lpstr>
      <vt:lpstr>Arial</vt:lpstr>
      <vt:lpstr>Bookman Old Style</vt:lpstr>
      <vt:lpstr>Damask</vt:lpstr>
      <vt:lpstr>2_Damask</vt:lpstr>
      <vt:lpstr>11_Damask</vt:lpstr>
      <vt:lpstr>13_Damask</vt:lpstr>
      <vt:lpstr>15_Damask</vt:lpstr>
      <vt:lpstr>16_Damask</vt:lpstr>
      <vt:lpstr>19_Damask</vt:lpstr>
      <vt:lpstr>23_Damask</vt:lpstr>
      <vt:lpstr>24_Damask</vt:lpstr>
      <vt:lpstr>26_Damask</vt:lpstr>
      <vt:lpstr>27_Damask</vt:lpstr>
      <vt:lpstr>28_Damask</vt:lpstr>
      <vt:lpstr>29_Damask</vt:lpstr>
      <vt:lpstr>30_Damask</vt:lpstr>
      <vt:lpstr>32_Damask</vt:lpstr>
      <vt:lpstr>34_Damask</vt:lpstr>
      <vt:lpstr>35_Damask</vt:lpstr>
      <vt:lpstr>37_Damask</vt:lpstr>
      <vt:lpstr>40_Damask</vt:lpstr>
      <vt:lpstr>44_Damask</vt:lpstr>
      <vt:lpstr>45_Damask</vt:lpstr>
      <vt:lpstr>46_Damask</vt:lpstr>
      <vt:lpstr>47_Damask</vt:lpstr>
      <vt:lpstr>48_Damask</vt:lpstr>
      <vt:lpstr>49_Damask</vt:lpstr>
      <vt:lpstr>50_Damask</vt:lpstr>
      <vt:lpstr>51_Damask</vt:lpstr>
      <vt:lpstr>52_Damask</vt:lpstr>
      <vt:lpstr>53_Damask</vt:lpstr>
      <vt:lpstr>54_Damask</vt:lpstr>
      <vt:lpstr>55_Damask</vt:lpstr>
      <vt:lpstr>57_Damask</vt:lpstr>
      <vt:lpstr>59_Damask</vt:lpstr>
      <vt:lpstr>64_Damask</vt:lpstr>
      <vt:lpstr>65_Damask</vt:lpstr>
      <vt:lpstr>66_Damask</vt:lpstr>
      <vt:lpstr>68_Damask</vt:lpstr>
      <vt:lpstr>70_Damask</vt:lpstr>
      <vt:lpstr>71_Damask</vt:lpstr>
      <vt:lpstr>72_Damask</vt:lpstr>
      <vt:lpstr>73_Damask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/>
  <cp:lastModifiedBy/>
  <cp:revision>47</cp:revision>
  <dcterms:created xsi:type="dcterms:W3CDTF">2018-09-23T05:26:47Z</dcterms:created>
  <dcterms:modified xsi:type="dcterms:W3CDTF">2020-03-20T10:15:38Z</dcterms:modified>
</cp:coreProperties>
</file>