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6858000" cy="9906000" type="A4"/>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120" d="100"/>
          <a:sy n="120" d="100"/>
        </p:scale>
        <p:origin x="744" y="-3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fr-FR" smtClean="0"/>
              <a:t>Modifiez le style du titre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EFB76FD8-CCA2-4EAD-A3CA-E5D06A29CACE}" type="datetimeFigureOut">
              <a:rPr lang="fr-FR" smtClean="0"/>
              <a:t>26/02/2021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1382101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FB76FD8-CCA2-4EAD-A3CA-E5D06A29CACE}" type="datetimeFigureOut">
              <a:rPr lang="fr-FR" smtClean="0"/>
              <a:t>26/02/2021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2534871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fr-FR" smtClean="0"/>
              <a:t>Modifiez le style du titre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FB76FD8-CCA2-4EAD-A3CA-E5D06A29CACE}" type="datetimeFigureOut">
              <a:rPr lang="fr-FR" smtClean="0"/>
              <a:t>26/02/2021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1040665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FB76FD8-CCA2-4EAD-A3CA-E5D06A29CACE}" type="datetimeFigureOut">
              <a:rPr lang="fr-FR" smtClean="0"/>
              <a:t>26/02/2021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3118713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4" name="Content Placeholder 3"/>
          <p:cNvSpPr>
            <a:spLocks noGrp="1"/>
          </p:cNvSpPr>
          <p:nvPr>
            <p:ph sz="half" idx="2"/>
          </p:nvPr>
        </p:nvSpPr>
        <p:spPr>
          <a:xfrm>
            <a:off x="472381" y="3618442"/>
            <a:ext cx="2901255"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6" name="Content Placeholder 5"/>
          <p:cNvSpPr>
            <a:spLocks noGrp="1"/>
          </p:cNvSpPr>
          <p:nvPr>
            <p:ph sz="quarter" idx="4"/>
          </p:nvPr>
        </p:nvSpPr>
        <p:spPr>
          <a:xfrm>
            <a:off x="3471863" y="3618442"/>
            <a:ext cx="2915543"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FB76FD8-CCA2-4EAD-A3CA-E5D06A29CACE}" type="datetimeFigureOut">
              <a:rPr lang="fr-FR" smtClean="0"/>
              <a:t>26/02/2021</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3628053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B76FD8-CCA2-4EAD-A3CA-E5D06A29CACE}" type="datetimeFigureOut">
              <a:rPr lang="fr-FR" smtClean="0"/>
              <a:t>26/02/2021</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3957141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B76FD8-CCA2-4EAD-A3CA-E5D06A29CACE}" type="datetimeFigureOut">
              <a:rPr lang="fr-FR" smtClean="0"/>
              <a:t>26/02/2021</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56175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FB76FD8-CCA2-4EAD-A3CA-E5D06A29CACE}" type="datetimeFigureOut">
              <a:rPr lang="fr-FR" smtClean="0"/>
              <a:t>26/02/2021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1337724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FB76FD8-CCA2-4EAD-A3CA-E5D06A29CACE}" type="datetimeFigureOut">
              <a:rPr lang="fr-FR" smtClean="0"/>
              <a:t>26/02/2021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1192871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FB76FD8-CCA2-4EAD-A3CA-E5D06A29CACE}" type="datetimeFigureOut">
              <a:rPr lang="fr-FR" smtClean="0"/>
              <a:t>26/02/2021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2805597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FB76FD8-CCA2-4EAD-A3CA-E5D06A29CACE}" type="datetimeFigureOut">
              <a:rPr lang="fr-FR" smtClean="0"/>
              <a:t>26/02/2021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044FAC6-98BB-472D-ADF3-90EC518AE6B4}" type="slidenum">
              <a:rPr lang="fr-FR" smtClean="0"/>
              <a:t>‹N°›</a:t>
            </a:fld>
            <a:endParaRPr lang="fr-FR"/>
          </a:p>
        </p:txBody>
      </p:sp>
    </p:spTree>
    <p:extLst>
      <p:ext uri="{BB962C8B-B14F-4D97-AF65-F5344CB8AC3E}">
        <p14:creationId xmlns:p14="http://schemas.microsoft.com/office/powerpoint/2010/main" val="2003989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EFB76FD8-CCA2-4EAD-A3CA-E5D06A29CACE}" type="datetimeFigureOut">
              <a:rPr lang="fr-FR" smtClean="0"/>
              <a:t>26/02/2021</a:t>
            </a:fld>
            <a:endParaRPr lang="fr-FR"/>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044FAC6-98BB-472D-ADF3-90EC518AE6B4}" type="slidenum">
              <a:rPr lang="fr-FR" smtClean="0"/>
              <a:t>‹N°›</a:t>
            </a:fld>
            <a:endParaRPr lang="fr-FR"/>
          </a:p>
        </p:txBody>
      </p:sp>
    </p:spTree>
    <p:extLst>
      <p:ext uri="{BB962C8B-B14F-4D97-AF65-F5344CB8AC3E}">
        <p14:creationId xmlns:p14="http://schemas.microsoft.com/office/powerpoint/2010/main" val="32327753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jpeg"/><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858000" cy="9906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431" y="161948"/>
            <a:ext cx="6529137" cy="9625746"/>
          </a:xfrm>
          <a:prstGeom prst="rect">
            <a:avLst/>
          </a:prstGeom>
        </p:spPr>
      </p:pic>
      <p:sp>
        <p:nvSpPr>
          <p:cNvPr id="6" name="ZoneTexte 5"/>
          <p:cNvSpPr txBox="1"/>
          <p:nvPr/>
        </p:nvSpPr>
        <p:spPr>
          <a:xfrm>
            <a:off x="580529" y="1006868"/>
            <a:ext cx="5422231" cy="7417415"/>
          </a:xfrm>
          <a:prstGeom prst="rect">
            <a:avLst/>
          </a:prstGeom>
          <a:noFill/>
        </p:spPr>
        <p:txBody>
          <a:bodyPr wrap="square" rtlCol="0">
            <a:spAutoFit/>
          </a:bodyPr>
          <a:lstStyle/>
          <a:p>
            <a:r>
              <a:rPr lang="fr-FR" sz="2800" b="1" dirty="0" smtClean="0"/>
              <a:t>          </a:t>
            </a:r>
            <a:r>
              <a:rPr lang="fr-FR" sz="2800" b="1" dirty="0" smtClean="0"/>
              <a:t>      Les </a:t>
            </a:r>
            <a:r>
              <a:rPr lang="fr-FR" sz="2800" b="1" dirty="0" smtClean="0"/>
              <a:t>ecclésiastiques.</a:t>
            </a:r>
          </a:p>
          <a:p>
            <a:endParaRPr lang="fr-FR" sz="2800" dirty="0"/>
          </a:p>
          <a:p>
            <a:r>
              <a:rPr lang="fr-FR" sz="2000" b="1" dirty="0" smtClean="0">
                <a:latin typeface="Times New Roman" panose="02020603050405020304" pitchFamily="18" charset="0"/>
                <a:cs typeface="Times New Roman" panose="02020603050405020304" pitchFamily="18" charset="0"/>
              </a:rPr>
              <a:t>Quel </a:t>
            </a:r>
            <a:r>
              <a:rPr lang="fr-FR" sz="2000" b="1" dirty="0">
                <a:latin typeface="Times New Roman" panose="02020603050405020304" pitchFamily="18" charset="0"/>
                <a:cs typeface="Times New Roman" panose="02020603050405020304" pitchFamily="18" charset="0"/>
              </a:rPr>
              <a:t>Mère DIER : ce n’est ni le Père HOUX ni la mère HIC, </a:t>
            </a:r>
            <a:r>
              <a:rPr lang="fr-FR" sz="2000" b="1" dirty="0" smtClean="0">
                <a:latin typeface="Times New Roman" panose="02020603050405020304" pitchFamily="18" charset="0"/>
                <a:cs typeface="Times New Roman" panose="02020603050405020304" pitchFamily="18" charset="0"/>
              </a:rPr>
              <a:t> c’est </a:t>
            </a:r>
            <a:r>
              <a:rPr lang="fr-FR" sz="2000" b="1" dirty="0">
                <a:latin typeface="Times New Roman" panose="02020603050405020304" pitchFamily="18" charset="0"/>
                <a:cs typeface="Times New Roman" panose="02020603050405020304" pitchFamily="18" charset="0"/>
              </a:rPr>
              <a:t>du Père UVIEN et je ne suis pas l’abbé RLINOISE, </a:t>
            </a:r>
            <a:r>
              <a:rPr lang="fr-FR" sz="2000" b="1" dirty="0" smtClean="0">
                <a:latin typeface="Times New Roman" panose="02020603050405020304" pitchFamily="18" charset="0"/>
                <a:cs typeface="Times New Roman" panose="02020603050405020304" pitchFamily="18" charset="0"/>
              </a:rPr>
              <a:t> l’Abbé </a:t>
            </a:r>
            <a:r>
              <a:rPr lang="fr-FR" sz="2000" b="1" dirty="0">
                <a:latin typeface="Times New Roman" panose="02020603050405020304" pitchFamily="18" charset="0"/>
                <a:cs typeface="Times New Roman" panose="02020603050405020304" pitchFamily="18" charset="0"/>
              </a:rPr>
              <a:t>ARNAISE ou l’Abbé TABONDIEU</a:t>
            </a:r>
            <a:r>
              <a:rPr lang="fr-FR" sz="2000" b="1" dirty="0" smtClean="0">
                <a:latin typeface="Times New Roman" panose="02020603050405020304" pitchFamily="18" charset="0"/>
                <a:cs typeface="Times New Roman" panose="02020603050405020304" pitchFamily="18" charset="0"/>
              </a:rPr>
              <a:t>.  </a:t>
            </a:r>
            <a:r>
              <a:rPr lang="fr-FR" sz="2000" b="1" dirty="0">
                <a:latin typeface="Times New Roman" panose="02020603050405020304" pitchFamily="18" charset="0"/>
                <a:cs typeface="Times New Roman" panose="02020603050405020304" pitchFamily="18" charset="0"/>
              </a:rPr>
              <a:t>On n’est pas à la Mère IDEPARIS ici </a:t>
            </a:r>
            <a:r>
              <a:rPr lang="fr-FR" sz="2000" b="1" dirty="0" smtClean="0">
                <a:latin typeface="Times New Roman" panose="02020603050405020304" pitchFamily="18" charset="0"/>
                <a:cs typeface="Times New Roman" panose="02020603050405020304" pitchFamily="18" charset="0"/>
              </a:rPr>
              <a:t>!</a:t>
            </a:r>
          </a:p>
          <a:p>
            <a:endParaRPr lang="fr-FR" sz="2000" b="1" dirty="0">
              <a:latin typeface="Times New Roman" panose="02020603050405020304" pitchFamily="18" charset="0"/>
              <a:cs typeface="Times New Roman" panose="02020603050405020304" pitchFamily="18" charset="0"/>
            </a:endParaRPr>
          </a:p>
          <a:p>
            <a:r>
              <a:rPr lang="fr-FR" sz="2000" b="1" dirty="0" smtClean="0">
                <a:latin typeface="Times New Roman" panose="02020603050405020304" pitchFamily="18" charset="0"/>
                <a:cs typeface="Times New Roman" panose="02020603050405020304" pitchFamily="18" charset="0"/>
              </a:rPr>
              <a:t>Ça </a:t>
            </a:r>
            <a:r>
              <a:rPr lang="fr-FR" sz="2000" b="1" dirty="0">
                <a:latin typeface="Times New Roman" panose="02020603050405020304" pitchFamily="18" charset="0"/>
                <a:cs typeface="Times New Roman" panose="02020603050405020304" pitchFamily="18" charset="0"/>
              </a:rPr>
              <a:t>ressemble au Père ILJAUNE mais ce n’est pas la Père ESTROÏKA non plus.</a:t>
            </a:r>
          </a:p>
          <a:p>
            <a:r>
              <a:rPr lang="fr-FR" sz="2000" b="1" dirty="0">
                <a:latin typeface="Times New Roman" panose="02020603050405020304" pitchFamily="18" charset="0"/>
                <a:cs typeface="Times New Roman" panose="02020603050405020304" pitchFamily="18" charset="0"/>
              </a:rPr>
              <a:t>Ferme tes Pope HIER Saint PLET, ça Saint POSE. </a:t>
            </a:r>
            <a:r>
              <a:rPr lang="fr-FR" sz="2000" b="1" dirty="0" smtClean="0">
                <a:latin typeface="Times New Roman" panose="02020603050405020304" pitchFamily="18" charset="0"/>
                <a:cs typeface="Times New Roman" panose="02020603050405020304" pitchFamily="18" charset="0"/>
              </a:rPr>
              <a:t> Je </a:t>
            </a:r>
            <a:r>
              <a:rPr lang="fr-FR" sz="2000" b="1" dirty="0">
                <a:latin typeface="Times New Roman" panose="02020603050405020304" pitchFamily="18" charset="0"/>
                <a:cs typeface="Times New Roman" panose="02020603050405020304" pitchFamily="18" charset="0"/>
              </a:rPr>
              <a:t>ne suis pas le Pape ANOËL, </a:t>
            </a:r>
            <a:r>
              <a:rPr lang="fr-FR" sz="2000" b="1" dirty="0" smtClean="0">
                <a:latin typeface="Times New Roman" panose="02020603050405020304" pitchFamily="18" charset="0"/>
                <a:cs typeface="Times New Roman" panose="02020603050405020304" pitchFamily="18" charset="0"/>
              </a:rPr>
              <a:t> encore </a:t>
            </a:r>
            <a:r>
              <a:rPr lang="fr-FR" sz="2000" b="1" dirty="0">
                <a:latin typeface="Times New Roman" panose="02020603050405020304" pitchFamily="18" charset="0"/>
                <a:cs typeface="Times New Roman" panose="02020603050405020304" pitchFamily="18" charset="0"/>
              </a:rPr>
              <a:t>moins un Pape ARAZZI sans Pape IE ni Pape YRUS car je ne suis pas Pape ETIER non plus, encore moins Pape IVORE</a:t>
            </a:r>
            <a:r>
              <a:rPr lang="fr-FR" sz="2000" b="1" dirty="0" smtClean="0">
                <a:latin typeface="Times New Roman" panose="02020603050405020304" pitchFamily="18" charset="0"/>
                <a:cs typeface="Times New Roman" panose="02020603050405020304" pitchFamily="18" charset="0"/>
              </a:rPr>
              <a:t>.</a:t>
            </a:r>
          </a:p>
          <a:p>
            <a:endParaRPr lang="fr-FR" sz="2000" b="1" dirty="0">
              <a:latin typeface="Times New Roman" panose="02020603050405020304" pitchFamily="18" charset="0"/>
              <a:cs typeface="Times New Roman" panose="02020603050405020304" pitchFamily="18" charset="0"/>
            </a:endParaRPr>
          </a:p>
          <a:p>
            <a:r>
              <a:rPr lang="fr-FR" sz="2000" b="1" dirty="0" smtClean="0">
                <a:latin typeface="Times New Roman" panose="02020603050405020304" pitchFamily="18" charset="0"/>
                <a:cs typeface="Times New Roman" panose="02020603050405020304" pitchFamily="18" charset="0"/>
              </a:rPr>
              <a:t>Saint </a:t>
            </a:r>
            <a:r>
              <a:rPr lang="fr-FR" sz="2000" b="1" dirty="0">
                <a:latin typeface="Times New Roman" panose="02020603050405020304" pitchFamily="18" charset="0"/>
                <a:cs typeface="Times New Roman" panose="02020603050405020304" pitchFamily="18" charset="0"/>
              </a:rPr>
              <a:t>PATHIQUE de payer un Saint ZANO, un </a:t>
            </a:r>
            <a:endParaRPr lang="fr-FR" sz="2000" b="1" dirty="0" smtClean="0">
              <a:latin typeface="Times New Roman" panose="02020603050405020304" pitchFamily="18" charset="0"/>
              <a:cs typeface="Times New Roman" panose="02020603050405020304" pitchFamily="18" charset="0"/>
            </a:endParaRPr>
          </a:p>
          <a:p>
            <a:r>
              <a:rPr lang="fr-FR" sz="2000" b="1" dirty="0" smtClean="0">
                <a:latin typeface="Times New Roman" panose="02020603050405020304" pitchFamily="18" charset="0"/>
                <a:cs typeface="Times New Roman" panose="02020603050405020304" pitchFamily="18" charset="0"/>
              </a:rPr>
              <a:t>A </a:t>
            </a:r>
            <a:r>
              <a:rPr lang="fr-FR" sz="2000" b="1" dirty="0">
                <a:latin typeface="Times New Roman" panose="02020603050405020304" pitchFamily="18" charset="0"/>
                <a:cs typeface="Times New Roman" panose="02020603050405020304" pitchFamily="18" charset="0"/>
              </a:rPr>
              <a:t>Mère BIER ou un Père NOD a dit l’évêque C</a:t>
            </a:r>
            <a:r>
              <a:rPr lang="fr-FR" sz="2000" b="1" dirty="0" smtClean="0">
                <a:latin typeface="Times New Roman" panose="02020603050405020304" pitchFamily="18" charset="0"/>
                <a:cs typeface="Times New Roman" panose="02020603050405020304" pitchFamily="18" charset="0"/>
              </a:rPr>
              <a:t>.</a:t>
            </a:r>
          </a:p>
          <a:p>
            <a:endParaRPr lang="fr-FR" sz="2000" b="1" dirty="0" smtClean="0">
              <a:latin typeface="Times New Roman" panose="02020603050405020304" pitchFamily="18" charset="0"/>
              <a:cs typeface="Times New Roman" panose="02020603050405020304" pitchFamily="18" charset="0"/>
            </a:endParaRPr>
          </a:p>
          <a:p>
            <a:r>
              <a:rPr lang="fr-FR" sz="2000" b="1" dirty="0" smtClean="0">
                <a:latin typeface="Times New Roman" panose="02020603050405020304" pitchFamily="18" charset="0"/>
                <a:cs typeface="Times New Roman" panose="02020603050405020304" pitchFamily="18" charset="0"/>
              </a:rPr>
              <a:t> </a:t>
            </a:r>
            <a:r>
              <a:rPr lang="fr-FR" sz="2000" b="1" dirty="0">
                <a:latin typeface="Times New Roman" panose="02020603050405020304" pitchFamily="18" charset="0"/>
                <a:cs typeface="Times New Roman" panose="02020603050405020304" pitchFamily="18" charset="0"/>
              </a:rPr>
              <a:t>Ce sera sœur VOISE pour ma part. </a:t>
            </a:r>
            <a:endParaRPr lang="fr-FR" sz="2000" b="1" dirty="0" smtClean="0">
              <a:latin typeface="Times New Roman" panose="02020603050405020304" pitchFamily="18" charset="0"/>
              <a:cs typeface="Times New Roman" panose="02020603050405020304" pitchFamily="18" charset="0"/>
            </a:endParaRPr>
          </a:p>
          <a:p>
            <a:r>
              <a:rPr lang="fr-FR" sz="2000" b="1" dirty="0" smtClean="0">
                <a:latin typeface="Times New Roman" panose="02020603050405020304" pitchFamily="18" charset="0"/>
                <a:cs typeface="Times New Roman" panose="02020603050405020304" pitchFamily="18" charset="0"/>
              </a:rPr>
              <a:t>Rebelote </a:t>
            </a:r>
            <a:r>
              <a:rPr lang="fr-FR" sz="2000" b="1" dirty="0">
                <a:latin typeface="Times New Roman" panose="02020603050405020304" pitchFamily="18" charset="0"/>
                <a:cs typeface="Times New Roman" panose="02020603050405020304" pitchFamily="18" charset="0"/>
              </a:rPr>
              <a:t>pour ton Saint </a:t>
            </a:r>
            <a:r>
              <a:rPr lang="fr-FR" sz="2000" b="1" dirty="0" smtClean="0">
                <a:latin typeface="Times New Roman" panose="02020603050405020304" pitchFamily="18" charset="0"/>
                <a:cs typeface="Times New Roman" panose="02020603050405020304" pitchFamily="18" charset="0"/>
              </a:rPr>
              <a:t>QUENTENAIRE</a:t>
            </a:r>
          </a:p>
          <a:p>
            <a:r>
              <a:rPr lang="fr-FR" sz="2000" b="1" dirty="0" smtClean="0">
                <a:latin typeface="Times New Roman" panose="02020603050405020304" pitchFamily="18" charset="0"/>
                <a:cs typeface="Times New Roman" panose="02020603050405020304" pitchFamily="18" charset="0"/>
              </a:rPr>
              <a:t> </a:t>
            </a:r>
            <a:r>
              <a:rPr lang="fr-FR" sz="2000" b="1" dirty="0">
                <a:latin typeface="Times New Roman" panose="02020603050405020304" pitchFamily="18" charset="0"/>
                <a:cs typeface="Times New Roman" panose="02020603050405020304" pitchFamily="18" charset="0"/>
              </a:rPr>
              <a:t>et n’oublie pas ton Abbé REBASQ</a:t>
            </a:r>
            <a:r>
              <a:rPr lang="fr-FR" sz="2000" b="1" dirty="0" smtClean="0">
                <a:latin typeface="Times New Roman" panose="02020603050405020304" pitchFamily="18" charset="0"/>
                <a:cs typeface="Times New Roman" panose="02020603050405020304" pitchFamily="18" charset="0"/>
              </a:rPr>
              <a:t>.</a:t>
            </a:r>
          </a:p>
          <a:p>
            <a:endParaRPr lang="fr-FR" sz="2000" dirty="0">
              <a:latin typeface="Times New Roman" panose="02020603050405020304" pitchFamily="18" charset="0"/>
              <a:cs typeface="Times New Roman" panose="02020603050405020304" pitchFamily="18" charset="0"/>
            </a:endParaRPr>
          </a:p>
        </p:txBody>
      </p:sp>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43703" y="9185444"/>
            <a:ext cx="488054" cy="485846"/>
          </a:xfrm>
          <a:prstGeom prst="rect">
            <a:avLst/>
          </a:prstGeom>
        </p:spPr>
      </p:pic>
      <p:pic>
        <p:nvPicPr>
          <p:cNvPr id="8" name="16 Piste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26698" y="8951893"/>
            <a:ext cx="609600" cy="609600"/>
          </a:xfrm>
          <a:prstGeom prst="rect">
            <a:avLst/>
          </a:prstGeom>
        </p:spPr>
      </p:pic>
      <p:sp>
        <p:nvSpPr>
          <p:cNvPr id="9" name="Rectangle 2"/>
          <p:cNvSpPr>
            <a:spLocks noChangeArrowheads="1"/>
          </p:cNvSpPr>
          <p:nvPr/>
        </p:nvSpPr>
        <p:spPr bwMode="auto">
          <a:xfrm>
            <a:off x="-1878061" y="8597641"/>
            <a:ext cx="8571629" cy="369332"/>
          </a:xfrm>
          <a:prstGeom prst="rect">
            <a:avLst/>
          </a:prstGeom>
          <a:noFill/>
          <a:ln w="9525">
            <a:noFill/>
            <a:miter lim="800000"/>
            <a:headEnd/>
            <a:tailEnd/>
          </a:ln>
          <a:effectLst/>
        </p:spPr>
        <p:txBody>
          <a:bodyPr wrap="square">
            <a:spAutoFit/>
          </a:bodyPr>
          <a:lstStyle/>
          <a:p>
            <a:pPr algn="ctr">
              <a:defRPr/>
            </a:pPr>
            <a:r>
              <a:rPr lang="fr-CA" b="1" dirty="0" smtClean="0">
                <a:effectLst>
                  <a:outerShdw blurRad="38100" dist="38100" dir="2700000" algn="tl">
                    <a:srgbClr val="FFFFFF"/>
                  </a:outerShdw>
                </a:effectLst>
                <a:latin typeface="Simpson" pitchFamily="2" charset="0"/>
              </a:rPr>
              <a:t>Nous sommes </a:t>
            </a:r>
            <a:fld id="{1BF9C689-4BC9-4773-8248-0282751F1E8E}" type="datetime2">
              <a:rPr lang="fr-CA" b="1" smtClean="0">
                <a:effectLst>
                  <a:outerShdw blurRad="38100" dist="38100" dir="2700000" algn="tl">
                    <a:srgbClr val="FFFFFF"/>
                  </a:outerShdw>
                </a:effectLst>
                <a:latin typeface="Simpson" pitchFamily="2" charset="0"/>
              </a:rPr>
              <a:pPr algn="ctr">
                <a:defRPr/>
              </a:pPr>
              <a:t>vendredi, 26 février 2021</a:t>
            </a:fld>
            <a:r>
              <a:rPr lang="fr-CA" b="1" dirty="0">
                <a:effectLst>
                  <a:outerShdw blurRad="38100" dist="38100" dir="2700000" algn="tl">
                    <a:srgbClr val="FFFFFF"/>
                  </a:outerShdw>
                </a:effectLst>
                <a:latin typeface="Simpson" pitchFamily="2" charset="0"/>
              </a:rPr>
              <a:t> </a:t>
            </a:r>
            <a:r>
              <a:rPr lang="fr-CA" b="1" dirty="0" smtClean="0">
                <a:effectLst>
                  <a:outerShdw blurRad="38100" dist="38100" dir="2700000" algn="tl">
                    <a:srgbClr val="FFFFFF"/>
                  </a:outerShdw>
                </a:effectLst>
                <a:latin typeface="Simpson" pitchFamily="2" charset="0"/>
              </a:rPr>
              <a:t>      Il </a:t>
            </a:r>
            <a:r>
              <a:rPr lang="fr-CA" b="1" dirty="0">
                <a:effectLst>
                  <a:outerShdw blurRad="38100" dist="38100" dir="2700000" algn="tl">
                    <a:srgbClr val="FFFFFF"/>
                  </a:outerShdw>
                </a:effectLst>
                <a:latin typeface="Simpson" pitchFamily="2" charset="0"/>
              </a:rPr>
              <a:t>est </a:t>
            </a:r>
            <a:fld id="{9721C21F-7E33-4961-8BF4-096544D677FB}" type="datetime11">
              <a:rPr lang="fr-CA" b="1">
                <a:effectLst>
                  <a:outerShdw blurRad="38100" dist="38100" dir="2700000" algn="tl">
                    <a:srgbClr val="FFFFFF"/>
                  </a:outerShdw>
                </a:effectLst>
                <a:latin typeface="Simpson" pitchFamily="2" charset="0"/>
              </a:rPr>
              <a:pPr algn="ctr">
                <a:defRPr/>
              </a:pPr>
              <a:t>18:43:09</a:t>
            </a:fld>
            <a:endParaRPr lang="fr-FR" b="1" dirty="0">
              <a:effectLst>
                <a:outerShdw blurRad="38100" dist="38100" dir="2700000" algn="tl">
                  <a:srgbClr val="FFFFFF"/>
                </a:outerShdw>
              </a:effectLst>
              <a:latin typeface="Simpson" pitchFamily="2" charset="0"/>
            </a:endParaRPr>
          </a:p>
        </p:txBody>
      </p:sp>
      <p:sp>
        <p:nvSpPr>
          <p:cNvPr id="10" name="ZoneTexte 9"/>
          <p:cNvSpPr txBox="1"/>
          <p:nvPr/>
        </p:nvSpPr>
        <p:spPr>
          <a:xfrm>
            <a:off x="-551111" y="8888400"/>
            <a:ext cx="9998266" cy="584775"/>
          </a:xfrm>
          <a:prstGeom prst="rect">
            <a:avLst/>
          </a:prstGeom>
          <a:noFill/>
        </p:spPr>
        <p:txBody>
          <a:bodyPr wrap="square" rtlCol="0">
            <a:spAutoFit/>
          </a:bodyPr>
          <a:lstStyle/>
          <a:p>
            <a:r>
              <a:rPr lang="fr-FR" sz="1600" b="1" dirty="0"/>
              <a:t> </a:t>
            </a:r>
            <a:r>
              <a:rPr lang="fr-FR" sz="1600" b="1" dirty="0" smtClean="0"/>
              <a:t>            </a:t>
            </a:r>
            <a:r>
              <a:rPr lang="fr-FR" sz="1600" b="1" dirty="0" smtClean="0"/>
              <a:t>   </a:t>
            </a:r>
            <a:r>
              <a:rPr lang="fr-FR" sz="1600" b="1" dirty="0" smtClean="0"/>
              <a:t>Fond musical : Otis REEDING   </a:t>
            </a:r>
          </a:p>
          <a:p>
            <a:r>
              <a:rPr lang="fr-FR" sz="1600" b="1" dirty="0" smtClean="0"/>
              <a:t>               </a:t>
            </a:r>
            <a:r>
              <a:rPr lang="fr-FR" sz="1600" b="1" dirty="0" err="1" smtClean="0"/>
              <a:t>Sittin’on</a:t>
            </a:r>
            <a:r>
              <a:rPr lang="fr-FR" sz="1600" b="1" dirty="0" smtClean="0"/>
              <a:t>  The Dock of The </a:t>
            </a:r>
            <a:r>
              <a:rPr lang="fr-FR" sz="1600" b="1" dirty="0" err="1" smtClean="0"/>
              <a:t>Bay</a:t>
            </a:r>
            <a:r>
              <a:rPr lang="fr-FR" sz="1600" b="1" dirty="0" smtClean="0"/>
              <a:t>.</a:t>
            </a:r>
            <a:endParaRPr lang="fr-FR" sz="1600" b="1" dirty="0"/>
          </a:p>
        </p:txBody>
      </p:sp>
      <p:pic>
        <p:nvPicPr>
          <p:cNvPr id="2" name="Imag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28999" y="9555547"/>
            <a:ext cx="654129" cy="232147"/>
          </a:xfrm>
          <a:prstGeom prst="rect">
            <a:avLst/>
          </a:prstGeom>
        </p:spPr>
      </p:pic>
    </p:spTree>
    <p:extLst>
      <p:ext uri="{BB962C8B-B14F-4D97-AF65-F5344CB8AC3E}">
        <p14:creationId xmlns:p14="http://schemas.microsoft.com/office/powerpoint/2010/main" val="129400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2000"/>
                                        <p:tgtEl>
                                          <p:spTgt spid="5"/>
                                        </p:tgtEl>
                                      </p:cBhvr>
                                    </p:animEffect>
                                  </p:childTnLst>
                                </p:cTn>
                              </p:par>
                              <p:par>
                                <p:cTn id="8" presetID="16" presetClass="entr" presetSubtype="21"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3000"/>
                                        <p:tgtEl>
                                          <p:spTgt spid="4"/>
                                        </p:tgtEl>
                                      </p:cBhvr>
                                    </p:animEffect>
                                  </p:childTnLst>
                                </p:cTn>
                              </p:par>
                              <p:par>
                                <p:cTn id="11" presetID="1" presetClass="mediacall" presetSubtype="0" fill="hold" nodeType="withEffect">
                                  <p:stCondLst>
                                    <p:cond delay="1500"/>
                                  </p:stCondLst>
                                  <p:childTnLst>
                                    <p:cmd type="call" cmd="playFrom(0.0)">
                                      <p:cBhvr>
                                        <p:cTn id="12" dur="1" fill="hold"/>
                                        <p:tgtEl>
                                          <p:spTgt spid="8"/>
                                        </p:tgtEl>
                                      </p:cBhvr>
                                    </p:cmd>
                                  </p:childTnLst>
                                </p:cTn>
                              </p:par>
                              <p:par>
                                <p:cTn id="13" presetID="16" presetClass="entr" presetSubtype="21" fill="hold" nodeType="withEffect">
                                  <p:stCondLst>
                                    <p:cond delay="150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2000"/>
                                        <p:tgtEl>
                                          <p:spTgt spid="2"/>
                                        </p:tgtEl>
                                      </p:cBhvr>
                                    </p:animEffect>
                                  </p:childTnLst>
                                </p:cTn>
                              </p:par>
                              <p:par>
                                <p:cTn id="16" presetID="10" presetClass="entr" presetSubtype="0" fill="hold" grpId="0" nodeType="withEffect">
                                  <p:stCondLst>
                                    <p:cond delay="1500"/>
                                  </p:stCondLst>
                                  <p:iterate type="wd">
                                    <p:tmPct val="10000"/>
                                  </p:iterate>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childTnLst>
                                </p:cTn>
                              </p:par>
                              <p:par>
                                <p:cTn id="19" presetID="22" presetClass="entr" presetSubtype="4" fill="hold" nodeType="withEffect">
                                  <p:stCondLst>
                                    <p:cond delay="200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wipe(down)">
                                      <p:cBhvr>
                                        <p:cTn id="21" dur="2000"/>
                                        <p:tgtEl>
                                          <p:spTgt spid="9">
                                            <p:txEl>
                                              <p:pRg st="0" end="0"/>
                                            </p:txEl>
                                          </p:spTgt>
                                        </p:tgtEl>
                                      </p:cBhvr>
                                    </p:animEffect>
                                  </p:childTnLst>
                                </p:cTn>
                              </p:par>
                              <p:par>
                                <p:cTn id="22" presetID="16" presetClass="entr" presetSubtype="21" fill="hold" grpId="0" nodeType="withEffect">
                                  <p:stCondLst>
                                    <p:cond delay="3000"/>
                                  </p:stCondLst>
                                  <p:iterate type="wd">
                                    <p:tmPct val="10000"/>
                                  </p:iterate>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3000"/>
                                        <p:tgtEl>
                                          <p:spTgt spid="6"/>
                                        </p:tgtEl>
                                      </p:cBhvr>
                                    </p:animEffect>
                                  </p:childTnLst>
                                </p:cTn>
                              </p:par>
                              <p:par>
                                <p:cTn id="25" presetID="16" presetClass="entr" presetSubtype="21" fill="hold" nodeType="withEffect">
                                  <p:stCondLst>
                                    <p:cond delay="100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3">
                <p:cTn id="28" fill="hold" display="0">
                  <p:stCondLst>
                    <p:cond delay="indefinite"/>
                  </p:stCondLst>
                  <p:endCondLst>
                    <p:cond evt="onStopAudio" delay="0">
                      <p:tgtEl>
                        <p:sldTgt/>
                      </p:tgtEl>
                    </p:cond>
                  </p:endCondLst>
                </p:cTn>
                <p:tgtEl>
                  <p:spTgt spid="8"/>
                </p:tgtEl>
              </p:cMediaNode>
            </p:audio>
          </p:childTnLst>
        </p:cTn>
      </p:par>
    </p:tnLst>
    <p:bldLst>
      <p:bldP spid="6"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9906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94" y="272716"/>
            <a:ext cx="6481011" cy="9400672"/>
          </a:xfrm>
          <a:prstGeom prst="rect">
            <a:avLst/>
          </a:prstGeom>
        </p:spPr>
      </p:pic>
      <p:sp>
        <p:nvSpPr>
          <p:cNvPr id="2" name="ZoneTexte 1"/>
          <p:cNvSpPr txBox="1"/>
          <p:nvPr/>
        </p:nvSpPr>
        <p:spPr>
          <a:xfrm>
            <a:off x="677778" y="1225063"/>
            <a:ext cx="5502442" cy="10618291"/>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Dis-moi : il y a des Papes ILLONS dans ta Mère CERIE ? </a:t>
            </a:r>
            <a:r>
              <a:rPr lang="fr-FR" b="1" dirty="0" smtClean="0">
                <a:latin typeface="Times New Roman" panose="02020603050405020304" pitchFamily="18" charset="0"/>
                <a:cs typeface="Times New Roman" panose="02020603050405020304" pitchFamily="18" charset="0"/>
              </a:rPr>
              <a:t> Viens </a:t>
            </a:r>
            <a:r>
              <a:rPr lang="fr-FR" b="1" dirty="0" smtClean="0">
                <a:latin typeface="Times New Roman" panose="02020603050405020304" pitchFamily="18" charset="0"/>
                <a:cs typeface="Times New Roman" panose="02020603050405020304" pitchFamily="18" charset="0"/>
              </a:rPr>
              <a:t>plutôt à la Saint Ignace avec ta </a:t>
            </a:r>
            <a:r>
              <a:rPr lang="fr-FR" b="1" dirty="0" smtClean="0">
                <a:latin typeface="Times New Roman" panose="02020603050405020304" pitchFamily="18" charset="0"/>
                <a:cs typeface="Times New Roman" panose="02020603050405020304" pitchFamily="18" charset="0"/>
              </a:rPr>
              <a:t>BELLE Mère </a:t>
            </a:r>
            <a:r>
              <a:rPr lang="fr-FR" b="1" dirty="0" smtClean="0">
                <a:latin typeface="Times New Roman" panose="02020603050405020304" pitchFamily="18" charset="0"/>
                <a:cs typeface="Times New Roman" panose="02020603050405020304" pitchFamily="18" charset="0"/>
              </a:rPr>
              <a:t>et prends aussi la Mère IDIONALE par temps calme et Mère D’HUILE. </a:t>
            </a:r>
            <a:r>
              <a:rPr lang="fr-FR" b="1" dirty="0" smtClean="0">
                <a:latin typeface="Times New Roman" panose="02020603050405020304" pitchFamily="18" charset="0"/>
                <a:cs typeface="Times New Roman" panose="02020603050405020304" pitchFamily="18" charset="0"/>
              </a:rPr>
              <a:t> N’oublie </a:t>
            </a:r>
            <a:r>
              <a:rPr lang="fr-FR" b="1" dirty="0" smtClean="0">
                <a:latin typeface="Times New Roman" panose="02020603050405020304" pitchFamily="18" charset="0"/>
                <a:cs typeface="Times New Roman" panose="02020603050405020304" pitchFamily="18" charset="0"/>
              </a:rPr>
              <a:t>pas l’Abbé D. </a:t>
            </a:r>
            <a:r>
              <a:rPr lang="fr-FR" b="1" dirty="0" smtClean="0">
                <a:latin typeface="Times New Roman" panose="02020603050405020304" pitchFamily="18" charset="0"/>
                <a:cs typeface="Times New Roman" panose="02020603050405020304" pitchFamily="18" charset="0"/>
              </a:rPr>
              <a:t> Ensuite</a:t>
            </a:r>
            <a:r>
              <a:rPr lang="fr-FR" b="1" dirty="0" smtClean="0">
                <a:latin typeface="Times New Roman" panose="02020603050405020304" pitchFamily="18" charset="0"/>
                <a:cs typeface="Times New Roman" panose="02020603050405020304" pitchFamily="18" charset="0"/>
              </a:rPr>
              <a:t>, on ira à l’Abbé GNADE en compagnie de l’Abbé NEVOLE.</a:t>
            </a:r>
          </a:p>
          <a:p>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Mère CREDI</a:t>
            </a:r>
            <a:r>
              <a:rPr lang="fr-FR" b="1" dirty="0" smtClean="0">
                <a:latin typeface="Times New Roman" panose="02020603050405020304" pitchFamily="18" charset="0"/>
                <a:cs typeface="Times New Roman" panose="02020603050405020304" pitchFamily="18" charset="0"/>
              </a:rPr>
              <a:t>,  </a:t>
            </a:r>
            <a:r>
              <a:rPr lang="fr-FR" b="1" dirty="0" smtClean="0">
                <a:latin typeface="Times New Roman" panose="02020603050405020304" pitchFamily="18" charset="0"/>
                <a:cs typeface="Times New Roman" panose="02020603050405020304" pitchFamily="18" charset="0"/>
              </a:rPr>
              <a:t>je vais faire la Pope HOT pope ULAIRE avec Pape YBROSSARD et la mère DEUSE : </a:t>
            </a:r>
            <a:r>
              <a:rPr lang="fr-FR" b="1" dirty="0" smtClean="0">
                <a:latin typeface="Times New Roman" panose="02020603050405020304" pitchFamily="18" charset="0"/>
                <a:cs typeface="Times New Roman" panose="02020603050405020304" pitchFamily="18" charset="0"/>
              </a:rPr>
              <a:t> aujourd’hui </a:t>
            </a:r>
            <a:r>
              <a:rPr lang="fr-FR" b="1" dirty="0" smtClean="0">
                <a:latin typeface="Times New Roman" panose="02020603050405020304" pitchFamily="18" charset="0"/>
                <a:cs typeface="Times New Roman" panose="02020603050405020304" pitchFamily="18" charset="0"/>
              </a:rPr>
              <a:t>Mère OU Popes YET en Pape ILLOTTES avec du Saint DOUX, </a:t>
            </a:r>
            <a:r>
              <a:rPr lang="fr-FR" b="1" dirty="0" smtClean="0">
                <a:latin typeface="Times New Roman" panose="02020603050405020304" pitchFamily="18" charset="0"/>
                <a:cs typeface="Times New Roman" panose="02020603050405020304" pitchFamily="18" charset="0"/>
              </a:rPr>
              <a:t> Mère </a:t>
            </a:r>
            <a:r>
              <a:rPr lang="fr-FR" b="1" dirty="0" smtClean="0">
                <a:latin typeface="Times New Roman" panose="02020603050405020304" pitchFamily="18" charset="0"/>
                <a:cs typeface="Times New Roman" panose="02020603050405020304" pitchFamily="18" charset="0"/>
              </a:rPr>
              <a:t>GUEZ, Lama </a:t>
            </a:r>
            <a:r>
              <a:rPr lang="fr-FR" b="1" dirty="0" err="1" smtClean="0">
                <a:latin typeface="Times New Roman" panose="02020603050405020304" pitchFamily="18" charset="0"/>
                <a:cs typeface="Times New Roman" panose="02020603050405020304" pitchFamily="18" charset="0"/>
              </a:rPr>
              <a:t>CARONIs</a:t>
            </a:r>
            <a:r>
              <a:rPr lang="fr-FR" b="1" dirty="0" smtClean="0">
                <a:latin typeface="Times New Roman" panose="02020603050405020304" pitchFamily="18" charset="0"/>
                <a:cs typeface="Times New Roman" panose="02020603050405020304" pitchFamily="18" charset="0"/>
              </a:rPr>
              <a:t>. A quelle sauce demande l’abbé CHAMEL pour enlever la Mère TUME ?  Pope CORN  en dessert : la sœur ISE sur le gâteau.</a:t>
            </a:r>
          </a:p>
          <a:p>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Nettoyage de l’Abbé TONCIRE  et du Père PLEXIGLASS chez Saint KASEC ou à la sœur PILLERE et au Père SIL</a:t>
            </a:r>
          </a:p>
          <a:p>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Nonce EUHNEPAPOSSIBLE ni une sœur PRISE pour Lama JORETTE : L’abbé ZEUZE et  Lama SOCHISTE le disent aussi au Père VERTI qui a pris sa Père DEMENOT et sa sœur INGUE ; l’abbé </a:t>
            </a:r>
            <a:r>
              <a:rPr lang="fr-FR" b="1" dirty="0" smtClean="0">
                <a:latin typeface="Times New Roman" panose="02020603050405020304" pitchFamily="18" charset="0"/>
                <a:cs typeface="Times New Roman" panose="02020603050405020304" pitchFamily="18" charset="0"/>
              </a:rPr>
              <a:t>TDESEX et </a:t>
            </a:r>
            <a:r>
              <a:rPr lang="fr-FR" b="1" dirty="0" smtClean="0">
                <a:latin typeface="Times New Roman" panose="02020603050405020304" pitchFamily="18" charset="0"/>
                <a:cs typeface="Times New Roman" panose="02020603050405020304" pitchFamily="18" charset="0"/>
              </a:rPr>
              <a:t>l’abbé BETQUIMONTE COO </a:t>
            </a:r>
            <a:r>
              <a:rPr lang="fr-FR" b="1" dirty="0" err="1" smtClean="0">
                <a:latin typeface="Times New Roman" panose="02020603050405020304" pitchFamily="18" charset="0"/>
                <a:cs typeface="Times New Roman" panose="02020603050405020304" pitchFamily="18" charset="0"/>
              </a:rPr>
              <a:t>Pèrent</a:t>
            </a:r>
            <a:r>
              <a:rPr lang="fr-FR" b="1" dirty="0" smtClean="0">
                <a:latin typeface="Times New Roman" panose="02020603050405020304" pitchFamily="18" charset="0"/>
                <a:cs typeface="Times New Roman" panose="02020603050405020304" pitchFamily="18" charset="0"/>
              </a:rPr>
              <a:t> </a:t>
            </a:r>
            <a:r>
              <a:rPr lang="fr-FR" b="1" dirty="0" smtClean="0">
                <a:latin typeface="Times New Roman" panose="02020603050405020304" pitchFamily="18" charset="0"/>
                <a:cs typeface="Times New Roman" panose="02020603050405020304" pitchFamily="18" charset="0"/>
              </a:rPr>
              <a:t>comme  des </a:t>
            </a:r>
            <a:r>
              <a:rPr lang="fr-FR" b="1" dirty="0" smtClean="0">
                <a:latin typeface="Times New Roman" panose="02020603050405020304" pitchFamily="18" charset="0"/>
                <a:cs typeface="Times New Roman" panose="02020603050405020304" pitchFamily="18" charset="0"/>
              </a:rPr>
              <a:t>COM Pères. L’abbé STOUQUETT a mis</a:t>
            </a:r>
          </a:p>
          <a:p>
            <a:r>
              <a:rPr lang="fr-FR" b="1" dirty="0" smtClean="0">
                <a:latin typeface="Times New Roman" panose="02020603050405020304" pitchFamily="18" charset="0"/>
                <a:cs typeface="Times New Roman" panose="02020603050405020304" pitchFamily="18" charset="0"/>
              </a:rPr>
              <a:t> Lama XIMUM pour lama STURBATION.</a:t>
            </a:r>
          </a:p>
          <a:p>
            <a:endParaRPr lang="fr-FR" dirty="0">
              <a:latin typeface="Times New Roman" panose="02020603050405020304" pitchFamily="18" charset="0"/>
              <a:cs typeface="Times New Roman" panose="02020603050405020304" pitchFamily="18" charset="0"/>
            </a:endParaRPr>
          </a:p>
          <a:p>
            <a:endParaRPr lang="fr-FR" dirty="0" smtClean="0">
              <a:latin typeface="Times New Roman" panose="02020603050405020304" pitchFamily="18" charset="0"/>
              <a:cs typeface="Times New Roman" panose="02020603050405020304" pitchFamily="18" charset="0"/>
            </a:endParaRPr>
          </a:p>
          <a:p>
            <a:endParaRPr lang="fr-FR" dirty="0">
              <a:latin typeface="Times New Roman" panose="02020603050405020304" pitchFamily="18" charset="0"/>
              <a:cs typeface="Times New Roman" panose="02020603050405020304" pitchFamily="18" charset="0"/>
            </a:endParaRPr>
          </a:p>
          <a:p>
            <a:endParaRPr lang="fr-FR" dirty="0" smtClean="0">
              <a:latin typeface="Times New Roman" panose="02020603050405020304" pitchFamily="18" charset="0"/>
              <a:cs typeface="Times New Roman" panose="02020603050405020304" pitchFamily="18" charset="0"/>
            </a:endParaRPr>
          </a:p>
          <a:p>
            <a:endParaRPr lang="fr-FR" dirty="0">
              <a:latin typeface="Times New Roman" panose="02020603050405020304" pitchFamily="18" charset="0"/>
              <a:cs typeface="Times New Roman" panose="02020603050405020304" pitchFamily="18" charset="0"/>
            </a:endParaRPr>
          </a:p>
          <a:p>
            <a:endParaRPr lang="fr-FR" dirty="0" smtClean="0">
              <a:latin typeface="Times New Roman" panose="02020603050405020304" pitchFamily="18" charset="0"/>
              <a:cs typeface="Times New Roman" panose="02020603050405020304" pitchFamily="18" charset="0"/>
            </a:endParaRPr>
          </a:p>
          <a:p>
            <a:endParaRPr lang="fr-FR" dirty="0">
              <a:latin typeface="Times New Roman" panose="02020603050405020304" pitchFamily="18" charset="0"/>
              <a:cs typeface="Times New Roman" panose="02020603050405020304" pitchFamily="18" charset="0"/>
            </a:endParaRPr>
          </a:p>
          <a:p>
            <a:endParaRPr lang="fr-FR" dirty="0" smtClean="0">
              <a:latin typeface="Times New Roman" panose="02020603050405020304" pitchFamily="18" charset="0"/>
              <a:cs typeface="Times New Roman" panose="02020603050405020304" pitchFamily="18" charset="0"/>
            </a:endParaRPr>
          </a:p>
          <a:p>
            <a:endParaRPr lang="fr-FR" dirty="0">
              <a:latin typeface="Times New Roman" panose="02020603050405020304" pitchFamily="18" charset="0"/>
              <a:cs typeface="Times New Roman" panose="02020603050405020304" pitchFamily="18" charset="0"/>
            </a:endParaRPr>
          </a:p>
          <a:p>
            <a:endParaRPr lang="fr-FR" dirty="0" smtClean="0">
              <a:latin typeface="Times New Roman" panose="02020603050405020304" pitchFamily="18" charset="0"/>
              <a:cs typeface="Times New Roman" panose="02020603050405020304" pitchFamily="18" charset="0"/>
            </a:endParaRPr>
          </a:p>
          <a:p>
            <a:r>
              <a:rPr lang="fr-FR" dirty="0" smtClean="0">
                <a:latin typeface="Times New Roman" panose="02020603050405020304" pitchFamily="18" charset="0"/>
                <a:cs typeface="Times New Roman" panose="02020603050405020304" pitchFamily="18" charset="0"/>
              </a:rPr>
              <a:t> </a:t>
            </a:r>
            <a:endParaRPr lang="fr-FR" dirty="0"/>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0220" y="9163050"/>
            <a:ext cx="376700" cy="374996"/>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28999" y="9538046"/>
            <a:ext cx="654129" cy="232147"/>
          </a:xfrm>
          <a:prstGeom prst="rect">
            <a:avLst/>
          </a:prstGeom>
        </p:spPr>
      </p:pic>
    </p:spTree>
    <p:extLst>
      <p:ext uri="{BB962C8B-B14F-4D97-AF65-F5344CB8AC3E}">
        <p14:creationId xmlns:p14="http://schemas.microsoft.com/office/powerpoint/2010/main" val="115984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par>
                                <p:cTn id="8" presetID="16" presetClass="entr" presetSubtype="21" fill="hold" nodeType="withEffect">
                                  <p:stCondLst>
                                    <p:cond delay="50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1000"/>
                                        <p:tgtEl>
                                          <p:spTgt spid="6"/>
                                        </p:tgtEl>
                                      </p:cBhvr>
                                    </p:animEffect>
                                  </p:childTnLst>
                                </p:cTn>
                              </p:par>
                              <p:par>
                                <p:cTn id="11" presetID="16" presetClass="entr" presetSubtype="21" fill="hold" nodeType="with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2000"/>
                                        <p:tgtEl>
                                          <p:spTgt spid="7"/>
                                        </p:tgtEl>
                                      </p:cBhvr>
                                    </p:animEffect>
                                  </p:childTnLst>
                                </p:cTn>
                              </p:par>
                              <p:par>
                                <p:cTn id="14" presetID="16" presetClass="entr" presetSubtype="21"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3000"/>
                                        <p:tgtEl>
                                          <p:spTgt spid="4"/>
                                        </p:tgtEl>
                                      </p:cBhvr>
                                    </p:animEffect>
                                  </p:childTnLst>
                                </p:cTn>
                              </p:par>
                              <p:par>
                                <p:cTn id="17" presetID="16" presetClass="entr" presetSubtype="21" fill="hold" grpId="0" nodeType="withEffect">
                                  <p:stCondLst>
                                    <p:cond delay="2000"/>
                                  </p:stCondLst>
                                  <p:iterate type="wd">
                                    <p:tmPct val="10000"/>
                                  </p:iterate>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9906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94" y="252664"/>
            <a:ext cx="6481011" cy="9400672"/>
          </a:xfrm>
          <a:prstGeom prst="rect">
            <a:avLst/>
          </a:prstGeom>
        </p:spPr>
      </p:pic>
      <p:sp>
        <p:nvSpPr>
          <p:cNvPr id="2" name="ZoneTexte 1"/>
          <p:cNvSpPr txBox="1"/>
          <p:nvPr/>
        </p:nvSpPr>
        <p:spPr>
          <a:xfrm>
            <a:off x="749967" y="1101314"/>
            <a:ext cx="5358063" cy="8402300"/>
          </a:xfrm>
          <a:prstGeom prst="rect">
            <a:avLst/>
          </a:prstGeom>
          <a:noFill/>
        </p:spPr>
        <p:txBody>
          <a:bodyPr wrap="square" rtlCol="0">
            <a:spAutoFit/>
          </a:bodyPr>
          <a:lstStyle/>
          <a:p>
            <a:r>
              <a:rPr lang="fr-FR" b="1" dirty="0" smtClean="0">
                <a:latin typeface="Times New Roman" panose="02020603050405020304" pitchFamily="18" charset="0"/>
                <a:cs typeface="Times New Roman" panose="02020603050405020304" pitchFamily="18" charset="0"/>
              </a:rPr>
              <a:t>Magne-toi le pope HAUTIN car le Père DEKOUYL, le curé TRECI  lama LOTROU et au moine EAU, c’est une sœur TITUDE. Tu arrives à TEM Père, tu O pères en Père IDURALE avec du Mère CUROCHOME et du Saint THOL mais il faut que je RECU Père. Saint EX eut péri pour moins que ça.</a:t>
            </a:r>
          </a:p>
          <a:p>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 </a:t>
            </a:r>
            <a:r>
              <a:rPr lang="fr-FR" b="1" dirty="0" smtClean="0">
                <a:latin typeface="Times New Roman" panose="02020603050405020304" pitchFamily="18" charset="0"/>
                <a:cs typeface="Times New Roman" panose="02020603050405020304" pitchFamily="18" charset="0"/>
              </a:rPr>
              <a:t>NICKTA </a:t>
            </a:r>
            <a:r>
              <a:rPr lang="fr-FR" b="1" dirty="0" smtClean="0">
                <a:latin typeface="Times New Roman" panose="02020603050405020304" pitchFamily="18" charset="0"/>
                <a:cs typeface="Times New Roman" panose="02020603050405020304" pitchFamily="18" charset="0"/>
              </a:rPr>
              <a:t>Mère » ! Sois POLIE Mère. On n’est pas chez les Papes </a:t>
            </a:r>
            <a:r>
              <a:rPr lang="fr-FR" b="1" dirty="0" err="1" smtClean="0">
                <a:latin typeface="Times New Roman" panose="02020603050405020304" pitchFamily="18" charset="0"/>
                <a:cs typeface="Times New Roman" panose="02020603050405020304" pitchFamily="18" charset="0"/>
              </a:rPr>
              <a:t>OUs</a:t>
            </a:r>
            <a:r>
              <a:rPr lang="fr-FR" b="1" dirty="0" smtClean="0">
                <a:latin typeface="Times New Roman" panose="02020603050405020304" pitchFamily="18" charset="0"/>
                <a:cs typeface="Times New Roman" panose="02020603050405020304" pitchFamily="18" charset="0"/>
              </a:rPr>
              <a:t>. Tu es l’abbé CHEUSE et je ne suis que l’abbé CHEUR. Ah l’abbé LIQUEUSE que je suis ! Chantons Lama DELON, n’oublions pas les Saint BAAL. A défaut, ce sera Saint TUR sans Pape ATANGOCHARLIE</a:t>
            </a:r>
          </a:p>
          <a:p>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Histoire Saint PLIFIEE, clerc SEMEE mais Père CUTANTE, j’ENU Mère sans Saint TAXE mais c’est une Mère VEILLE que je pense Saint TILLANTE. Mère CIBEAUCOUP Père YCLES que je n’ai pas Père DUDEVUE. La COM mère a encore parlé. Quel Pape OTEUR celui-là. O Mère, que tu es DURE Mère !</a:t>
            </a:r>
          </a:p>
          <a:p>
            <a:r>
              <a:rPr lang="fr-FR" b="1" dirty="0" smtClean="0">
                <a:latin typeface="Times New Roman" panose="02020603050405020304" pitchFamily="18" charset="0"/>
                <a:cs typeface="Times New Roman" panose="02020603050405020304" pitchFamily="18" charset="0"/>
              </a:rPr>
              <a:t> Et calme-toi, tu VITU Père.</a:t>
            </a:r>
          </a:p>
          <a:p>
            <a:endParaRPr lang="fr-FR" b="1" dirty="0" smtClean="0">
              <a:latin typeface="Times New Roman" panose="02020603050405020304" pitchFamily="18" charset="0"/>
              <a:cs typeface="Times New Roman" panose="02020603050405020304" pitchFamily="18" charset="0"/>
            </a:endParaRPr>
          </a:p>
          <a:p>
            <a:r>
              <a:rPr lang="fr-FR" b="1" dirty="0" smtClean="0">
                <a:latin typeface="Times New Roman" panose="02020603050405020304" pitchFamily="18" charset="0"/>
                <a:cs typeface="Times New Roman" panose="02020603050405020304" pitchFamily="18" charset="0"/>
              </a:rPr>
              <a:t>Signé l’Ermite ERRANT, le grand Père DANT sans son Ermite RAILLETTE à canon Saint TRE car j’ai ôté le Père CUTEUR.</a:t>
            </a:r>
          </a:p>
          <a:p>
            <a:r>
              <a:rPr lang="fr-FR" b="1" dirty="0" smtClean="0">
                <a:latin typeface="Times New Roman" panose="02020603050405020304" pitchFamily="18" charset="0"/>
                <a:cs typeface="Times New Roman" panose="02020603050405020304" pitchFamily="18" charset="0"/>
              </a:rPr>
              <a:t>Cette fois, je termine pour éviter de Père ICLITER.</a:t>
            </a:r>
          </a:p>
          <a:p>
            <a:endParaRPr lang="fr-FR" dirty="0" smtClean="0">
              <a:latin typeface="Times New Roman" panose="02020603050405020304" pitchFamily="18" charset="0"/>
              <a:cs typeface="Times New Roman" panose="02020603050405020304" pitchFamily="18" charset="0"/>
            </a:endParaRPr>
          </a:p>
          <a:p>
            <a:endParaRPr lang="fr-FR" dirty="0" smtClean="0"/>
          </a:p>
          <a:p>
            <a:endParaRPr lang="fr-FR" dirty="0"/>
          </a:p>
        </p:txBody>
      </p:sp>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2378" y="9107893"/>
            <a:ext cx="397519" cy="395721"/>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89365" y="9537262"/>
            <a:ext cx="654129" cy="232147"/>
          </a:xfrm>
          <a:prstGeom prst="rect">
            <a:avLst/>
          </a:prstGeom>
        </p:spPr>
      </p:pic>
    </p:spTree>
    <p:extLst>
      <p:ext uri="{BB962C8B-B14F-4D97-AF65-F5344CB8AC3E}">
        <p14:creationId xmlns:p14="http://schemas.microsoft.com/office/powerpoint/2010/main" val="1238600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2000"/>
                                        <p:tgtEl>
                                          <p:spTgt spid="5"/>
                                        </p:tgtEl>
                                      </p:cBhvr>
                                    </p:animEffect>
                                  </p:childTnLst>
                                </p:cTn>
                              </p:par>
                              <p:par>
                                <p:cTn id="8" presetID="16" presetClass="entr" presetSubtype="21"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3000"/>
                                        <p:tgtEl>
                                          <p:spTgt spid="4"/>
                                        </p:tgtEl>
                                      </p:cBhvr>
                                    </p:animEffect>
                                  </p:childTnLst>
                                </p:cTn>
                              </p:par>
                              <p:par>
                                <p:cTn id="11" presetID="16" presetClass="entr" presetSubtype="21"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2000"/>
                                        <p:tgtEl>
                                          <p:spTgt spid="3"/>
                                        </p:tgtEl>
                                      </p:cBhvr>
                                    </p:animEffect>
                                  </p:childTnLst>
                                </p:cTn>
                              </p:par>
                              <p:par>
                                <p:cTn id="14" presetID="16" presetClass="entr" presetSubtype="21"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2000"/>
                                        <p:tgtEl>
                                          <p:spTgt spid="6"/>
                                        </p:tgtEl>
                                      </p:cBhvr>
                                    </p:animEffect>
                                  </p:childTnLst>
                                </p:cTn>
                              </p:par>
                              <p:par>
                                <p:cTn id="17" presetID="16" presetClass="entr" presetSubtype="21" fill="hold" grpId="0" nodeType="withEffect">
                                  <p:stCondLst>
                                    <p:cond delay="4500"/>
                                  </p:stCondLst>
                                  <p:iterate type="wd">
                                    <p:tmPct val="10000"/>
                                  </p:iterate>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TotalTime>
  <Words>91</Words>
  <Application>Microsoft Office PowerPoint</Application>
  <PresentationFormat>Format A4 (210 x 297 mm)</PresentationFormat>
  <Paragraphs>45</Paragraphs>
  <Slides>3</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vt:i4>
      </vt:variant>
    </vt:vector>
  </HeadingPairs>
  <TitlesOfParts>
    <vt:vector size="9" baseType="lpstr">
      <vt:lpstr>Arial</vt:lpstr>
      <vt:lpstr>Calibri</vt:lpstr>
      <vt:lpstr>Calibri Light</vt:lpstr>
      <vt:lpstr>Simpson</vt:lpstr>
      <vt:lpstr>Times New Roman</vt:lpstr>
      <vt:lpstr>Thème Office</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Dominique dom51_</dc:creator>
  <cp:lastModifiedBy>Dominique dom51_</cp:lastModifiedBy>
  <cp:revision>13</cp:revision>
  <dcterms:created xsi:type="dcterms:W3CDTF">2018-01-08T21:26:00Z</dcterms:created>
  <dcterms:modified xsi:type="dcterms:W3CDTF">2021-02-26T19:12:10Z</dcterms:modified>
</cp:coreProperties>
</file>