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</p:sldIdLst>
  <p:sldSz cx="6858000" cy="9906000" type="A4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 showGuides="1">
      <p:cViewPr>
        <p:scale>
          <a:sx n="110" d="100"/>
          <a:sy n="110" d="100"/>
        </p:scale>
        <p:origin x="888" y="-277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BCBB4-7E85-4477-AE94-2326DCC17F00}" type="datetimeFigureOut">
              <a:rPr lang="fr-FR" smtClean="0"/>
              <a:t>18/02/2021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A5F97-FD9F-449E-8E67-9928535F24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59358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BCBB4-7E85-4477-AE94-2326DCC17F00}" type="datetimeFigureOut">
              <a:rPr lang="fr-FR" smtClean="0"/>
              <a:t>18/02/2021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A5F97-FD9F-449E-8E67-9928535F24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7407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BCBB4-7E85-4477-AE94-2326DCC17F00}" type="datetimeFigureOut">
              <a:rPr lang="fr-FR" smtClean="0"/>
              <a:t>18/02/2021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A5F97-FD9F-449E-8E67-9928535F24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2006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BCBB4-7E85-4477-AE94-2326DCC17F00}" type="datetimeFigureOut">
              <a:rPr lang="fr-FR" smtClean="0"/>
              <a:t>18/02/2021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A5F97-FD9F-449E-8E67-9928535F24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3570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BCBB4-7E85-4477-AE94-2326DCC17F00}" type="datetimeFigureOut">
              <a:rPr lang="fr-FR" smtClean="0"/>
              <a:t>18/02/2021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A5F97-FD9F-449E-8E67-9928535F24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239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BCBB4-7E85-4477-AE94-2326DCC17F00}" type="datetimeFigureOut">
              <a:rPr lang="fr-FR" smtClean="0"/>
              <a:t>18/02/2021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A5F97-FD9F-449E-8E67-9928535F24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35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BCBB4-7E85-4477-AE94-2326DCC17F00}" type="datetimeFigureOut">
              <a:rPr lang="fr-FR" smtClean="0"/>
              <a:t>18/02/2021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A5F97-FD9F-449E-8E67-9928535F24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2232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BCBB4-7E85-4477-AE94-2326DCC17F00}" type="datetimeFigureOut">
              <a:rPr lang="fr-FR" smtClean="0"/>
              <a:t>18/02/2021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A5F97-FD9F-449E-8E67-9928535F24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3703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BCBB4-7E85-4477-AE94-2326DCC17F00}" type="datetimeFigureOut">
              <a:rPr lang="fr-FR" smtClean="0"/>
              <a:t>18/02/2021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A5F97-FD9F-449E-8E67-9928535F24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475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BCBB4-7E85-4477-AE94-2326DCC17F00}" type="datetimeFigureOut">
              <a:rPr lang="fr-FR" smtClean="0"/>
              <a:t>18/02/2021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A5F97-FD9F-449E-8E67-9928535F24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39501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BCBB4-7E85-4477-AE94-2326DCC17F00}" type="datetimeFigureOut">
              <a:rPr lang="fr-FR" smtClean="0"/>
              <a:t>18/02/2021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A5F97-FD9F-449E-8E67-9928535F24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6908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1BCBB4-7E85-4477-AE94-2326DCC17F00}" type="datetimeFigureOut">
              <a:rPr lang="fr-FR" smtClean="0"/>
              <a:t>18/02/2021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A5F97-FD9F-449E-8E67-9928535F24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14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e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34" y="0"/>
            <a:ext cx="6817932" cy="9906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085988" y="9454175"/>
            <a:ext cx="76604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/>
              <a:t>  Fond musical : Say </a:t>
            </a:r>
            <a:r>
              <a:rPr lang="fr-FR" sz="1600" b="1" dirty="0" err="1" smtClean="0"/>
              <a:t>it</a:t>
            </a:r>
            <a:r>
              <a:rPr lang="fr-FR" sz="1600" b="1" dirty="0" smtClean="0"/>
              <a:t> </a:t>
            </a:r>
            <a:r>
              <a:rPr lang="fr-FR" sz="1600" b="1" dirty="0" err="1" smtClean="0"/>
              <a:t>ain’t</a:t>
            </a:r>
            <a:r>
              <a:rPr lang="fr-FR" sz="1600" b="1" dirty="0" smtClean="0"/>
              <a:t> </a:t>
            </a:r>
            <a:r>
              <a:rPr lang="fr-FR" sz="1600" b="1" dirty="0" err="1" smtClean="0"/>
              <a:t>so</a:t>
            </a:r>
            <a:r>
              <a:rPr lang="fr-FR" sz="1600" b="1" dirty="0" smtClean="0"/>
              <a:t> Joe  Murray HEAD.</a:t>
            </a:r>
            <a:endParaRPr lang="fr-FR" sz="1600" b="1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-941594" y="8972825"/>
            <a:ext cx="857162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A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Nous sommes </a:t>
            </a:r>
            <a:fld id="{1BF9C689-4BC9-4773-8248-0282751F1E8E}" type="datetime2">
              <a:rPr lang="fr-CA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jeudi, 18 février 2021</a:t>
            </a:fld>
            <a:r>
              <a:rPr lang="fr-CA" b="1" dirty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 </a:t>
            </a:r>
            <a:r>
              <a:rPr lang="fr-CA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      Il </a:t>
            </a:r>
            <a:r>
              <a:rPr lang="fr-CA" b="1" dirty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est </a:t>
            </a:r>
            <a:fld id="{9721C21F-7E33-4961-8BF4-096544D677FB}" type="datetime11">
              <a:rPr lang="fr-CA" b="1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18:02:54</a:t>
            </a:fld>
            <a:endParaRPr lang="fr-FR" b="1" dirty="0">
              <a:effectLst>
                <a:outerShdw blurRad="38100" dist="38100" dir="2700000" algn="tl">
                  <a:srgbClr val="FFFFFF"/>
                </a:outerShdw>
              </a:effectLst>
              <a:latin typeface="Simpson" pitchFamily="2" charset="0"/>
            </a:endParaRPr>
          </a:p>
        </p:txBody>
      </p:sp>
      <p:pic>
        <p:nvPicPr>
          <p:cNvPr id="3" name="04 Say it ain't so Jo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17743" y="9037357"/>
            <a:ext cx="609600" cy="6096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851577" y="991567"/>
            <a:ext cx="5504254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                       </a:t>
            </a:r>
            <a:r>
              <a:rPr lang="fr-FR" sz="2800" b="1" dirty="0" smtClean="0"/>
              <a:t> TRON.</a:t>
            </a:r>
          </a:p>
          <a:p>
            <a:endParaRPr lang="fr-FR" sz="2400" b="1" dirty="0"/>
          </a:p>
          <a:p>
            <a:endParaRPr lang="fr-FR" sz="2400" b="1" dirty="0" smtClean="0"/>
          </a:p>
          <a:p>
            <a:r>
              <a:rPr lang="fr-FR" sz="2000" b="1" dirty="0" smtClean="0"/>
              <a:t>Ce Monsieur TRON et sa Dame sont à nouveau convoqués devant la justice</a:t>
            </a:r>
            <a:r>
              <a:rPr lang="fr-FR" sz="2000" b="1" dirty="0" smtClean="0"/>
              <a:t>.</a:t>
            </a:r>
          </a:p>
          <a:p>
            <a:endParaRPr lang="fr-FR" sz="2000" b="1" dirty="0" smtClean="0"/>
          </a:p>
          <a:p>
            <a:r>
              <a:rPr lang="fr-FR" sz="2000" b="1" dirty="0" smtClean="0"/>
              <a:t>La montagne va encore accoucher d'une souris qui sera loin d'être blanche</a:t>
            </a:r>
            <a:r>
              <a:rPr lang="fr-FR" sz="2000" b="1" dirty="0" smtClean="0"/>
              <a:t>.</a:t>
            </a:r>
          </a:p>
          <a:p>
            <a:endParaRPr lang="fr-FR" sz="2000" b="1" dirty="0" smtClean="0"/>
          </a:p>
          <a:p>
            <a:r>
              <a:rPr lang="fr-FR" sz="2000" b="1" dirty="0" smtClean="0"/>
              <a:t>S'ils ont quatre enfants, les six </a:t>
            </a:r>
            <a:r>
              <a:rPr lang="fr-FR" sz="2000" b="1" dirty="0" err="1" smtClean="0"/>
              <a:t>TRONc</a:t>
            </a:r>
            <a:r>
              <a:rPr lang="fr-FR" sz="2000" b="1" dirty="0" smtClean="0"/>
              <a:t> </a:t>
            </a:r>
            <a:r>
              <a:rPr lang="fr-FR" sz="2000" b="1" dirty="0" smtClean="0"/>
              <a:t>ne seront encore </a:t>
            </a:r>
            <a:r>
              <a:rPr lang="fr-FR" sz="2000" b="1" dirty="0" smtClean="0"/>
              <a:t>pas encore sortis de l’auberge.</a:t>
            </a:r>
            <a:endParaRPr lang="fr-FR" sz="2000" b="1" dirty="0" smtClean="0"/>
          </a:p>
          <a:p>
            <a:endParaRPr lang="fr-FR" sz="2000" b="1" dirty="0"/>
          </a:p>
          <a:p>
            <a:r>
              <a:rPr lang="fr-FR" sz="2000" b="1" dirty="0" smtClean="0"/>
              <a:t>Nous </a:t>
            </a:r>
            <a:r>
              <a:rPr lang="fr-FR" sz="2000" b="1" dirty="0" err="1" smtClean="0"/>
              <a:t>renaîTRONs</a:t>
            </a:r>
            <a:r>
              <a:rPr lang="fr-FR" sz="2000" b="1" dirty="0" smtClean="0"/>
              <a:t> de nos </a:t>
            </a:r>
            <a:r>
              <a:rPr lang="fr-FR" sz="2000" b="1" dirty="0" smtClean="0"/>
              <a:t>cendres.</a:t>
            </a:r>
          </a:p>
          <a:p>
            <a:endParaRPr lang="fr-FR" sz="2000" b="1" dirty="0" smtClean="0"/>
          </a:p>
          <a:p>
            <a:r>
              <a:rPr lang="fr-FR" sz="2000" b="1" dirty="0" smtClean="0"/>
              <a:t>Dès </a:t>
            </a:r>
            <a:r>
              <a:rPr lang="fr-FR" sz="2000" b="1" dirty="0" err="1" smtClean="0"/>
              <a:t>poTRON-minet</a:t>
            </a:r>
            <a:r>
              <a:rPr lang="fr-FR" sz="2000" b="1" dirty="0" smtClean="0"/>
              <a:t>, nous </a:t>
            </a:r>
            <a:r>
              <a:rPr lang="fr-FR" sz="2000" b="1" dirty="0" err="1" smtClean="0"/>
              <a:t>renconTRONs</a:t>
            </a:r>
            <a:r>
              <a:rPr lang="fr-FR" sz="2000" b="1" dirty="0" smtClean="0"/>
              <a:t>, le </a:t>
            </a:r>
            <a:r>
              <a:rPr lang="fr-FR" sz="2000" b="1" dirty="0" err="1" smtClean="0"/>
              <a:t>liTRON</a:t>
            </a:r>
            <a:r>
              <a:rPr lang="fr-FR" sz="2000" b="1" dirty="0" smtClean="0"/>
              <a:t> à la main, les </a:t>
            </a:r>
            <a:r>
              <a:rPr lang="fr-FR" sz="2000" b="1" dirty="0" err="1" smtClean="0"/>
              <a:t>neuTRONS</a:t>
            </a:r>
            <a:r>
              <a:rPr lang="fr-FR" sz="2000" b="1" dirty="0" smtClean="0"/>
              <a:t> et </a:t>
            </a:r>
            <a:r>
              <a:rPr lang="fr-FR" sz="2000" b="1" dirty="0" err="1" smtClean="0"/>
              <a:t>soumetTRONs</a:t>
            </a:r>
            <a:r>
              <a:rPr lang="fr-FR" sz="2000" b="1" dirty="0" smtClean="0"/>
              <a:t> à </a:t>
            </a:r>
            <a:r>
              <a:rPr lang="fr-FR" sz="2000" b="1" dirty="0" err="1" smtClean="0"/>
              <a:t>TRONville</a:t>
            </a:r>
            <a:r>
              <a:rPr lang="fr-FR" sz="2000" b="1" dirty="0" smtClean="0"/>
              <a:t> les </a:t>
            </a:r>
            <a:r>
              <a:rPr lang="fr-FR" sz="2000" b="1" dirty="0" err="1" smtClean="0"/>
              <a:t>maTRONes</a:t>
            </a:r>
            <a:r>
              <a:rPr lang="fr-FR" sz="2000" b="1" dirty="0" smtClean="0"/>
              <a:t> et autres </a:t>
            </a:r>
            <a:r>
              <a:rPr lang="fr-FR" sz="2000" b="1" dirty="0" err="1" smtClean="0"/>
              <a:t>asTRONautes</a:t>
            </a:r>
            <a:r>
              <a:rPr lang="fr-FR" sz="2000" b="1" dirty="0" smtClean="0"/>
              <a:t>.</a:t>
            </a:r>
          </a:p>
          <a:p>
            <a:endParaRPr lang="fr-FR" sz="2000" b="1" dirty="0" smtClean="0"/>
          </a:p>
          <a:p>
            <a:r>
              <a:rPr lang="fr-FR" sz="2000" b="1" dirty="0" smtClean="0"/>
              <a:t>Notre </a:t>
            </a:r>
            <a:r>
              <a:rPr lang="fr-FR" sz="2000" b="1" dirty="0" err="1" smtClean="0"/>
              <a:t>paTRON</a:t>
            </a:r>
            <a:r>
              <a:rPr lang="fr-FR" sz="2000" b="1" dirty="0" smtClean="0"/>
              <a:t>, </a:t>
            </a:r>
            <a:r>
              <a:rPr lang="fr-FR" sz="2000" b="1" dirty="0" err="1" smtClean="0"/>
              <a:t>inTRONisé</a:t>
            </a:r>
            <a:r>
              <a:rPr lang="fr-FR" sz="2000" b="1" dirty="0" smtClean="0"/>
              <a:t> depuis trois ans mais jamais été </a:t>
            </a:r>
            <a:r>
              <a:rPr lang="fr-FR" sz="2000" b="1" dirty="0" err="1" smtClean="0"/>
              <a:t>déTRONé</a:t>
            </a:r>
            <a:r>
              <a:rPr lang="fr-FR" sz="2000" b="1" dirty="0" smtClean="0"/>
              <a:t>, </a:t>
            </a:r>
            <a:r>
              <a:rPr lang="fr-FR" sz="2000" b="1" dirty="0" err="1" smtClean="0"/>
              <a:t>gasTRONome</a:t>
            </a:r>
            <a:r>
              <a:rPr lang="fr-FR" sz="2000" b="1" dirty="0" smtClean="0"/>
              <a:t> un peu </a:t>
            </a:r>
            <a:r>
              <a:rPr lang="fr-FR" sz="2000" b="1" dirty="0" err="1" smtClean="0"/>
              <a:t>TRONche</a:t>
            </a:r>
            <a:r>
              <a:rPr lang="fr-FR" sz="2000" b="1" dirty="0" smtClean="0"/>
              <a:t> en biais et </a:t>
            </a:r>
            <a:r>
              <a:rPr lang="fr-FR" sz="2000" b="1" dirty="0" err="1" smtClean="0"/>
              <a:t>polTON</a:t>
            </a:r>
            <a:r>
              <a:rPr lang="fr-FR" sz="2000" b="1" dirty="0" smtClean="0"/>
              <a:t> menait ses </a:t>
            </a:r>
            <a:r>
              <a:rPr lang="fr-FR" sz="2000" b="1" dirty="0" err="1" smtClean="0"/>
              <a:t>neuTRONs</a:t>
            </a:r>
            <a:r>
              <a:rPr lang="fr-FR" sz="2000" b="1" dirty="0" smtClean="0"/>
              <a:t> dans le </a:t>
            </a:r>
            <a:r>
              <a:rPr lang="fr-FR" sz="2000" b="1" dirty="0" err="1" smtClean="0"/>
              <a:t>bétaTRON</a:t>
            </a:r>
            <a:r>
              <a:rPr lang="fr-FR" sz="2000" b="1" dirty="0" smtClean="0"/>
              <a:t> pour les </a:t>
            </a:r>
            <a:r>
              <a:rPr lang="fr-FR" sz="2000" b="1" dirty="0" err="1" smtClean="0"/>
              <a:t>inTRONiser</a:t>
            </a:r>
            <a:r>
              <a:rPr lang="fr-FR" sz="2000" b="1" dirty="0" smtClean="0"/>
              <a:t> sur le </a:t>
            </a:r>
            <a:r>
              <a:rPr lang="fr-FR" sz="2000" b="1" dirty="0" err="1" smtClean="0"/>
              <a:t>TRONe</a:t>
            </a:r>
            <a:r>
              <a:rPr lang="fr-FR" sz="2000" b="1" dirty="0" smtClean="0"/>
              <a:t> de l’Elysée</a:t>
            </a:r>
            <a:r>
              <a:rPr lang="fr-FR" sz="2000" b="1" dirty="0" smtClean="0"/>
              <a:t>.</a:t>
            </a:r>
            <a:endParaRPr lang="fr-FR" sz="2000" b="1" dirty="0" smtClean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6791" y="9436754"/>
            <a:ext cx="359414" cy="420405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267" y="9646957"/>
            <a:ext cx="530580" cy="188300"/>
          </a:xfrm>
          <a:prstGeom prst="rect">
            <a:avLst/>
          </a:prstGeom>
        </p:spPr>
      </p:pic>
      <p:sp>
        <p:nvSpPr>
          <p:cNvPr id="11" name="ZoneTexte 10"/>
          <p:cNvSpPr txBox="1"/>
          <p:nvPr/>
        </p:nvSpPr>
        <p:spPr>
          <a:xfrm>
            <a:off x="2563029" y="8390195"/>
            <a:ext cx="208134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 smtClean="0"/>
              <a:t>Barre espace pour suite.</a:t>
            </a:r>
            <a:endParaRPr lang="fr-FR" sz="1100" dirty="0"/>
          </a:p>
        </p:txBody>
      </p:sp>
    </p:spTree>
    <p:extLst>
      <p:ext uri="{BB962C8B-B14F-4D97-AF65-F5344CB8AC3E}">
        <p14:creationId xmlns:p14="http://schemas.microsoft.com/office/powerpoint/2010/main" val="1424431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5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3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6" grpId="0" autoUpdateAnimBg="0"/>
      <p:bldP spid="8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34" y="0"/>
            <a:ext cx="6817932" cy="99060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1019069" y="1349904"/>
            <a:ext cx="5201587" cy="74481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Nous </a:t>
            </a:r>
            <a:r>
              <a:rPr lang="fr-FR" sz="2000" b="1" dirty="0" err="1"/>
              <a:t>soumetTRONs</a:t>
            </a:r>
            <a:r>
              <a:rPr lang="fr-FR" sz="2000" b="1" dirty="0"/>
              <a:t> cet </a:t>
            </a:r>
            <a:r>
              <a:rPr lang="fr-FR" sz="2000" b="1" dirty="0" err="1"/>
              <a:t>élecTRON</a:t>
            </a:r>
            <a:r>
              <a:rPr lang="fr-FR" sz="2000" b="1" dirty="0"/>
              <a:t> au vote et </a:t>
            </a:r>
            <a:r>
              <a:rPr lang="fr-FR" sz="2000" b="1" dirty="0" err="1"/>
              <a:t>remetTRONS</a:t>
            </a:r>
            <a:r>
              <a:rPr lang="fr-FR" sz="2000" b="1" dirty="0"/>
              <a:t> cent fois sur notre ouvrage les </a:t>
            </a:r>
            <a:r>
              <a:rPr lang="fr-FR" sz="2000" b="1" dirty="0" err="1"/>
              <a:t>miTRONs</a:t>
            </a:r>
            <a:r>
              <a:rPr lang="fr-FR" sz="2000" b="1" dirty="0"/>
              <a:t> : à chacun sa recette du </a:t>
            </a:r>
            <a:r>
              <a:rPr lang="fr-FR" sz="2000" b="1" dirty="0" err="1"/>
              <a:t>minesTRONe</a:t>
            </a:r>
            <a:r>
              <a:rPr lang="fr-FR" sz="2000" b="1" dirty="0"/>
              <a:t>.</a:t>
            </a:r>
          </a:p>
          <a:p>
            <a:endParaRPr lang="fr-FR" sz="2000" b="1" dirty="0" smtClean="0"/>
          </a:p>
          <a:p>
            <a:r>
              <a:rPr lang="fr-FR" sz="2000" b="1" dirty="0" smtClean="0"/>
              <a:t>Tel </a:t>
            </a:r>
            <a:r>
              <a:rPr lang="fr-FR" sz="2000" b="1" dirty="0"/>
              <a:t>un </a:t>
            </a:r>
            <a:r>
              <a:rPr lang="fr-FR" sz="2000" b="1" dirty="0" err="1"/>
              <a:t>ciTRON</a:t>
            </a:r>
            <a:r>
              <a:rPr lang="fr-FR" sz="2000" b="1" dirty="0"/>
              <a:t> pressé nous </a:t>
            </a:r>
            <a:r>
              <a:rPr lang="fr-FR" sz="2000" b="1" dirty="0" err="1"/>
              <a:t>recenTRONs</a:t>
            </a:r>
            <a:r>
              <a:rPr lang="fr-FR" sz="2000" b="1" dirty="0"/>
              <a:t>, nous </a:t>
            </a:r>
            <a:r>
              <a:rPr lang="fr-FR" sz="2000" b="1" dirty="0" err="1"/>
              <a:t>replâTRONs</a:t>
            </a:r>
            <a:r>
              <a:rPr lang="fr-FR" sz="2000" b="1" dirty="0"/>
              <a:t> tant bien que mal les </a:t>
            </a:r>
            <a:r>
              <a:rPr lang="fr-FR" sz="2000" b="1" dirty="0" err="1"/>
              <a:t>TRONçons</a:t>
            </a:r>
            <a:r>
              <a:rPr lang="fr-FR" sz="2000" b="1" dirty="0"/>
              <a:t> mais quelquefois nous nous </a:t>
            </a:r>
            <a:r>
              <a:rPr lang="fr-FR" sz="2000" b="1" dirty="0" err="1"/>
              <a:t>vauTRONs</a:t>
            </a:r>
            <a:r>
              <a:rPr lang="fr-FR" sz="2000" b="1" dirty="0"/>
              <a:t> mais ne nous dites surtout pas que nous </a:t>
            </a:r>
            <a:r>
              <a:rPr lang="fr-FR" sz="2000" b="1" dirty="0" err="1"/>
              <a:t>séquesTRONs</a:t>
            </a:r>
            <a:r>
              <a:rPr lang="fr-FR" sz="2000" b="1" dirty="0" smtClean="0"/>
              <a:t>.</a:t>
            </a:r>
          </a:p>
          <a:p>
            <a:endParaRPr lang="fr-FR" sz="2000" b="1" dirty="0"/>
          </a:p>
          <a:p>
            <a:r>
              <a:rPr lang="fr-FR" sz="2000" b="1" dirty="0"/>
              <a:t>Nous </a:t>
            </a:r>
            <a:r>
              <a:rPr lang="fr-FR" sz="2000" b="1" dirty="0" err="1"/>
              <a:t>enTRONs</a:t>
            </a:r>
            <a:r>
              <a:rPr lang="fr-FR" sz="2000" b="1" dirty="0"/>
              <a:t> dans la carrière mais nos ainés n’y sont plus et </a:t>
            </a:r>
            <a:r>
              <a:rPr lang="fr-FR" sz="2000" b="1" dirty="0" err="1"/>
              <a:t>renTRONS</a:t>
            </a:r>
            <a:r>
              <a:rPr lang="fr-FR" sz="2000" b="1" dirty="0"/>
              <a:t> le soir venu</a:t>
            </a:r>
            <a:r>
              <a:rPr lang="fr-FR" sz="2000" b="1" dirty="0" smtClean="0"/>
              <a:t>.</a:t>
            </a:r>
          </a:p>
          <a:p>
            <a:endParaRPr lang="fr-FR" sz="2000" b="1" dirty="0"/>
          </a:p>
          <a:p>
            <a:r>
              <a:rPr lang="fr-FR" sz="2000" b="1" dirty="0" smtClean="0"/>
              <a:t>Nous </a:t>
            </a:r>
            <a:r>
              <a:rPr lang="fr-FR" sz="2000" b="1" dirty="0" err="1"/>
              <a:t>infilTRONs</a:t>
            </a:r>
            <a:r>
              <a:rPr lang="fr-FR" sz="2000" b="1" dirty="0"/>
              <a:t> et </a:t>
            </a:r>
            <a:r>
              <a:rPr lang="fr-FR" sz="2000" b="1" dirty="0" err="1"/>
              <a:t>réorchesTRONS</a:t>
            </a:r>
            <a:r>
              <a:rPr lang="fr-FR" sz="2000" b="1" dirty="0"/>
              <a:t> tel un </a:t>
            </a:r>
            <a:r>
              <a:rPr lang="fr-FR" sz="2000" b="1" dirty="0" err="1"/>
              <a:t>méTRONome</a:t>
            </a:r>
            <a:r>
              <a:rPr lang="fr-FR" sz="2000" b="1" dirty="0"/>
              <a:t> tant bien que mal mais jamais ne </a:t>
            </a:r>
            <a:r>
              <a:rPr lang="fr-FR" sz="2000" b="1" dirty="0" err="1"/>
              <a:t>rabatTRONs</a:t>
            </a:r>
            <a:r>
              <a:rPr lang="fr-FR" sz="2000" b="1" dirty="0"/>
              <a:t> notre caquet</a:t>
            </a:r>
            <a:r>
              <a:rPr lang="fr-FR" sz="2000" b="1" dirty="0" smtClean="0"/>
              <a:t>.</a:t>
            </a:r>
          </a:p>
          <a:p>
            <a:endParaRPr lang="fr-FR" sz="2000" b="1" dirty="0"/>
          </a:p>
          <a:p>
            <a:r>
              <a:rPr lang="fr-FR" sz="2000" b="1" dirty="0"/>
              <a:t>Nous </a:t>
            </a:r>
            <a:r>
              <a:rPr lang="fr-FR" sz="2000" b="1" dirty="0" err="1"/>
              <a:t>perpéTRONs</a:t>
            </a:r>
            <a:r>
              <a:rPr lang="fr-FR" sz="2000" b="1" dirty="0"/>
              <a:t> et gardons le cap grâce au </a:t>
            </a:r>
            <a:r>
              <a:rPr lang="fr-FR" sz="2000" b="1" dirty="0" err="1"/>
              <a:t>balesTRON</a:t>
            </a:r>
            <a:r>
              <a:rPr lang="fr-FR" sz="2000" b="1" dirty="0"/>
              <a:t> ajouté au grand foc.</a:t>
            </a:r>
          </a:p>
          <a:p>
            <a:r>
              <a:rPr lang="fr-FR" sz="2000" b="1" dirty="0"/>
              <a:t>Nous </a:t>
            </a:r>
            <a:r>
              <a:rPr lang="fr-FR" sz="2000" b="1" dirty="0" err="1"/>
              <a:t>TRONquons</a:t>
            </a:r>
            <a:r>
              <a:rPr lang="fr-FR" sz="2000" b="1" dirty="0"/>
              <a:t> mais nous </a:t>
            </a:r>
            <a:r>
              <a:rPr lang="fr-FR" sz="2000" b="1" dirty="0" err="1"/>
              <a:t>renaîTRONs</a:t>
            </a:r>
            <a:r>
              <a:rPr lang="fr-FR" sz="2000" b="1" dirty="0"/>
              <a:t> de nos cendres</a:t>
            </a:r>
            <a:r>
              <a:rPr lang="fr-FR" sz="2000" b="1" dirty="0" smtClean="0"/>
              <a:t>.</a:t>
            </a:r>
          </a:p>
          <a:p>
            <a:endParaRPr lang="fr-FR" sz="2000" b="1" dirty="0"/>
          </a:p>
          <a:p>
            <a:r>
              <a:rPr lang="fr-FR" sz="2000" b="1" dirty="0"/>
              <a:t>L'actualité rattrape la fiction comme bien souvent.</a:t>
            </a:r>
          </a:p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198" y="9603852"/>
            <a:ext cx="530580" cy="1883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6513" y="9414852"/>
            <a:ext cx="359414" cy="420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765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18016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259</TotalTime>
  <Words>255</Words>
  <Application>Microsoft Office PowerPoint</Application>
  <PresentationFormat>Format A4 (210 x 297 mm)</PresentationFormat>
  <Paragraphs>29</Paragraphs>
  <Slides>3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Simpson</vt:lpstr>
      <vt:lpstr>Thème Office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Dominique dom51_</dc:creator>
  <cp:lastModifiedBy>Dominique dom51_</cp:lastModifiedBy>
  <cp:revision>17</cp:revision>
  <dcterms:created xsi:type="dcterms:W3CDTF">2021-02-06T19:49:28Z</dcterms:created>
  <dcterms:modified xsi:type="dcterms:W3CDTF">2021-02-18T20:27:49Z</dcterms:modified>
</cp:coreProperties>
</file>