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FD486C-2FB3-47BE-BF1A-A8751A87807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435F85-AEB3-4CA9-9EE2-B8FE0F7E42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72024DB-051B-47A0-A4D5-DE9C639484C5}"/>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90EDAC6E-B324-4506-AE17-30E96A6521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D73CE4-8093-4676-9B87-54F72BC34A27}"/>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92178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DEA58A-C5B3-4444-AEDD-340B4D47C56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3C47D67-A0BC-4F75-8890-F880A7531A9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EB8AA9-B3E0-4136-B27F-F013BE288C9C}"/>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D4A42B2B-E76B-4EA4-85CF-7F9EBD3EF53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81CBC4-B3D3-4B4E-A296-2779B04E51ED}"/>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287464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0C20E2F-FD97-4053-B0E2-4F3FED0D1DA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DD4D402-E901-4B99-98FA-EDCA315CFA7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597952-E315-4B1E-8ED5-7D6BAB4132FF}"/>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E9852C64-2742-4CCE-AD5B-9E79B5C790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E2E0D1-8EE5-40F9-8B03-D99A70F66F49}"/>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422843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0C166-5D30-405E-BBE7-9B9F2A6A86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65EAED-3BD4-4139-9793-EF0F8411342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66E2BE-99D7-4306-9BDB-576598D2E126}"/>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41A6771B-C497-44E3-8EEA-B117E3582B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352B5E-91E1-4A50-843E-D4DE47677645}"/>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15166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6672E1-2070-4B8F-A7A3-FE02D0DDC8D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A2C0228-5CE6-43F7-B727-5D118CE5B7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452AFF2-3DF8-469A-9C1F-03B7E11D7FC6}"/>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52A3A2D3-E855-4D3E-A788-004CDD4A8E0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F73AD1-4809-411C-B194-0831B28060CC}"/>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231322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5102E-207A-4B2A-91C2-A5A5B23F4D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CEF050-FFE7-4CB6-BC4C-FD24A5241BC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E6DB91C-65A9-4C95-8E04-C84A8974F73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67DFF1E-9507-4089-9883-022BC4BB062F}"/>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6" name="Espace réservé du pied de page 5">
            <a:extLst>
              <a:ext uri="{FF2B5EF4-FFF2-40B4-BE49-F238E27FC236}">
                <a16:creationId xmlns:a16="http://schemas.microsoft.com/office/drawing/2014/main" id="{5BDE1CCA-35B1-4358-BAE8-2BC531C246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D2DCF8-52BE-47D7-AC27-E0296BAF3B88}"/>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92814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DB1C9-85E3-4E57-8398-52D9504A0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5FE9C52-F297-4DF7-BB9C-028B73EA9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9070780-4129-4F9D-9724-6876B5682FB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D9EF458-5EDA-432A-94EB-AB9C6811A4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89C4408-A4A4-4472-A423-20BDC55F50C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019C999-26D9-4236-9D33-8742B4340FBD}"/>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8" name="Espace réservé du pied de page 7">
            <a:extLst>
              <a:ext uri="{FF2B5EF4-FFF2-40B4-BE49-F238E27FC236}">
                <a16:creationId xmlns:a16="http://schemas.microsoft.com/office/drawing/2014/main" id="{600B71DC-7506-4F67-89B6-CE37A9D4D1B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26FCE8E-EF37-4999-ACCD-8FB1DFF427D0}"/>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322341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7B231-ACD2-4D81-B75E-CD037AEBAD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022CA98-3FD6-4F1F-A0EE-8EF9E2787C63}"/>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4" name="Espace réservé du pied de page 3">
            <a:extLst>
              <a:ext uri="{FF2B5EF4-FFF2-40B4-BE49-F238E27FC236}">
                <a16:creationId xmlns:a16="http://schemas.microsoft.com/office/drawing/2014/main" id="{E287EE3D-CA88-4F5C-85F4-12EF2EAFA0D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556E837-CD01-4EC3-BC01-EAF7B28A9258}"/>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386101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75585E5-1AC7-4730-B301-01EB4C9E2EFA}"/>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3" name="Espace réservé du pied de page 2">
            <a:extLst>
              <a:ext uri="{FF2B5EF4-FFF2-40B4-BE49-F238E27FC236}">
                <a16:creationId xmlns:a16="http://schemas.microsoft.com/office/drawing/2014/main" id="{AF2B54B1-F7A3-4771-8226-0D04F144D73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71590C1-C35C-4F3C-9352-739E5D2FE152}"/>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384872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03CB5-87F7-42F3-A550-E794A2C558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8A4E14C-DD6B-4532-A12A-86A44CA5EA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D3BBC54-B65E-47E5-9C92-8596A92AA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28B8ED-3EC2-421A-9DEC-19345622AFE5}"/>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6" name="Espace réservé du pied de page 5">
            <a:extLst>
              <a:ext uri="{FF2B5EF4-FFF2-40B4-BE49-F238E27FC236}">
                <a16:creationId xmlns:a16="http://schemas.microsoft.com/office/drawing/2014/main" id="{2436C071-030E-4F9F-9DC3-BA732D04927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56F9A1-06CE-4B31-855B-FFD1E6763BAB}"/>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174549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45859-F05C-41BD-901A-760CE54928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E253DF4-CC8D-4E45-AC7D-A561F6571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203259-E2E8-4251-9A35-2AA413950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0BC6F7F-366B-4DDA-A3A0-52EAB6ED70D9}"/>
              </a:ext>
            </a:extLst>
          </p:cNvPr>
          <p:cNvSpPr>
            <a:spLocks noGrp="1"/>
          </p:cNvSpPr>
          <p:nvPr>
            <p:ph type="dt" sz="half" idx="10"/>
          </p:nvPr>
        </p:nvSpPr>
        <p:spPr/>
        <p:txBody>
          <a:bodyPr/>
          <a:lstStyle/>
          <a:p>
            <a:fld id="{4F8A5BA5-73AF-42E4-8EE6-B3300A3B8923}" type="datetimeFigureOut">
              <a:rPr lang="fr-FR" smtClean="0"/>
              <a:t>17/02/2021</a:t>
            </a:fld>
            <a:endParaRPr lang="fr-FR"/>
          </a:p>
        </p:txBody>
      </p:sp>
      <p:sp>
        <p:nvSpPr>
          <p:cNvPr id="6" name="Espace réservé du pied de page 5">
            <a:extLst>
              <a:ext uri="{FF2B5EF4-FFF2-40B4-BE49-F238E27FC236}">
                <a16:creationId xmlns:a16="http://schemas.microsoft.com/office/drawing/2014/main" id="{40AA574B-4A33-4D97-BA0B-ECDDE8FAB6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CE6C01-7AA5-40A5-9F63-17006BF8655C}"/>
              </a:ext>
            </a:extLst>
          </p:cNvPr>
          <p:cNvSpPr>
            <a:spLocks noGrp="1"/>
          </p:cNvSpPr>
          <p:nvPr>
            <p:ph type="sldNum" sz="quarter" idx="12"/>
          </p:nvPr>
        </p:nvSpPr>
        <p:spPr/>
        <p:txBody>
          <a:bodyPr/>
          <a:lstStyle/>
          <a:p>
            <a:fld id="{148256AD-9669-430C-8C9F-E888D5B36266}" type="slidenum">
              <a:rPr lang="fr-FR" smtClean="0"/>
              <a:t>‹N°›</a:t>
            </a:fld>
            <a:endParaRPr lang="fr-FR"/>
          </a:p>
        </p:txBody>
      </p:sp>
    </p:spTree>
    <p:extLst>
      <p:ext uri="{BB962C8B-B14F-4D97-AF65-F5344CB8AC3E}">
        <p14:creationId xmlns:p14="http://schemas.microsoft.com/office/powerpoint/2010/main" val="72890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BA1D22-48D7-4251-B5C0-CA6C18581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C1C6F3C-E11E-43E3-BCD1-3C99B5875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C157E0-0C0A-4260-A152-8AA0F17AA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A5BA5-73AF-42E4-8EE6-B3300A3B8923}" type="datetimeFigureOut">
              <a:rPr lang="fr-FR" smtClean="0"/>
              <a:t>17/02/2021</a:t>
            </a:fld>
            <a:endParaRPr lang="fr-FR"/>
          </a:p>
        </p:txBody>
      </p:sp>
      <p:sp>
        <p:nvSpPr>
          <p:cNvPr id="5" name="Espace réservé du pied de page 4">
            <a:extLst>
              <a:ext uri="{FF2B5EF4-FFF2-40B4-BE49-F238E27FC236}">
                <a16:creationId xmlns:a16="http://schemas.microsoft.com/office/drawing/2014/main" id="{2F792520-C846-4D55-8D01-AF45820439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9F3BAE8-30C7-4C6D-B091-A5BED3AA13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256AD-9669-430C-8C9F-E888D5B36266}" type="slidenum">
              <a:rPr lang="fr-FR" smtClean="0"/>
              <a:t>‹N°›</a:t>
            </a:fld>
            <a:endParaRPr lang="fr-FR"/>
          </a:p>
        </p:txBody>
      </p:sp>
    </p:spTree>
    <p:extLst>
      <p:ext uri="{BB962C8B-B14F-4D97-AF65-F5344CB8AC3E}">
        <p14:creationId xmlns:p14="http://schemas.microsoft.com/office/powerpoint/2010/main" val="1621124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Espace&quot;">
            <a:extLst>
              <a:ext uri="{FF2B5EF4-FFF2-40B4-BE49-F238E27FC236}">
                <a16:creationId xmlns:a16="http://schemas.microsoft.com/office/drawing/2014/main" id="{6DC4A942-D424-4968-BC12-C6FEFE75C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264C42F2-1375-43BF-886B-19BCED937624}"/>
              </a:ext>
            </a:extLst>
          </p:cNvPr>
          <p:cNvSpPr>
            <a:spLocks noGrp="1"/>
          </p:cNvSpPr>
          <p:nvPr>
            <p:ph type="ctrTitle"/>
          </p:nvPr>
        </p:nvSpPr>
        <p:spPr>
          <a:xfrm>
            <a:off x="1524000" y="2548662"/>
            <a:ext cx="9144000" cy="1760676"/>
          </a:xfrm>
        </p:spPr>
        <p:txBody>
          <a:bodyPr/>
          <a:lstStyle/>
          <a:p>
            <a:r>
              <a:rPr lang="fr-FR" dirty="0">
                <a:solidFill>
                  <a:srgbClr val="FF0000"/>
                </a:solidFill>
                <a:latin typeface="Algerian" panose="04020705040A02060702" pitchFamily="82" charset="0"/>
              </a:rPr>
              <a:t>Soirée astrologie avec miss univers</a:t>
            </a:r>
          </a:p>
        </p:txBody>
      </p:sp>
    </p:spTree>
    <p:extLst>
      <p:ext uri="{BB962C8B-B14F-4D97-AF65-F5344CB8AC3E}">
        <p14:creationId xmlns:p14="http://schemas.microsoft.com/office/powerpoint/2010/main" val="41681222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Résultat de recherche d'images pour &quot;Espace&quot;">
            <a:extLst>
              <a:ext uri="{FF2B5EF4-FFF2-40B4-BE49-F238E27FC236}">
                <a16:creationId xmlns:a16="http://schemas.microsoft.com/office/drawing/2014/main" id="{BB7A6761-50CC-46F4-8A00-6E496B704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 y="0"/>
            <a:ext cx="1222375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2FD6085-CB79-4216-AD91-A2936D57B9EC}"/>
              </a:ext>
            </a:extLst>
          </p:cNvPr>
          <p:cNvSpPr>
            <a:spLocks noGrp="1"/>
          </p:cNvSpPr>
          <p:nvPr>
            <p:ph type="title"/>
          </p:nvPr>
        </p:nvSpPr>
        <p:spPr/>
        <p:txBody>
          <a:bodyPr/>
          <a:lstStyle/>
          <a:p>
            <a:pPr algn="ctr"/>
            <a:r>
              <a:rPr lang="fr-FR" dirty="0">
                <a:solidFill>
                  <a:schemeClr val="accent6"/>
                </a:solidFill>
                <a:latin typeface="Arial Black" panose="020B0A04020102020204" pitchFamily="34" charset="0"/>
              </a:rPr>
              <a:t>Sommaire</a:t>
            </a:r>
          </a:p>
        </p:txBody>
      </p:sp>
      <p:sp>
        <p:nvSpPr>
          <p:cNvPr id="3" name="Espace réservé du contenu 2">
            <a:extLst>
              <a:ext uri="{FF2B5EF4-FFF2-40B4-BE49-F238E27FC236}">
                <a16:creationId xmlns:a16="http://schemas.microsoft.com/office/drawing/2014/main" id="{FD0DC153-DD1D-4BAC-A9AA-144629D30789}"/>
              </a:ext>
            </a:extLst>
          </p:cNvPr>
          <p:cNvSpPr>
            <a:spLocks noGrp="1"/>
          </p:cNvSpPr>
          <p:nvPr>
            <p:ph idx="1"/>
          </p:nvPr>
        </p:nvSpPr>
        <p:spPr/>
        <p:txBody>
          <a:bodyPr>
            <a:normAutofit fontScale="92500"/>
          </a:bodyPr>
          <a:lstStyle/>
          <a:p>
            <a:r>
              <a:rPr lang="fr-FR" dirty="0">
                <a:solidFill>
                  <a:srgbClr val="002060"/>
                </a:solidFill>
                <a:latin typeface="Arial Black" panose="020B0A04020102020204" pitchFamily="34" charset="0"/>
              </a:rPr>
              <a:t>Les 3 étapes prévues seront : </a:t>
            </a:r>
          </a:p>
          <a:p>
            <a:endParaRPr lang="fr-FR" dirty="0">
              <a:solidFill>
                <a:srgbClr val="002060"/>
              </a:solidFill>
              <a:latin typeface="Arial Black" panose="020B0A04020102020204" pitchFamily="34" charset="0"/>
            </a:endParaRPr>
          </a:p>
          <a:p>
            <a:r>
              <a:rPr lang="fr-FR" dirty="0">
                <a:solidFill>
                  <a:srgbClr val="002060"/>
                </a:solidFill>
                <a:latin typeface="Arial Black" panose="020B0A04020102020204" pitchFamily="34" charset="0"/>
              </a:rPr>
              <a:t>1- Aller cherché la demoiselle</a:t>
            </a:r>
          </a:p>
          <a:p>
            <a:endParaRPr lang="fr-FR" dirty="0">
              <a:solidFill>
                <a:srgbClr val="002060"/>
              </a:solidFill>
              <a:latin typeface="Arial Black" panose="020B0A04020102020204" pitchFamily="34" charset="0"/>
            </a:endParaRPr>
          </a:p>
          <a:p>
            <a:r>
              <a:rPr lang="fr-FR" dirty="0">
                <a:solidFill>
                  <a:srgbClr val="002060"/>
                </a:solidFill>
                <a:latin typeface="Arial Black" panose="020B0A04020102020204" pitchFamily="34" charset="0"/>
              </a:rPr>
              <a:t>2- La ramener et être au petit soin</a:t>
            </a:r>
            <a:br>
              <a:rPr lang="fr-FR" dirty="0">
                <a:solidFill>
                  <a:srgbClr val="002060"/>
                </a:solidFill>
                <a:latin typeface="Arial Black" panose="020B0A04020102020204" pitchFamily="34" charset="0"/>
              </a:rPr>
            </a:br>
            <a:endParaRPr lang="fr-FR" dirty="0">
              <a:solidFill>
                <a:srgbClr val="002060"/>
              </a:solidFill>
              <a:latin typeface="Arial Black" panose="020B0A04020102020204" pitchFamily="34" charset="0"/>
            </a:endParaRPr>
          </a:p>
          <a:p>
            <a:r>
              <a:rPr lang="fr-FR" dirty="0">
                <a:solidFill>
                  <a:srgbClr val="002060"/>
                </a:solidFill>
                <a:latin typeface="Arial Black" panose="020B0A04020102020204" pitchFamily="34" charset="0"/>
              </a:rPr>
              <a:t>3- Lui faire découvrir le peu que je sais sur l’astrologie</a:t>
            </a:r>
          </a:p>
          <a:p>
            <a:endParaRPr lang="fr-FR" dirty="0">
              <a:solidFill>
                <a:srgbClr val="002060"/>
              </a:solidFill>
              <a:latin typeface="Arial Black" panose="020B0A04020102020204" pitchFamily="34" charset="0"/>
            </a:endParaRPr>
          </a:p>
          <a:p>
            <a:r>
              <a:rPr lang="fr-FR" dirty="0">
                <a:solidFill>
                  <a:srgbClr val="002060"/>
                </a:solidFill>
                <a:latin typeface="Arial Black" panose="020B0A04020102020204" pitchFamily="34" charset="0"/>
              </a:rPr>
              <a:t>4- Le reste, resteras secret ;)</a:t>
            </a:r>
          </a:p>
        </p:txBody>
      </p:sp>
    </p:spTree>
    <p:extLst>
      <p:ext uri="{BB962C8B-B14F-4D97-AF65-F5344CB8AC3E}">
        <p14:creationId xmlns:p14="http://schemas.microsoft.com/office/powerpoint/2010/main" val="17823426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ésultat de recherche d'images pour &quot;vaisseau spatial&quot;">
            <a:extLst>
              <a:ext uri="{FF2B5EF4-FFF2-40B4-BE49-F238E27FC236}">
                <a16:creationId xmlns:a16="http://schemas.microsoft.com/office/drawing/2014/main" id="{B7F31FCF-64C8-4703-B350-C0BD8623B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43"/>
            <a:ext cx="12192001" cy="687684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78EF3D02-36F7-4523-95B7-FC3CC907B075}"/>
              </a:ext>
            </a:extLst>
          </p:cNvPr>
          <p:cNvSpPr>
            <a:spLocks noGrp="1"/>
          </p:cNvSpPr>
          <p:nvPr>
            <p:ph type="title"/>
          </p:nvPr>
        </p:nvSpPr>
        <p:spPr/>
        <p:txBody>
          <a:bodyPr/>
          <a:lstStyle/>
          <a:p>
            <a:r>
              <a:rPr lang="fr-FR" dirty="0">
                <a:solidFill>
                  <a:srgbClr val="7030A0"/>
                </a:solidFill>
                <a:latin typeface="Old English Text MT" panose="03040902040508030806" pitchFamily="66" charset="0"/>
              </a:rPr>
              <a:t>1- Aller cherché la demoiselle</a:t>
            </a:r>
          </a:p>
        </p:txBody>
      </p:sp>
      <p:sp>
        <p:nvSpPr>
          <p:cNvPr id="4" name="ZoneTexte 3">
            <a:extLst>
              <a:ext uri="{FF2B5EF4-FFF2-40B4-BE49-F238E27FC236}">
                <a16:creationId xmlns:a16="http://schemas.microsoft.com/office/drawing/2014/main" id="{918196F9-C035-4FA9-A1C4-8B80999F2308}"/>
              </a:ext>
            </a:extLst>
          </p:cNvPr>
          <p:cNvSpPr txBox="1"/>
          <p:nvPr/>
        </p:nvSpPr>
        <p:spPr>
          <a:xfrm>
            <a:off x="1099930" y="2151727"/>
            <a:ext cx="9435548" cy="3046988"/>
          </a:xfrm>
          <a:prstGeom prst="rect">
            <a:avLst/>
          </a:prstGeom>
          <a:noFill/>
        </p:spPr>
        <p:txBody>
          <a:bodyPr wrap="square" rtlCol="0">
            <a:spAutoFit/>
          </a:bodyPr>
          <a:lstStyle/>
          <a:p>
            <a:r>
              <a:rPr lang="fr-FR" sz="3200" dirty="0">
                <a:solidFill>
                  <a:schemeClr val="bg1"/>
                </a:solidFill>
                <a:latin typeface="Yu Gothic UI Semibold" panose="020B0700000000000000" pitchFamily="34" charset="-128"/>
                <a:ea typeface="Yu Gothic UI Semibold" panose="020B0700000000000000" pitchFamily="34" charset="-128"/>
              </a:rPr>
              <a:t>Partir de chez moi dans le but de récupérer la demoiselle a son domicile. Tout cela avant 17H30 afin d’être rentrer avant le couvre feu. Le chauffeur s’engage a faire un effort vestimentaire pour que la passagère soit installé tel qu’elle le mérite </a:t>
            </a:r>
          </a:p>
        </p:txBody>
      </p:sp>
    </p:spTree>
    <p:extLst>
      <p:ext uri="{BB962C8B-B14F-4D97-AF65-F5344CB8AC3E}">
        <p14:creationId xmlns:p14="http://schemas.microsoft.com/office/powerpoint/2010/main" val="49542907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Résultat de recherche d'images pour &quot;feu de cheminée romantique chalet&quot;">
            <a:extLst>
              <a:ext uri="{FF2B5EF4-FFF2-40B4-BE49-F238E27FC236}">
                <a16:creationId xmlns:a16="http://schemas.microsoft.com/office/drawing/2014/main" id="{034DCB23-434C-45AC-A876-AAC81A751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107EBFC-F70B-4988-8881-8517E711331C}"/>
              </a:ext>
            </a:extLst>
          </p:cNvPr>
          <p:cNvSpPr>
            <a:spLocks noGrp="1"/>
          </p:cNvSpPr>
          <p:nvPr>
            <p:ph type="title"/>
          </p:nvPr>
        </p:nvSpPr>
        <p:spPr/>
        <p:txBody>
          <a:bodyPr/>
          <a:lstStyle/>
          <a:p>
            <a:pPr algn="ctr"/>
            <a:r>
              <a:rPr lang="fr-FR" dirty="0">
                <a:solidFill>
                  <a:srgbClr val="00B0F0"/>
                </a:solidFill>
                <a:latin typeface="Liberation Serif" panose="02020603050405020304" pitchFamily="18" charset="0"/>
                <a:ea typeface="Liberation Serif" panose="02020603050405020304" pitchFamily="18" charset="0"/>
                <a:cs typeface="Liberation Serif" panose="02020603050405020304" pitchFamily="18" charset="0"/>
              </a:rPr>
              <a:t>2- La ramener et être au petit soin</a:t>
            </a:r>
          </a:p>
        </p:txBody>
      </p:sp>
      <p:sp>
        <p:nvSpPr>
          <p:cNvPr id="3" name="Espace réservé du contenu 2">
            <a:extLst>
              <a:ext uri="{FF2B5EF4-FFF2-40B4-BE49-F238E27FC236}">
                <a16:creationId xmlns:a16="http://schemas.microsoft.com/office/drawing/2014/main" id="{72A240CE-B710-4FEE-8047-ABDDE43A5A77}"/>
              </a:ext>
            </a:extLst>
          </p:cNvPr>
          <p:cNvSpPr>
            <a:spLocks noGrp="1"/>
          </p:cNvSpPr>
          <p:nvPr>
            <p:ph idx="1"/>
          </p:nvPr>
        </p:nvSpPr>
        <p:spPr>
          <a:xfrm>
            <a:off x="944218" y="3317392"/>
            <a:ext cx="10515600" cy="2136775"/>
          </a:xfrm>
        </p:spPr>
        <p:txBody>
          <a:bodyPr>
            <a:normAutofit lnSpcReduction="10000"/>
          </a:bodyPr>
          <a:lstStyle/>
          <a:p>
            <a:pPr marL="0" indent="0">
              <a:buNone/>
            </a:pPr>
            <a:r>
              <a:rPr lang="fr-FR" sz="3200" dirty="0">
                <a:solidFill>
                  <a:srgbClr val="FFFF00"/>
                </a:solidFill>
                <a:latin typeface="Yu Gothic UI Semibold" panose="020B0700000000000000" pitchFamily="34" charset="-128"/>
                <a:ea typeface="Yu Gothic UI Semibold" panose="020B0700000000000000" pitchFamily="34" charset="-128"/>
              </a:rPr>
              <a:t>Une fois rentrer la demoiselle aura le droit a ce qu’elle désire tant que je peux le faire, quand au repas il sera commandé afin de ne pas trop se fatigué pour la partie suivante, la demoiselle saura la personne qui choisiras le repas.</a:t>
            </a:r>
          </a:p>
        </p:txBody>
      </p:sp>
    </p:spTree>
    <p:extLst>
      <p:ext uri="{BB962C8B-B14F-4D97-AF65-F5344CB8AC3E}">
        <p14:creationId xmlns:p14="http://schemas.microsoft.com/office/powerpoint/2010/main" val="6644392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ésultat de recherche d'images pour &quot;Espace&quot;">
            <a:extLst>
              <a:ext uri="{FF2B5EF4-FFF2-40B4-BE49-F238E27FC236}">
                <a16:creationId xmlns:a16="http://schemas.microsoft.com/office/drawing/2014/main" id="{2141C7A1-8D00-433F-AF19-771654999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3"/>
            <a:ext cx="12192000" cy="686246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90CA6C5-18C4-4094-B945-DB85AD735C60}"/>
              </a:ext>
            </a:extLst>
          </p:cNvPr>
          <p:cNvSpPr>
            <a:spLocks noGrp="1"/>
          </p:cNvSpPr>
          <p:nvPr>
            <p:ph type="title"/>
          </p:nvPr>
        </p:nvSpPr>
        <p:spPr/>
        <p:txBody>
          <a:bodyPr/>
          <a:lstStyle/>
          <a:p>
            <a:pPr algn="ctr"/>
            <a:r>
              <a:rPr lang="fr-FR" b="1" dirty="0">
                <a:solidFill>
                  <a:srgbClr val="FF0000"/>
                </a:solidFill>
              </a:rPr>
              <a:t>Lui faire découvrir le peu que je sais sur l’astrologie</a:t>
            </a:r>
          </a:p>
        </p:txBody>
      </p:sp>
      <p:sp>
        <p:nvSpPr>
          <p:cNvPr id="3" name="Espace réservé du contenu 2">
            <a:extLst>
              <a:ext uri="{FF2B5EF4-FFF2-40B4-BE49-F238E27FC236}">
                <a16:creationId xmlns:a16="http://schemas.microsoft.com/office/drawing/2014/main" id="{3A1623DA-79DA-453E-B453-7E4FE098C298}"/>
              </a:ext>
            </a:extLst>
          </p:cNvPr>
          <p:cNvSpPr>
            <a:spLocks noGrp="1"/>
          </p:cNvSpPr>
          <p:nvPr>
            <p:ph idx="1"/>
          </p:nvPr>
        </p:nvSpPr>
        <p:spPr>
          <a:xfrm>
            <a:off x="838200" y="2846042"/>
            <a:ext cx="10515600" cy="1699453"/>
          </a:xfrm>
        </p:spPr>
        <p:txBody>
          <a:bodyPr/>
          <a:lstStyle/>
          <a:p>
            <a:pPr marL="0" indent="0">
              <a:buNone/>
            </a:pPr>
            <a:r>
              <a:rPr lang="fr-FR" b="1" dirty="0">
                <a:solidFill>
                  <a:schemeClr val="bg1"/>
                </a:solidFill>
              </a:rPr>
              <a:t>Enfin le dernier point, je m’engage a faire un cours particulier a la demoiselle sur tout ce que je sais de l’espace en général, de plus je m’efforcerais de répondre a toute ces questions tant que j’en aurais la réponse.</a:t>
            </a:r>
          </a:p>
        </p:txBody>
      </p:sp>
    </p:spTree>
    <p:extLst>
      <p:ext uri="{BB962C8B-B14F-4D97-AF65-F5344CB8AC3E}">
        <p14:creationId xmlns:p14="http://schemas.microsoft.com/office/powerpoint/2010/main" val="66595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202</Words>
  <Application>Microsoft Office PowerPoint</Application>
  <PresentationFormat>Grand écran</PresentationFormat>
  <Paragraphs>16</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Yu Gothic UI Semibold</vt:lpstr>
      <vt:lpstr>Algerian</vt:lpstr>
      <vt:lpstr>Arial</vt:lpstr>
      <vt:lpstr>Arial Black</vt:lpstr>
      <vt:lpstr>Calibri</vt:lpstr>
      <vt:lpstr>Calibri Light</vt:lpstr>
      <vt:lpstr>Liberation Serif</vt:lpstr>
      <vt:lpstr>Old English Text MT</vt:lpstr>
      <vt:lpstr>Thème Office</vt:lpstr>
      <vt:lpstr>Soirée astrologie avec miss univers</vt:lpstr>
      <vt:lpstr>Sommaire</vt:lpstr>
      <vt:lpstr>1- Aller cherché la demoiselle</vt:lpstr>
      <vt:lpstr>2- La ramener et être au petit soin</vt:lpstr>
      <vt:lpstr>Lui faire découvrir le peu que je sais sur l’astrologie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Soirée astrologie avec miss univers</dc:title>
  <dc:creator>dylan le cuisinier</dc:creator>
  <cp:lastModifiedBy>dylan le cuisinier</cp:lastModifiedBy>
  <cp:revision>5</cp:revision>
  <dcterms:created xsi:type="dcterms:W3CDTF">2021-02-17T15:16:09Z</dcterms:created>
  <dcterms:modified xsi:type="dcterms:W3CDTF">2021-02-17T17:05:11Z</dcterms:modified>
</cp:coreProperties>
</file>