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7556500" cy="10693400"/>
  <p:notesSz cx="7556500" cy="10693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610"/>
              </a:spcBef>
            </a:pPr>
            <a:fld id="{81D60167-4931-47E6-BA6A-407CBD079E47}" type="slidenum">
              <a:rPr spc="10" dirty="0"/>
              <a:t>‹N°›</a:t>
            </a:fld>
            <a:endParaRPr spc="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33756" y="352038"/>
            <a:ext cx="1001268" cy="6812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53795" y="1101846"/>
            <a:ext cx="338327" cy="1417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53795" y="1289298"/>
            <a:ext cx="338328" cy="1996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610"/>
              </a:spcBef>
            </a:pPr>
            <a:fld id="{81D60167-4931-47E6-BA6A-407CBD079E47}" type="slidenum">
              <a:rPr spc="10" dirty="0"/>
              <a:t>‹N°›</a:t>
            </a:fld>
            <a:endParaRPr spc="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610"/>
              </a:spcBef>
            </a:pPr>
            <a:fld id="{81D60167-4931-47E6-BA6A-407CBD079E47}" type="slidenum">
              <a:rPr spc="10" dirty="0"/>
              <a:t>‹N°›</a:t>
            </a:fld>
            <a:endParaRPr spc="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610"/>
              </a:spcBef>
            </a:pPr>
            <a:fld id="{81D60167-4931-47E6-BA6A-407CBD079E47}" type="slidenum">
              <a:rPr spc="10" dirty="0"/>
              <a:t>‹N°›</a:t>
            </a:fld>
            <a:endParaRPr spc="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610"/>
              </a:spcBef>
            </a:pPr>
            <a:fld id="{81D60167-4931-47E6-BA6A-407CBD079E47}" type="slidenum">
              <a:rPr spc="10" dirty="0"/>
              <a:t>‹N°›</a:t>
            </a:fld>
            <a:endParaRPr spc="1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43965" y="2469899"/>
            <a:ext cx="5068569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77958" y="10268439"/>
            <a:ext cx="290829" cy="280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610"/>
              </a:spcBef>
            </a:pPr>
            <a:fld id="{81D60167-4931-47E6-BA6A-407CBD079E47}" type="slidenum">
              <a:rPr spc="10" dirty="0"/>
              <a:t>‹N°›</a:t>
            </a:fld>
            <a:endParaRPr spc="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e.0740035L@ac-grenoble.fr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1770" marR="5080" indent="-1449705">
              <a:lnSpc>
                <a:spcPct val="133300"/>
              </a:lnSpc>
              <a:spcBef>
                <a:spcPts val="100"/>
              </a:spcBef>
              <a:tabLst>
                <a:tab pos="1412240" algn="l"/>
                <a:tab pos="2552065" algn="l"/>
                <a:tab pos="3498850" algn="l"/>
              </a:tabLst>
            </a:pPr>
            <a:r>
              <a:rPr spc="-5" dirty="0"/>
              <a:t>Gu</a:t>
            </a:r>
            <a:r>
              <a:rPr spc="-10" dirty="0"/>
              <a:t>id</a:t>
            </a:r>
            <a:r>
              <a:rPr spc="-5" dirty="0"/>
              <a:t>e</a:t>
            </a:r>
            <a:r>
              <a:rPr b="0" dirty="0">
                <a:latin typeface="Times New Roman"/>
                <a:cs typeface="Times New Roman"/>
              </a:rPr>
              <a:t>	</a:t>
            </a:r>
            <a:r>
              <a:rPr spc="-10" dirty="0"/>
              <a:t>p</a:t>
            </a:r>
            <a:r>
              <a:rPr spc="-5" dirty="0"/>
              <a:t>our</a:t>
            </a:r>
            <a:r>
              <a:rPr b="0" dirty="0">
                <a:latin typeface="Times New Roman"/>
                <a:cs typeface="Times New Roman"/>
              </a:rPr>
              <a:t>	</a:t>
            </a:r>
            <a:r>
              <a:rPr dirty="0"/>
              <a:t>d</a:t>
            </a:r>
            <a:r>
              <a:rPr spc="-5" dirty="0"/>
              <a:t>es</a:t>
            </a:r>
            <a:r>
              <a:rPr b="0" dirty="0">
                <a:latin typeface="Times New Roman"/>
                <a:cs typeface="Times New Roman"/>
              </a:rPr>
              <a:t>	</a:t>
            </a:r>
            <a:r>
              <a:rPr spc="-10" dirty="0"/>
              <a:t>d</a:t>
            </a:r>
            <a:r>
              <a:rPr spc="-5" dirty="0"/>
              <a:t>evo</a:t>
            </a:r>
            <a:r>
              <a:rPr spc="-10" dirty="0"/>
              <a:t>ir</a:t>
            </a:r>
            <a:r>
              <a:rPr spc="-5" dirty="0"/>
              <a:t>s 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pc="-5" dirty="0"/>
              <a:t>bien</a:t>
            </a:r>
            <a:r>
              <a:rPr b="0" spc="-5" dirty="0">
                <a:latin typeface="Times New Roman"/>
                <a:cs typeface="Times New Roman"/>
              </a:rPr>
              <a:t>	</a:t>
            </a:r>
            <a:r>
              <a:rPr spc="-5" dirty="0"/>
              <a:t>faits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3035" y="4094482"/>
            <a:ext cx="5713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mic Sans MS"/>
                <a:cs typeface="Comic Sans MS"/>
              </a:rPr>
              <a:t>Méthodes, conseils et compréhension </a:t>
            </a:r>
            <a:r>
              <a:rPr sz="1800" b="1" spc="-10" dirty="0">
                <a:latin typeface="Comic Sans MS"/>
                <a:cs typeface="Comic Sans MS"/>
              </a:rPr>
              <a:t>des</a:t>
            </a:r>
            <a:r>
              <a:rPr sz="1800" b="1" spc="5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consignes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8187" y="8725916"/>
            <a:ext cx="4043045" cy="10007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80"/>
              </a:spcBef>
            </a:pPr>
            <a:r>
              <a:rPr sz="1200" b="1" spc="-5" dirty="0">
                <a:latin typeface="Comic Sans MS"/>
                <a:cs typeface="Comic Sans MS"/>
              </a:rPr>
              <a:t>Collège Gaspard</a:t>
            </a:r>
            <a:r>
              <a:rPr sz="1200" b="1" spc="-10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Monge</a:t>
            </a:r>
            <a:endParaRPr sz="1200">
              <a:latin typeface="Comic Sans MS"/>
              <a:cs typeface="Comic Sans MS"/>
            </a:endParaRPr>
          </a:p>
          <a:p>
            <a:pPr marL="12700" marR="5080" algn="ctr">
              <a:lnSpc>
                <a:spcPct val="133300"/>
              </a:lnSpc>
            </a:pPr>
            <a:r>
              <a:rPr sz="1200" spc="-5" dirty="0">
                <a:latin typeface="Comic Sans MS"/>
                <a:cs typeface="Comic Sans MS"/>
              </a:rPr>
              <a:t>60 </a:t>
            </a:r>
            <a:r>
              <a:rPr sz="1200" dirty="0">
                <a:latin typeface="Comic Sans MS"/>
                <a:cs typeface="Comic Sans MS"/>
              </a:rPr>
              <a:t>rue </a:t>
            </a:r>
            <a:r>
              <a:rPr sz="1200" spc="-5" dirty="0">
                <a:latin typeface="Comic Sans MS"/>
                <a:cs typeface="Comic Sans MS"/>
              </a:rPr>
              <a:t>Gaspard Monge – 74490 Saint Jeoire en Faucigny  Tél : 04 50 35 80 </a:t>
            </a:r>
            <a:r>
              <a:rPr sz="1200" spc="-10" dirty="0">
                <a:latin typeface="Comic Sans MS"/>
                <a:cs typeface="Comic Sans MS"/>
              </a:rPr>
              <a:t>29</a:t>
            </a:r>
            <a:endParaRPr sz="12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1200" spc="-5" dirty="0">
                <a:latin typeface="Comic Sans MS"/>
                <a:cs typeface="Comic Sans MS"/>
                <a:hlinkClick r:id="rId2"/>
              </a:rPr>
              <a:t>ce.0740035L@ac-grenoble.fr</a:t>
            </a:r>
            <a:endParaRPr sz="1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9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0080" y="854958"/>
          <a:ext cx="6043930" cy="8490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5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3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10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26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5636">
                <a:tc rowSpan="2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700" b="1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LVE </a:t>
                      </a:r>
                      <a:r>
                        <a:rPr sz="700" b="1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(Langues Vivantes</a:t>
                      </a:r>
                      <a:r>
                        <a:rPr sz="700" b="1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Etrangères)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b="1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Anglais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7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b="1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Espagnol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52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b="1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Allemand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b="1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Italien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8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Answer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 marR="92075" indent="-48895">
                        <a:lnSpc>
                          <a:spcPct val="137100"/>
                        </a:lnSpc>
                        <a:spcBef>
                          <a:spcPts val="74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Responder</a:t>
                      </a:r>
                      <a:r>
                        <a:rPr sz="700" spc="-7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Contestar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46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10858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Antworten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81280" indent="39370">
                        <a:lnSpc>
                          <a:spcPct val="137100"/>
                        </a:lnSpc>
                        <a:spcBef>
                          <a:spcPts val="74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Rispondere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Fare una</a:t>
                      </a:r>
                      <a:r>
                        <a:rPr sz="700" spc="-9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frase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46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23495" indent="-6985" algn="ctr">
                        <a:lnSpc>
                          <a:spcPct val="137100"/>
                        </a:lnSpc>
                        <a:spcBef>
                          <a:spcPts val="14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Répondre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la question, soit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citant le  document soit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utilisant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ses propres mots,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selon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ce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qui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est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indiqué ensuite dans la consigne.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1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Tick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Puntear</a:t>
                      </a:r>
                      <a:r>
                        <a:rPr sz="700" spc="-9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94615" marR="87630" algn="ctr">
                        <a:lnSpc>
                          <a:spcPct val="1371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Señalar</a:t>
                      </a:r>
                      <a:r>
                        <a:rPr sz="700" spc="-7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(con 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una</a:t>
                      </a:r>
                      <a:r>
                        <a:rPr sz="700" spc="-2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cruz)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08585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Ankreuzen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Cocher un ou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plusieurs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éléments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700" spc="-2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réponse.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8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Underline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77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Subravar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77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Unterstreiche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Souligner l'élément demandé dans le</a:t>
                      </a:r>
                      <a:r>
                        <a:rPr sz="700" spc="-2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document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ou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consigne.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77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Correct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Corregir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Korriegieren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Corriger l'élément faux dans l'énoncé.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0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Circle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Cercar</a:t>
                      </a:r>
                      <a:r>
                        <a:rPr sz="7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207645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Rodear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303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Einkreisen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Entourer un ou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plusieurs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éléments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700" spc="-2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réponse.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9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Match /</a:t>
                      </a:r>
                      <a:r>
                        <a:rPr sz="700" spc="-4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Link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Asociar</a:t>
                      </a:r>
                      <a:r>
                        <a:rPr sz="700" spc="-9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37795" marR="133985" indent="13335">
                        <a:lnSpc>
                          <a:spcPct val="1371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Vincular</a:t>
                      </a:r>
                      <a:r>
                        <a:rPr sz="700" spc="-4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Relacionar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6055" marR="95885" indent="-81280">
                        <a:lnSpc>
                          <a:spcPct val="137100"/>
                        </a:lnSpc>
                        <a:spcBef>
                          <a:spcPts val="39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Zuordnen</a:t>
                      </a:r>
                      <a:r>
                        <a:rPr sz="700" spc="-7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Ordnen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1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Collegar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9440" marR="217170" indent="-381000">
                        <a:lnSpc>
                          <a:spcPct val="137100"/>
                        </a:lnSpc>
                        <a:spcBef>
                          <a:spcPts val="360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Relier,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associer,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mettre en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relation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 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éléments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700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l'énoncé.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9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240" marR="131445" indent="54610">
                        <a:lnSpc>
                          <a:spcPct val="137100"/>
                        </a:lnSpc>
                        <a:spcBef>
                          <a:spcPts val="39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Find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Identify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1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Buscar</a:t>
                      </a:r>
                      <a:r>
                        <a:rPr sz="700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10489" marR="99060" algn="ctr">
                        <a:lnSpc>
                          <a:spcPct val="137100"/>
                        </a:lnSpc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Encontrar</a:t>
                      </a:r>
                      <a:r>
                        <a:rPr sz="700" spc="-9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Identificar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144145" indent="-52069">
                        <a:lnSpc>
                          <a:spcPct val="137100"/>
                        </a:lnSpc>
                        <a:spcBef>
                          <a:spcPts val="39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Suchen</a:t>
                      </a:r>
                      <a:r>
                        <a:rPr sz="700" spc="-7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Finden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1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Cercare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Voir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"identifier"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dans l'encadré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gris.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33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Copy /</a:t>
                      </a:r>
                      <a:r>
                        <a:rPr sz="700" spc="-5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Quote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8415" marR="10160" indent="1270" algn="ctr">
                        <a:lnSpc>
                          <a:spcPct val="137100"/>
                        </a:lnSpc>
                        <a:spcBef>
                          <a:spcPts val="2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Notar 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Apuntar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Entresacar 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Citar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Copiar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Dar</a:t>
                      </a:r>
                      <a:r>
                        <a:rPr sz="700" spc="-3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(elementos)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Notieren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Citare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Voir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"citer"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dans l'encadré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gris.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Pick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out</a:t>
                      </a:r>
                      <a:r>
                        <a:rPr sz="700" spc="-2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739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Choose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Elegir</a:t>
                      </a:r>
                      <a:r>
                        <a:rPr sz="700" spc="-7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892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Escoger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3030" algn="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Auswählen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14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Selezionare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14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Choisir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un ou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plusieurs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éléments parmi</a:t>
                      </a:r>
                      <a:r>
                        <a:rPr sz="700" spc="-2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ceux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proposés sans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l'énoncé.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14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0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Fill in</a:t>
                      </a:r>
                      <a:r>
                        <a:rPr sz="700" spc="-2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27000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Complete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Rellenar</a:t>
                      </a:r>
                      <a:r>
                        <a:rPr sz="700" spc="-1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42240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Completar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Ausfüllen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Completare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Remplir,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compléter un énoncer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(à</a:t>
                      </a:r>
                      <a:r>
                        <a:rPr sz="700" spc="-4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trous).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15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2555" marR="113030" indent="12065" algn="just">
                        <a:lnSpc>
                          <a:spcPts val="1150"/>
                        </a:lnSpc>
                        <a:spcBef>
                          <a:spcPts val="8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Explain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Analyse</a:t>
                      </a:r>
                      <a:r>
                        <a:rPr sz="700" spc="-8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Comment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45415" marR="138430" indent="2540" algn="just">
                        <a:lnSpc>
                          <a:spcPts val="1150"/>
                        </a:lnSpc>
                        <a:spcBef>
                          <a:spcPts val="8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Explicar</a:t>
                      </a:r>
                      <a:r>
                        <a:rPr sz="700" spc="-5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Analizar</a:t>
                      </a:r>
                      <a:r>
                        <a:rPr sz="700" spc="-8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Comentar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40005" marR="33020" indent="4445" algn="ctr">
                        <a:lnSpc>
                          <a:spcPts val="1150"/>
                        </a:lnSpc>
                        <a:spcBef>
                          <a:spcPts val="8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Erklären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Analisieren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Kommentieren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Spiegare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Voir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"expliquer"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dans l'encadré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gris.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0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Justify</a:t>
                      </a:r>
                      <a:r>
                        <a:rPr sz="700" spc="-9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14935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Illustrate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Justificar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Mostrar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Begründen</a:t>
                      </a:r>
                      <a:r>
                        <a:rPr sz="700" spc="-2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270" algn="ctr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Belegen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Giustificare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con</a:t>
                      </a:r>
                      <a:r>
                        <a:rPr sz="700" spc="-3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il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175" algn="ctr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testo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Voir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"justifier"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dans l'encadré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gris.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44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" marR="52705" indent="-32384">
                        <a:lnSpc>
                          <a:spcPct val="137100"/>
                        </a:lnSpc>
                        <a:spcBef>
                          <a:spcPts val="2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Apoyarse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-8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Ayudarse</a:t>
                      </a:r>
                      <a:r>
                        <a:rPr sz="700" spc="-3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marR="46355" indent="-288290">
                        <a:lnSpc>
                          <a:spcPts val="1150"/>
                        </a:lnSpc>
                        <a:spcBef>
                          <a:spcPts val="8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S'appuyer sur, s'aider de :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justifier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son propos  à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l'aide de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passages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du</a:t>
                      </a:r>
                      <a:r>
                        <a:rPr sz="700" spc="-3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document.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Focus</a:t>
                      </a:r>
                      <a:r>
                        <a:rPr sz="7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66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Fijarse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(en)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66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3755" marR="70485" indent="-753110">
                        <a:lnSpc>
                          <a:spcPts val="1150"/>
                        </a:lnSpc>
                        <a:spcBef>
                          <a:spcPts val="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Centrer son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analyse sur la partie du document  demandée.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66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22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marR="16510" algn="ctr">
                        <a:lnSpc>
                          <a:spcPct val="1371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Write</a:t>
                      </a:r>
                      <a:r>
                        <a:rPr sz="700" spc="-4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on</a:t>
                      </a:r>
                      <a:r>
                        <a:rPr sz="700" spc="-4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your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own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words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 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Rephrase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Redactar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119380" algn="r">
                        <a:lnSpc>
                          <a:spcPct val="100000"/>
                        </a:lnSpc>
                      </a:pP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Schreiben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Voir "rédiger" dans l'encadré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gris.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1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Highlight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Evidenziare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Surligner les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éléments</a:t>
                      </a:r>
                      <a:r>
                        <a:rPr sz="700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demandés.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45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Describe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Descrivere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Voir "décrire" dans l'encadré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gris.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73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59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1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Cross</a:t>
                      </a:r>
                      <a:r>
                        <a:rPr sz="700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out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Barrer,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rayer.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0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Copy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down</a:t>
                      </a:r>
                      <a:r>
                        <a:rPr sz="700" spc="-4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/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96520">
                        <a:lnSpc>
                          <a:spcPts val="665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Note</a:t>
                      </a:r>
                      <a:r>
                        <a:rPr sz="700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down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Recopier,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noter.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1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Draw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Disegnare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Dessiner.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49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Rispondere vero</a:t>
                      </a:r>
                      <a:r>
                        <a:rPr sz="700" spc="-6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falso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Répondre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par </a:t>
                      </a:r>
                      <a:r>
                        <a:rPr sz="700" spc="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vrai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spc="-2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faux.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25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79476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4325">
                        <a:lnSpc>
                          <a:spcPct val="100000"/>
                        </a:lnSpc>
                      </a:pPr>
                      <a:r>
                        <a:rPr sz="700" b="1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Arts</a:t>
                      </a:r>
                      <a:r>
                        <a:rPr sz="700" b="1" spc="-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plastiques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904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Réaliser,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créer, produire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97790" indent="-73660">
                        <a:lnSpc>
                          <a:spcPct val="137100"/>
                        </a:lnSpc>
                        <a:spcBef>
                          <a:spcPts val="135"/>
                        </a:spcBef>
                      </a:pP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"Réaliser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défis"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par une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réponse plastique  </a:t>
                      </a: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(peinture, dessin, bricolage,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maquette</a:t>
                      </a:r>
                      <a:r>
                        <a:rPr sz="700" spc="2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...).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1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Fabriquer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7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Créer en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volume</a:t>
                      </a:r>
                      <a:r>
                        <a:rPr sz="700" spc="-2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(3D).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1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Dessiner, peindre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Créer à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plat</a:t>
                      </a:r>
                      <a:r>
                        <a:rPr sz="700" spc="-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(2D).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45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Construire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73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Créer en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volume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une maquette</a:t>
                      </a:r>
                      <a:r>
                        <a:rPr sz="700" spc="-2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(architecture).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73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733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Retoucher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1170" marR="80010" indent="-387350">
                        <a:lnSpc>
                          <a:spcPct val="137100"/>
                        </a:lnSpc>
                        <a:spcBef>
                          <a:spcPts val="110"/>
                        </a:spcBef>
                      </a:pP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Modifier une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image,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une photographie à</a:t>
                      </a:r>
                      <a:r>
                        <a:rPr sz="700" spc="-8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l'aide  d'un logiciel sur</a:t>
                      </a: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ordinateur.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39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68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6844" y="691890"/>
            <a:ext cx="6177280" cy="472440"/>
          </a:xfrm>
          <a:prstGeom prst="rect">
            <a:avLst/>
          </a:prstGeom>
          <a:solidFill>
            <a:srgbClr val="BFBFBF"/>
          </a:solidFill>
        </p:spPr>
        <p:txBody>
          <a:bodyPr vert="horz" wrap="square" lIns="0" tIns="12255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65"/>
              </a:spcBef>
            </a:pPr>
            <a:r>
              <a:rPr sz="1300" b="1" spc="5" dirty="0">
                <a:latin typeface="Comic Sans MS"/>
                <a:cs typeface="Comic Sans MS"/>
              </a:rPr>
              <a:t>Réaliser une </a:t>
            </a:r>
            <a:r>
              <a:rPr sz="1300" b="1" spc="10" dirty="0">
                <a:latin typeface="Comic Sans MS"/>
                <a:cs typeface="Comic Sans MS"/>
              </a:rPr>
              <a:t>fiche de </a:t>
            </a:r>
            <a:r>
              <a:rPr sz="1300" b="1" spc="5" dirty="0">
                <a:latin typeface="Comic Sans MS"/>
                <a:cs typeface="Comic Sans MS"/>
              </a:rPr>
              <a:t>révisions</a:t>
            </a:r>
            <a:r>
              <a:rPr sz="1300" b="1" spc="10" dirty="0">
                <a:latin typeface="Comic Sans MS"/>
                <a:cs typeface="Comic Sans MS"/>
              </a:rPr>
              <a:t> </a:t>
            </a:r>
            <a:r>
              <a:rPr sz="1300" b="1" spc="5" dirty="0">
                <a:latin typeface="Comic Sans MS"/>
                <a:cs typeface="Comic Sans MS"/>
              </a:rPr>
              <a:t>efficace</a:t>
            </a:r>
            <a:endParaRPr sz="13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55267" y="1484785"/>
            <a:ext cx="5461000" cy="720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95"/>
              </a:spcBef>
            </a:pPr>
            <a:r>
              <a:rPr sz="850" spc="10" dirty="0">
                <a:latin typeface="Comic Sans MS"/>
                <a:cs typeface="Comic Sans MS"/>
              </a:rPr>
              <a:t>Réaliser une </a:t>
            </a:r>
            <a:r>
              <a:rPr sz="850" spc="5" dirty="0">
                <a:latin typeface="Comic Sans MS"/>
                <a:cs typeface="Comic Sans MS"/>
              </a:rPr>
              <a:t>fiche </a:t>
            </a:r>
            <a:r>
              <a:rPr sz="850" spc="10" dirty="0">
                <a:latin typeface="Comic Sans MS"/>
                <a:cs typeface="Comic Sans MS"/>
              </a:rPr>
              <a:t>de </a:t>
            </a:r>
            <a:r>
              <a:rPr sz="850" spc="5" dirty="0">
                <a:latin typeface="Comic Sans MS"/>
                <a:cs typeface="Comic Sans MS"/>
              </a:rPr>
              <a:t>révisions </a:t>
            </a:r>
            <a:r>
              <a:rPr sz="850" spc="10" dirty="0">
                <a:latin typeface="Comic Sans MS"/>
                <a:cs typeface="Comic Sans MS"/>
              </a:rPr>
              <a:t>permet, dans le </a:t>
            </a:r>
            <a:r>
              <a:rPr sz="850" spc="5" dirty="0">
                <a:latin typeface="Comic Sans MS"/>
                <a:cs typeface="Comic Sans MS"/>
              </a:rPr>
              <a:t>cadre </a:t>
            </a:r>
            <a:r>
              <a:rPr sz="850" spc="10" dirty="0">
                <a:latin typeface="Comic Sans MS"/>
                <a:cs typeface="Comic Sans MS"/>
              </a:rPr>
              <a:t>d'une année d'examen comme </a:t>
            </a:r>
            <a:r>
              <a:rPr sz="850" spc="5" dirty="0">
                <a:latin typeface="Comic Sans MS"/>
                <a:cs typeface="Comic Sans MS"/>
              </a:rPr>
              <a:t>la </a:t>
            </a:r>
            <a:r>
              <a:rPr sz="850" spc="10" dirty="0">
                <a:latin typeface="Comic Sans MS"/>
                <a:cs typeface="Comic Sans MS"/>
              </a:rPr>
              <a:t>3ème, </a:t>
            </a:r>
            <a:r>
              <a:rPr sz="850" spc="5" dirty="0">
                <a:latin typeface="Comic Sans MS"/>
                <a:cs typeface="Comic Sans MS"/>
              </a:rPr>
              <a:t>d'organiser  </a:t>
            </a:r>
            <a:r>
              <a:rPr sz="850" spc="10" dirty="0">
                <a:latin typeface="Comic Sans MS"/>
                <a:cs typeface="Comic Sans MS"/>
              </a:rPr>
              <a:t>ses </a:t>
            </a:r>
            <a:r>
              <a:rPr sz="850" spc="5" dirty="0">
                <a:latin typeface="Comic Sans MS"/>
                <a:cs typeface="Comic Sans MS"/>
              </a:rPr>
              <a:t>savoirs </a:t>
            </a:r>
            <a:r>
              <a:rPr sz="850" spc="10" dirty="0">
                <a:latin typeface="Comic Sans MS"/>
                <a:cs typeface="Comic Sans MS"/>
              </a:rPr>
              <a:t>pour les mémoriser sur le </a:t>
            </a:r>
            <a:r>
              <a:rPr sz="850" spc="5" dirty="0">
                <a:latin typeface="Comic Sans MS"/>
                <a:cs typeface="Comic Sans MS"/>
              </a:rPr>
              <a:t>long </a:t>
            </a:r>
            <a:r>
              <a:rPr sz="850" spc="10" dirty="0">
                <a:latin typeface="Comic Sans MS"/>
                <a:cs typeface="Comic Sans MS"/>
              </a:rPr>
              <a:t>terme. </a:t>
            </a:r>
            <a:r>
              <a:rPr sz="850" spc="5" dirty="0">
                <a:latin typeface="Comic Sans MS"/>
                <a:cs typeface="Comic Sans MS"/>
              </a:rPr>
              <a:t>Mais cette fiche </a:t>
            </a:r>
            <a:r>
              <a:rPr sz="850" spc="10" dirty="0">
                <a:latin typeface="Comic Sans MS"/>
                <a:cs typeface="Comic Sans MS"/>
              </a:rPr>
              <a:t>de </a:t>
            </a:r>
            <a:r>
              <a:rPr sz="850" spc="5" dirty="0">
                <a:latin typeface="Comic Sans MS"/>
                <a:cs typeface="Comic Sans MS"/>
              </a:rPr>
              <a:t>révisions doit alors </a:t>
            </a:r>
            <a:r>
              <a:rPr sz="850" spc="10" dirty="0">
                <a:latin typeface="Comic Sans MS"/>
                <a:cs typeface="Comic Sans MS"/>
              </a:rPr>
              <a:t>être </a:t>
            </a:r>
            <a:r>
              <a:rPr sz="850" spc="5" dirty="0">
                <a:latin typeface="Comic Sans MS"/>
                <a:cs typeface="Comic Sans MS"/>
              </a:rPr>
              <a:t>réalisée  </a:t>
            </a:r>
            <a:r>
              <a:rPr sz="850" spc="10" dirty="0">
                <a:latin typeface="Comic Sans MS"/>
                <a:cs typeface="Comic Sans MS"/>
              </a:rPr>
              <a:t>selon </a:t>
            </a:r>
            <a:r>
              <a:rPr sz="850" spc="5" dirty="0">
                <a:latin typeface="Comic Sans MS"/>
                <a:cs typeface="Comic Sans MS"/>
              </a:rPr>
              <a:t>certaines </a:t>
            </a:r>
            <a:r>
              <a:rPr sz="850" spc="10" dirty="0">
                <a:latin typeface="Comic Sans MS"/>
                <a:cs typeface="Comic Sans MS"/>
              </a:rPr>
              <a:t>règles pour que l'élève puisse s'en servir comme d'un </a:t>
            </a:r>
            <a:r>
              <a:rPr sz="850" spc="5" dirty="0">
                <a:latin typeface="Comic Sans MS"/>
                <a:cs typeface="Comic Sans MS"/>
              </a:rPr>
              <a:t>véritable outil </a:t>
            </a:r>
            <a:r>
              <a:rPr sz="850" spc="10" dirty="0">
                <a:latin typeface="Comic Sans MS"/>
                <a:cs typeface="Comic Sans MS"/>
              </a:rPr>
              <a:t>de </a:t>
            </a:r>
            <a:r>
              <a:rPr sz="850" spc="5" dirty="0">
                <a:latin typeface="Comic Sans MS"/>
                <a:cs typeface="Comic Sans MS"/>
              </a:rPr>
              <a:t>travail. </a:t>
            </a:r>
            <a:r>
              <a:rPr sz="850" spc="10" dirty="0">
                <a:latin typeface="Comic Sans MS"/>
                <a:cs typeface="Comic Sans MS"/>
              </a:rPr>
              <a:t>Les  professeurs </a:t>
            </a:r>
            <a:r>
              <a:rPr sz="850" spc="5" dirty="0">
                <a:latin typeface="Comic Sans MS"/>
                <a:cs typeface="Comic Sans MS"/>
              </a:rPr>
              <a:t>ont </a:t>
            </a:r>
            <a:r>
              <a:rPr sz="850" spc="10" dirty="0">
                <a:latin typeface="Comic Sans MS"/>
                <a:cs typeface="Comic Sans MS"/>
              </a:rPr>
              <a:t>donc rassemblé des </a:t>
            </a:r>
            <a:r>
              <a:rPr sz="850" spc="5" dirty="0">
                <a:latin typeface="Comic Sans MS"/>
                <a:cs typeface="Comic Sans MS"/>
              </a:rPr>
              <a:t>conseils, </a:t>
            </a:r>
            <a:r>
              <a:rPr sz="850" spc="10" dirty="0">
                <a:latin typeface="Comic Sans MS"/>
                <a:cs typeface="Comic Sans MS"/>
              </a:rPr>
              <a:t>par </a:t>
            </a:r>
            <a:r>
              <a:rPr sz="850" spc="5" dirty="0">
                <a:latin typeface="Comic Sans MS"/>
                <a:cs typeface="Comic Sans MS"/>
              </a:rPr>
              <a:t>discipline, </a:t>
            </a:r>
            <a:r>
              <a:rPr sz="850" spc="10" dirty="0">
                <a:latin typeface="Comic Sans MS"/>
                <a:cs typeface="Comic Sans MS"/>
              </a:rPr>
              <a:t>pour </a:t>
            </a:r>
            <a:r>
              <a:rPr sz="850" spc="5" dirty="0">
                <a:latin typeface="Comic Sans MS"/>
                <a:cs typeface="Comic Sans MS"/>
              </a:rPr>
              <a:t>réaliser </a:t>
            </a:r>
            <a:r>
              <a:rPr sz="850" spc="10" dirty="0">
                <a:latin typeface="Comic Sans MS"/>
                <a:cs typeface="Comic Sans MS"/>
              </a:rPr>
              <a:t>une </a:t>
            </a:r>
            <a:r>
              <a:rPr sz="850" spc="5" dirty="0">
                <a:latin typeface="Comic Sans MS"/>
                <a:cs typeface="Comic Sans MS"/>
              </a:rPr>
              <a:t>fiche </a:t>
            </a:r>
            <a:r>
              <a:rPr sz="850" spc="10" dirty="0">
                <a:latin typeface="Comic Sans MS"/>
                <a:cs typeface="Comic Sans MS"/>
              </a:rPr>
              <a:t>de </a:t>
            </a:r>
            <a:r>
              <a:rPr sz="850" spc="5" dirty="0">
                <a:latin typeface="Comic Sans MS"/>
                <a:cs typeface="Comic Sans MS"/>
              </a:rPr>
              <a:t>révisions</a:t>
            </a:r>
            <a:r>
              <a:rPr sz="850" spc="140" dirty="0">
                <a:latin typeface="Comic Sans MS"/>
                <a:cs typeface="Comic Sans MS"/>
              </a:rPr>
              <a:t> </a:t>
            </a:r>
            <a:r>
              <a:rPr sz="850" spc="5" dirty="0">
                <a:latin typeface="Comic Sans MS"/>
                <a:cs typeface="Comic Sans MS"/>
              </a:rPr>
              <a:t>efficace.</a:t>
            </a:r>
            <a:endParaRPr sz="85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3231" y="1571238"/>
            <a:ext cx="487680" cy="542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38556" y="2634990"/>
          <a:ext cx="6221095" cy="701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5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1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980">
                <a:tc rowSpan="3">
                  <a:txBody>
                    <a:bodyPr/>
                    <a:lstStyle/>
                    <a:p>
                      <a:pPr marL="28575" marR="20320" indent="-635" algn="ctr">
                        <a:lnSpc>
                          <a:spcPct val="133700"/>
                        </a:lnSpc>
                        <a:spcBef>
                          <a:spcPts val="495"/>
                        </a:spcBef>
                      </a:pPr>
                      <a:r>
                        <a:rPr sz="800" b="1" dirty="0">
                          <a:latin typeface="Comic Sans MS"/>
                          <a:cs typeface="Comic Sans MS"/>
                        </a:rPr>
                        <a:t>Quel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matériel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utiliser  pour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réaliser une</a:t>
                      </a:r>
                      <a:r>
                        <a:rPr sz="800" b="1" spc="-4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fiche  de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révisions</a:t>
                      </a:r>
                      <a:r>
                        <a:rPr sz="800" b="1" spc="-2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?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628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cahier de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texte en ligne pour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récupérer les cours</a:t>
                      </a:r>
                      <a:r>
                        <a:rPr sz="800" spc="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manquants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9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Stylos, surligneurs et feutres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800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couleurs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00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6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cours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800" spc="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manuel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63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Feuilles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cartonnées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A4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800" spc="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A5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63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662940" marR="88900" indent="-564515">
                        <a:lnSpc>
                          <a:spcPct val="133700"/>
                        </a:lnSpc>
                        <a:spcBef>
                          <a:spcPts val="220"/>
                        </a:spcBef>
                      </a:pP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Quels éléments fondamentaux doivent apapraitre 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sur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la fiche de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révisions</a:t>
                      </a:r>
                      <a:r>
                        <a:rPr sz="800" b="1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?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79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marL="271145" marR="129539" indent="-132715">
                        <a:lnSpc>
                          <a:spcPct val="133700"/>
                        </a:lnSpc>
                        <a:spcBef>
                          <a:spcPts val="220"/>
                        </a:spcBef>
                      </a:pPr>
                      <a:r>
                        <a:rPr sz="800" b="1" dirty="0">
                          <a:latin typeface="Comic Sans MS"/>
                          <a:cs typeface="Comic Sans MS"/>
                        </a:rPr>
                        <a:t>Y-a-t-il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des informations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recopier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mots  pour mots sur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la fiche de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révisions</a:t>
                      </a:r>
                      <a:r>
                        <a:rPr sz="800" b="1" spc="-3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?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79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54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3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Français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8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Titres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Définitions des </a:t>
                      </a:r>
                      <a:r>
                        <a:rPr sz="8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mots</a:t>
                      </a:r>
                      <a:r>
                        <a:rPr sz="800" spc="2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clés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6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Mots </a:t>
                      </a: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clés </a:t>
                      </a:r>
                      <a:r>
                        <a:rPr sz="8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8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Conjugaisons, </a:t>
                      </a:r>
                      <a:r>
                        <a:rPr sz="8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règles </a:t>
                      </a: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 grammaire</a:t>
                      </a:r>
                      <a:r>
                        <a:rPr sz="800" spc="3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d'orthographe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02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Histoire-géographie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Plan du cours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95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titres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des différentes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parties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du</a:t>
                      </a:r>
                      <a:r>
                        <a:rPr sz="800" spc="4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cours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Mots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clés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8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800" spc="-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problématique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41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Repères (dates, lieux et personnages</a:t>
                      </a:r>
                      <a:r>
                        <a:rPr sz="800" spc="-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importants)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définitions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condition qu'elles</a:t>
                      </a:r>
                      <a:r>
                        <a:rPr sz="800" spc="3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soient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parfaitement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comprises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1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Exemples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vus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en classes </a:t>
                      </a:r>
                      <a:r>
                        <a:rPr sz="8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résumés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avec ses</a:t>
                      </a:r>
                      <a:r>
                        <a:rPr sz="800" spc="-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propres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mots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64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Mathématiques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Vocabulaire 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nouveau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 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vocabulaire nouveau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800" spc="-1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41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Théorèmes ou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propriétés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504190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théorèmes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800" spc="-1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propriétés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41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930"/>
                        </a:lnSpc>
                      </a:pP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Figues et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schémas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74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Exemples</a:t>
                      </a:r>
                      <a:r>
                        <a:rPr sz="800" spc="-5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E46C09"/>
                          </a:solidFill>
                          <a:latin typeface="Comic Sans MS"/>
                          <a:cs typeface="Comic Sans MS"/>
                        </a:rPr>
                        <a:t>courts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34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441325" marR="146685" indent="-288290">
                        <a:lnSpc>
                          <a:spcPts val="1280"/>
                        </a:lnSpc>
                        <a:spcBef>
                          <a:spcPts val="80"/>
                        </a:spcBef>
                      </a:pPr>
                      <a:r>
                        <a:rPr sz="800" b="1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SVT et</a:t>
                      </a:r>
                      <a:r>
                        <a:rPr sz="800" b="1" spc="-6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Physique-  chimie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Titres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8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8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193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07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Mots clés et</a:t>
                      </a:r>
                      <a:r>
                        <a:rPr sz="8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88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93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168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33375" marR="93345" indent="-236854">
                        <a:lnSpc>
                          <a:spcPct val="133700"/>
                        </a:lnSpc>
                        <a:spcBef>
                          <a:spcPts val="675"/>
                        </a:spcBef>
                      </a:pPr>
                      <a:r>
                        <a:rPr sz="800" b="1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LVE </a:t>
                      </a:r>
                      <a:r>
                        <a:rPr sz="800" b="1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(Langue vivante  étrangère)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Titres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Vocabulaire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61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Vocabulaire 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nouveau (signification,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prononciation</a:t>
                      </a:r>
                      <a:r>
                        <a:rPr sz="8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orthographe)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Règles de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grammaire et 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800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conjugaison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276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Règles de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grammaire et 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temps verbaux</a:t>
                      </a:r>
                      <a:r>
                        <a:rPr sz="8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étudiés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pendant la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séquence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474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Exemples pour 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illustrer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règles de </a:t>
                      </a: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grammaire et</a:t>
                      </a:r>
                      <a:r>
                        <a:rPr sz="8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conjugaison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4904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0924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Technologie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3955" marR="85725" indent="-1077595">
                        <a:lnSpc>
                          <a:spcPts val="131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Vocabulaire et expressions écrites en </a:t>
                      </a: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rouge dans </a:t>
                      </a: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le  cahier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marL="857885" marR="128270" indent="-730250">
                        <a:lnSpc>
                          <a:spcPts val="131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Vocabulaire et expression </a:t>
                      </a: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inscrites </a:t>
                      </a: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rouge  dans </a:t>
                      </a: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cahier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74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Synthèses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34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474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Articulation des raisonnements, </a:t>
                      </a:r>
                      <a:r>
                        <a:rPr sz="80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symbolisés par</a:t>
                      </a:r>
                      <a:r>
                        <a:rPr sz="800" spc="-1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flèches</a:t>
                      </a:r>
                      <a:r>
                        <a:rPr sz="800" spc="-10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974706"/>
                          </a:solidFill>
                          <a:latin typeface="Comic Sans MS"/>
                          <a:cs typeface="Comic Sans MS"/>
                        </a:rPr>
                        <a:t>d'action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7076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3520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Arts</a:t>
                      </a:r>
                      <a:r>
                        <a:rPr sz="800" b="1" spc="-1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plastiques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Noms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d'artistes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d'œuvres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 marL="74866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Titres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r>
                        <a:rPr sz="800" spc="-1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œuvres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11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Mouvements artistiques et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repères</a:t>
                      </a:r>
                      <a:r>
                        <a:rPr sz="800" spc="-2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chronologiques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276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Techniques plastiques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(peinture,</a:t>
                      </a:r>
                      <a:r>
                        <a:rPr sz="800" spc="-1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sculpture,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installation,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assemblage,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film,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photographie</a:t>
                      </a:r>
                      <a:r>
                        <a:rPr sz="800" spc="-1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…)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4815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Les éléments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méthodes comme la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"technique</a:t>
                      </a:r>
                      <a:r>
                        <a:rPr sz="800" spc="-2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du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marL="924560" marR="90170" indent="-832485">
                        <a:lnSpc>
                          <a:spcPct val="136300"/>
                        </a:lnSpc>
                      </a:pP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verre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à pied"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(vue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en classe) pour mener une 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bonne  </a:t>
                      </a:r>
                      <a:r>
                        <a:rPr sz="800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analyse</a:t>
                      </a:r>
                      <a:r>
                        <a:rPr sz="800" spc="-5" dirty="0">
                          <a:solidFill>
                            <a:srgbClr val="FF32CC"/>
                          </a:solidFill>
                          <a:latin typeface="Comic Sans MS"/>
                          <a:cs typeface="Comic Sans MS"/>
                        </a:rPr>
                        <a:t> d'œuvre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31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11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38556" y="673602"/>
          <a:ext cx="6221095" cy="3386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5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1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2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46405" marR="192405" indent="-242570">
                        <a:lnSpc>
                          <a:spcPts val="1280"/>
                        </a:lnSpc>
                        <a:spcBef>
                          <a:spcPts val="20"/>
                        </a:spcBef>
                      </a:pPr>
                      <a:r>
                        <a:rPr sz="800" b="1" dirty="0">
                          <a:latin typeface="Comic Sans MS"/>
                          <a:cs typeface="Comic Sans MS"/>
                        </a:rPr>
                        <a:t>Chaque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élève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peut organiser ses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fiches de révisions en fonction de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ses propres méthodes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de 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mémorisation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(qui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peuvent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varier d'une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matière à l'autre). En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voici des exemples</a:t>
                      </a:r>
                      <a:r>
                        <a:rPr sz="800" b="1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: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06045" marR="14604" indent="-81280">
                        <a:lnSpc>
                          <a:spcPct val="133700"/>
                        </a:lnSpc>
                      </a:pPr>
                      <a:r>
                        <a:rPr sz="800" b="1" dirty="0">
                          <a:latin typeface="Comic Sans MS"/>
                          <a:cs typeface="Comic Sans MS"/>
                        </a:rPr>
                        <a:t>Comment organiser</a:t>
                      </a:r>
                      <a:r>
                        <a:rPr sz="800" b="1" spc="-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une  </a:t>
                      </a: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fiche de révisions</a:t>
                      </a:r>
                      <a:r>
                        <a:rPr sz="800" b="1" spc="-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?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En suivant le plan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du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cours et en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résumant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8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contenu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avec ses propres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mots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réalisant des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schémas,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tableaux,</a:t>
                      </a:r>
                      <a:r>
                        <a:rPr sz="800" spc="-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croquis,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spc="-5" dirty="0">
                          <a:latin typeface="Comic Sans MS"/>
                          <a:cs typeface="Comic Sans MS"/>
                        </a:rPr>
                        <a:t>dessins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ou cartes</a:t>
                      </a:r>
                      <a:r>
                        <a:rPr sz="800" spc="-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mentales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70534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En utilisant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codes couleurs en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fonction des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éléments qui apparaissent sur la</a:t>
                      </a:r>
                      <a:r>
                        <a:rPr sz="800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fiche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736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5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3020" marR="35560" indent="-5715" algn="ctr">
                        <a:lnSpc>
                          <a:spcPts val="1310"/>
                        </a:lnSpc>
                        <a:spcBef>
                          <a:spcPts val="2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En LVE,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il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est conseillé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d'organiser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le lexique sous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forme de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listes.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Il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est préférable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le classifier, le  présenter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 façon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logique, afin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 faciliter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la mémorisation. L'utilisation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couleurs peut simplifier ce 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travail. On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peut aussi passer par le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jeu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retenir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800" spc="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vocabulaire.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284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84150" marR="142240" indent="-35560">
                        <a:lnSpc>
                          <a:spcPct val="133800"/>
                        </a:lnSpc>
                      </a:pPr>
                      <a:r>
                        <a:rPr sz="800" b="1" spc="-5" dirty="0">
                          <a:latin typeface="Comic Sans MS"/>
                          <a:cs typeface="Comic Sans MS"/>
                        </a:rPr>
                        <a:t>Quelques derniers 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petits conseils</a:t>
                      </a:r>
                      <a:r>
                        <a:rPr sz="800" b="1" spc="-6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b="1" dirty="0">
                          <a:latin typeface="Comic Sans MS"/>
                          <a:cs typeface="Comic Sans MS"/>
                        </a:rPr>
                        <a:t>…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Faire une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fiche de révisions jolie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et colorée qui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vous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correspondra et qui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vous donnera</a:t>
                      </a:r>
                      <a:r>
                        <a:rPr sz="800" spc="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envie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latin typeface="Comic Sans MS"/>
                          <a:cs typeface="Comic Sans MS"/>
                        </a:rPr>
                        <a:t>d'apprendre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: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vous devez vous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l'approprier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Ne pas attendre la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veille du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contrôle pour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réaliser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sa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fiche de révisions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: elle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doit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être élaborée au</a:t>
                      </a:r>
                      <a:r>
                        <a:rPr sz="800" spc="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fur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et à mesure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l'avancée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la leçon pour commencer la mémorisation le plus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tôt</a:t>
                      </a:r>
                      <a:r>
                        <a:rPr sz="800" spc="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possible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65580" marR="113030" indent="-1364615">
                        <a:lnSpc>
                          <a:spcPct val="136200"/>
                        </a:lnSpc>
                        <a:spcBef>
                          <a:spcPts val="25"/>
                        </a:spcBef>
                      </a:pPr>
                      <a:r>
                        <a:rPr sz="800" spc="-5" dirty="0">
                          <a:latin typeface="Comic Sans MS"/>
                          <a:cs typeface="Comic Sans MS"/>
                        </a:rPr>
                        <a:t>Réviser régulièrement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ne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pas hésiter à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demander des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conseils ou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précisions à ses professeurs  pour s'assurer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d'avoir bien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compris la leçon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1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70280" marR="174625" indent="-806450">
                        <a:lnSpc>
                          <a:spcPct val="136300"/>
                        </a:lnSpc>
                        <a:spcBef>
                          <a:spcPts val="10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Varier les approches et les méthodes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d'apprentissages (texte,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schéma, couleurs, cartes mentales,  lecture à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voix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haute, enregistrement,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interrogation d’un tiers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…)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A5A5A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800" dirty="0">
                          <a:latin typeface="Comic Sans MS"/>
                          <a:cs typeface="Comic Sans MS"/>
                        </a:rPr>
                        <a:t>Faire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des </a:t>
                      </a:r>
                      <a:r>
                        <a:rPr sz="800" dirty="0">
                          <a:latin typeface="Comic Sans MS"/>
                          <a:cs typeface="Comic Sans MS"/>
                        </a:rPr>
                        <a:t>liens entre les matières et les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différents domaines</a:t>
                      </a:r>
                      <a:r>
                        <a:rPr sz="800" spc="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00" spc="-5" dirty="0">
                          <a:latin typeface="Comic Sans MS"/>
                          <a:cs typeface="Comic Sans MS"/>
                        </a:rPr>
                        <a:t>d'utilisation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T="596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282700" y="909323"/>
            <a:ext cx="49923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mic Sans MS"/>
                <a:cs typeface="Comic Sans MS"/>
              </a:rPr>
              <a:t>Pourquoi ce petit </a:t>
            </a:r>
            <a:r>
              <a:rPr sz="1800" b="1" dirty="0">
                <a:latin typeface="Comic Sans MS"/>
                <a:cs typeface="Comic Sans MS"/>
              </a:rPr>
              <a:t>guide </a:t>
            </a:r>
            <a:r>
              <a:rPr sz="1800" b="1" spc="-5" dirty="0">
                <a:latin typeface="Comic Sans MS"/>
                <a:cs typeface="Comic Sans MS"/>
              </a:rPr>
              <a:t>vous est-il proposé</a:t>
            </a:r>
            <a:r>
              <a:rPr sz="1800" b="1" spc="20" dirty="0">
                <a:latin typeface="Comic Sans MS"/>
                <a:cs typeface="Comic Sans MS"/>
              </a:rPr>
              <a:t> </a:t>
            </a:r>
            <a:r>
              <a:rPr sz="1800" b="1" spc="-5" dirty="0">
                <a:latin typeface="Comic Sans MS"/>
                <a:cs typeface="Comic Sans MS"/>
              </a:rPr>
              <a:t>?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6460" y="1830429"/>
            <a:ext cx="5788660" cy="2744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49580" algn="just">
              <a:lnSpc>
                <a:spcPct val="133900"/>
              </a:lnSpc>
              <a:spcBef>
                <a:spcPts val="95"/>
              </a:spcBef>
            </a:pPr>
            <a:r>
              <a:rPr sz="1100" dirty="0">
                <a:latin typeface="Comic Sans MS"/>
                <a:cs typeface="Comic Sans MS"/>
              </a:rPr>
              <a:t>Quand un </a:t>
            </a:r>
            <a:r>
              <a:rPr sz="1100" spc="-5" dirty="0">
                <a:latin typeface="Comic Sans MS"/>
                <a:cs typeface="Comic Sans MS"/>
              </a:rPr>
              <a:t>élève </a:t>
            </a:r>
            <a:r>
              <a:rPr sz="1100" dirty="0">
                <a:latin typeface="Comic Sans MS"/>
                <a:cs typeface="Comic Sans MS"/>
              </a:rPr>
              <a:t>fait ses </a:t>
            </a:r>
            <a:r>
              <a:rPr sz="1100" spc="-5" dirty="0">
                <a:latin typeface="Comic Sans MS"/>
                <a:cs typeface="Comic Sans MS"/>
              </a:rPr>
              <a:t>devoirs, de multiples difficultés peuvent </a:t>
            </a:r>
            <a:r>
              <a:rPr sz="1100" dirty="0">
                <a:latin typeface="Comic Sans MS"/>
                <a:cs typeface="Comic Sans MS"/>
              </a:rPr>
              <a:t>se </a:t>
            </a:r>
            <a:r>
              <a:rPr sz="1100" spc="-5" dirty="0">
                <a:latin typeface="Comic Sans MS"/>
                <a:cs typeface="Comic Sans MS"/>
              </a:rPr>
              <a:t>présenter </a:t>
            </a:r>
            <a:r>
              <a:rPr sz="1100" dirty="0">
                <a:latin typeface="Comic Sans MS"/>
                <a:cs typeface="Comic Sans MS"/>
              </a:rPr>
              <a:t>à  </a:t>
            </a:r>
            <a:r>
              <a:rPr sz="1100" spc="-5" dirty="0">
                <a:latin typeface="Comic Sans MS"/>
                <a:cs typeface="Comic Sans MS"/>
              </a:rPr>
              <a:t>lui. </a:t>
            </a:r>
            <a:r>
              <a:rPr sz="1100" dirty="0">
                <a:latin typeface="Comic Sans MS"/>
                <a:cs typeface="Comic Sans MS"/>
              </a:rPr>
              <a:t>Aussi, </a:t>
            </a:r>
            <a:r>
              <a:rPr sz="1100" spc="-5" dirty="0">
                <a:latin typeface="Comic Sans MS"/>
                <a:cs typeface="Comic Sans MS"/>
              </a:rPr>
              <a:t>même quand </a:t>
            </a:r>
            <a:r>
              <a:rPr sz="1100" dirty="0">
                <a:latin typeface="Comic Sans MS"/>
                <a:cs typeface="Comic Sans MS"/>
              </a:rPr>
              <a:t>il y a </a:t>
            </a:r>
            <a:r>
              <a:rPr sz="1100" spc="-5" dirty="0">
                <a:latin typeface="Comic Sans MS"/>
                <a:cs typeface="Comic Sans MS"/>
              </a:rPr>
              <a:t>passé du temps, il arrive parfois </a:t>
            </a:r>
            <a:r>
              <a:rPr sz="1100" dirty="0">
                <a:latin typeface="Comic Sans MS"/>
                <a:cs typeface="Comic Sans MS"/>
              </a:rPr>
              <a:t>que </a:t>
            </a:r>
            <a:r>
              <a:rPr sz="1100" spc="-5" dirty="0">
                <a:latin typeface="Comic Sans MS"/>
                <a:cs typeface="Comic Sans MS"/>
              </a:rPr>
              <a:t>le professeur ne </a:t>
            </a:r>
            <a:r>
              <a:rPr sz="1100" dirty="0">
                <a:latin typeface="Comic Sans MS"/>
                <a:cs typeface="Comic Sans MS"/>
              </a:rPr>
              <a:t>soit  </a:t>
            </a:r>
            <a:r>
              <a:rPr sz="1100" spc="-5" dirty="0">
                <a:latin typeface="Comic Sans MS"/>
                <a:cs typeface="Comic Sans MS"/>
              </a:rPr>
              <a:t>pas content du travail réalisé. Ceci peut être lié </a:t>
            </a:r>
            <a:r>
              <a:rPr sz="1100" dirty="0">
                <a:latin typeface="Comic Sans MS"/>
                <a:cs typeface="Comic Sans MS"/>
              </a:rPr>
              <a:t>à une </a:t>
            </a:r>
            <a:r>
              <a:rPr sz="1100" spc="-5" dirty="0">
                <a:latin typeface="Comic Sans MS"/>
                <a:cs typeface="Comic Sans MS"/>
              </a:rPr>
              <a:t>mauvaise compréhension de ce  </a:t>
            </a:r>
            <a:r>
              <a:rPr sz="1100" dirty="0">
                <a:latin typeface="Comic Sans MS"/>
                <a:cs typeface="Comic Sans MS"/>
              </a:rPr>
              <a:t>qu’il </a:t>
            </a:r>
            <a:r>
              <a:rPr sz="1100" spc="-5" dirty="0">
                <a:latin typeface="Comic Sans MS"/>
                <a:cs typeface="Comic Sans MS"/>
              </a:rPr>
              <a:t>fallait faire ou d’une mauvaise application </a:t>
            </a:r>
            <a:r>
              <a:rPr sz="1100" spc="-10" dirty="0">
                <a:latin typeface="Comic Sans MS"/>
                <a:cs typeface="Comic Sans MS"/>
              </a:rPr>
              <a:t>de </a:t>
            </a:r>
            <a:r>
              <a:rPr sz="1100" spc="-5" dirty="0">
                <a:latin typeface="Comic Sans MS"/>
                <a:cs typeface="Comic Sans MS"/>
              </a:rPr>
              <a:t>la</a:t>
            </a:r>
            <a:r>
              <a:rPr sz="1100" spc="4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méthode.</a:t>
            </a:r>
            <a:endParaRPr sz="1100">
              <a:latin typeface="Comic Sans MS"/>
              <a:cs typeface="Comic Sans MS"/>
            </a:endParaRPr>
          </a:p>
          <a:p>
            <a:pPr marL="12700" marR="5080" indent="449580" algn="just">
              <a:lnSpc>
                <a:spcPct val="133600"/>
              </a:lnSpc>
              <a:spcBef>
                <a:spcPts val="985"/>
              </a:spcBef>
            </a:pPr>
            <a:r>
              <a:rPr sz="1100" dirty="0">
                <a:latin typeface="Comic Sans MS"/>
                <a:cs typeface="Comic Sans MS"/>
              </a:rPr>
              <a:t>Les </a:t>
            </a:r>
            <a:r>
              <a:rPr sz="1100" spc="-5" dirty="0">
                <a:latin typeface="Comic Sans MS"/>
                <a:cs typeface="Comic Sans MS"/>
              </a:rPr>
              <a:t>professeurs du collège Gaspard </a:t>
            </a:r>
            <a:r>
              <a:rPr sz="1100" dirty="0">
                <a:latin typeface="Comic Sans MS"/>
                <a:cs typeface="Comic Sans MS"/>
              </a:rPr>
              <a:t>Monge </a:t>
            </a:r>
            <a:r>
              <a:rPr sz="1100" spc="-5" dirty="0">
                <a:latin typeface="Comic Sans MS"/>
                <a:cs typeface="Comic Sans MS"/>
              </a:rPr>
              <a:t>ont donc travaillé ensemble </a:t>
            </a:r>
            <a:r>
              <a:rPr sz="1100" dirty="0">
                <a:latin typeface="Comic Sans MS"/>
                <a:cs typeface="Comic Sans MS"/>
              </a:rPr>
              <a:t>afin  </a:t>
            </a:r>
            <a:r>
              <a:rPr sz="1100" spc="-5" dirty="0">
                <a:latin typeface="Comic Sans MS"/>
                <a:cs typeface="Comic Sans MS"/>
              </a:rPr>
              <a:t>d’harmoniser leurs attentes mais </a:t>
            </a:r>
            <a:r>
              <a:rPr sz="1100" dirty="0">
                <a:latin typeface="Comic Sans MS"/>
                <a:cs typeface="Comic Sans MS"/>
              </a:rPr>
              <a:t>aussi </a:t>
            </a:r>
            <a:r>
              <a:rPr sz="1100" spc="-5" dirty="0">
                <a:latin typeface="Comic Sans MS"/>
                <a:cs typeface="Comic Sans MS"/>
              </a:rPr>
              <a:t>leurs méthodes et la formulation de </a:t>
            </a:r>
            <a:r>
              <a:rPr sz="1100" dirty="0">
                <a:latin typeface="Comic Sans MS"/>
                <a:cs typeface="Comic Sans MS"/>
              </a:rPr>
              <a:t>leurs  </a:t>
            </a:r>
            <a:r>
              <a:rPr sz="1100" spc="-5" dirty="0">
                <a:latin typeface="Comic Sans MS"/>
                <a:cs typeface="Comic Sans MS"/>
              </a:rPr>
              <a:t>consignes au </a:t>
            </a:r>
            <a:r>
              <a:rPr sz="1100" dirty="0">
                <a:latin typeface="Comic Sans MS"/>
                <a:cs typeface="Comic Sans MS"/>
              </a:rPr>
              <a:t>sein </a:t>
            </a:r>
            <a:r>
              <a:rPr sz="1100" spc="-5" dirty="0">
                <a:latin typeface="Comic Sans MS"/>
                <a:cs typeface="Comic Sans MS"/>
              </a:rPr>
              <a:t>de chaque discipline. Cette collaboration </a:t>
            </a:r>
            <a:r>
              <a:rPr sz="1100" dirty="0">
                <a:latin typeface="Comic Sans MS"/>
                <a:cs typeface="Comic Sans MS"/>
              </a:rPr>
              <a:t>a permis </a:t>
            </a:r>
            <a:r>
              <a:rPr sz="1100" spc="-5" dirty="0">
                <a:latin typeface="Comic Sans MS"/>
                <a:cs typeface="Comic Sans MS"/>
              </a:rPr>
              <a:t>l’élaboration de ce  </a:t>
            </a:r>
            <a:r>
              <a:rPr sz="1100" dirty="0">
                <a:latin typeface="Comic Sans MS"/>
                <a:cs typeface="Comic Sans MS"/>
              </a:rPr>
              <a:t>guide </a:t>
            </a:r>
            <a:r>
              <a:rPr sz="1100" spc="-5" dirty="0">
                <a:latin typeface="Comic Sans MS"/>
                <a:cs typeface="Comic Sans MS"/>
              </a:rPr>
              <a:t>qui </a:t>
            </a:r>
            <a:r>
              <a:rPr sz="1100" dirty="0">
                <a:latin typeface="Comic Sans MS"/>
                <a:cs typeface="Comic Sans MS"/>
              </a:rPr>
              <a:t>a </a:t>
            </a:r>
            <a:r>
              <a:rPr sz="1100" spc="-5" dirty="0">
                <a:latin typeface="Comic Sans MS"/>
                <a:cs typeface="Comic Sans MS"/>
              </a:rPr>
              <a:t>vocation </a:t>
            </a:r>
            <a:r>
              <a:rPr sz="1100" dirty="0">
                <a:latin typeface="Comic Sans MS"/>
                <a:cs typeface="Comic Sans MS"/>
              </a:rPr>
              <a:t>à </a:t>
            </a:r>
            <a:r>
              <a:rPr sz="1100" spc="-5" dirty="0">
                <a:latin typeface="Comic Sans MS"/>
                <a:cs typeface="Comic Sans MS"/>
              </a:rPr>
              <a:t>être utilisé </a:t>
            </a:r>
            <a:r>
              <a:rPr sz="1100" dirty="0">
                <a:latin typeface="Comic Sans MS"/>
                <a:cs typeface="Comic Sans MS"/>
              </a:rPr>
              <a:t>à </a:t>
            </a:r>
            <a:r>
              <a:rPr sz="1100" spc="-5" dirty="0">
                <a:latin typeface="Comic Sans MS"/>
                <a:cs typeface="Comic Sans MS"/>
              </a:rPr>
              <a:t>la fois par l’élève mais aussi par ses parents ou toute  personne extérieure désireuse de l’aider </a:t>
            </a:r>
            <a:r>
              <a:rPr sz="1100" dirty="0">
                <a:latin typeface="Comic Sans MS"/>
                <a:cs typeface="Comic Sans MS"/>
              </a:rPr>
              <a:t>à </a:t>
            </a:r>
            <a:r>
              <a:rPr sz="1100" spc="-5" dirty="0">
                <a:latin typeface="Comic Sans MS"/>
                <a:cs typeface="Comic Sans MS"/>
              </a:rPr>
              <a:t>faire </a:t>
            </a:r>
            <a:r>
              <a:rPr sz="1100" dirty="0">
                <a:latin typeface="Comic Sans MS"/>
                <a:cs typeface="Comic Sans MS"/>
              </a:rPr>
              <a:t>ses</a:t>
            </a:r>
            <a:r>
              <a:rPr sz="1100" spc="3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devoirs.</a:t>
            </a:r>
            <a:endParaRPr sz="1100">
              <a:latin typeface="Comic Sans MS"/>
              <a:cs typeface="Comic Sans MS"/>
            </a:endParaRPr>
          </a:p>
          <a:p>
            <a:pPr marL="12700" marR="5080" indent="449580" algn="just">
              <a:lnSpc>
                <a:spcPct val="134500"/>
              </a:lnSpc>
              <a:spcBef>
                <a:spcPts val="985"/>
              </a:spcBef>
            </a:pPr>
            <a:r>
              <a:rPr sz="1100" dirty="0">
                <a:latin typeface="Comic Sans MS"/>
                <a:cs typeface="Comic Sans MS"/>
              </a:rPr>
              <a:t>Vous </a:t>
            </a:r>
            <a:r>
              <a:rPr sz="1100" spc="-5" dirty="0">
                <a:latin typeface="Comic Sans MS"/>
                <a:cs typeface="Comic Sans MS"/>
              </a:rPr>
              <a:t>trouverez dans les pages suivantes différents thèmes </a:t>
            </a:r>
            <a:r>
              <a:rPr sz="1100" dirty="0">
                <a:latin typeface="Comic Sans MS"/>
                <a:cs typeface="Comic Sans MS"/>
              </a:rPr>
              <a:t>: </a:t>
            </a:r>
            <a:r>
              <a:rPr sz="1100" spc="-5" dirty="0">
                <a:latin typeface="Comic Sans MS"/>
                <a:cs typeface="Comic Sans MS"/>
              </a:rPr>
              <a:t>l’apprentissage de la  leçon, la compréhension des consignes et la réalisation de fiches de</a:t>
            </a:r>
            <a:r>
              <a:rPr sz="1100" spc="4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révision.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5896" y="5405732"/>
            <a:ext cx="2373630" cy="476884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100" dirty="0">
                <a:latin typeface="Comic Sans MS"/>
                <a:cs typeface="Comic Sans MS"/>
              </a:rPr>
              <a:t>Madame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Boisier,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100" spc="-5" dirty="0">
                <a:latin typeface="Comic Sans MS"/>
                <a:cs typeface="Comic Sans MS"/>
              </a:rPr>
              <a:t>Principale </a:t>
            </a:r>
            <a:r>
              <a:rPr sz="1100" spc="-10" dirty="0">
                <a:latin typeface="Comic Sans MS"/>
                <a:cs typeface="Comic Sans MS"/>
              </a:rPr>
              <a:t>du </a:t>
            </a:r>
            <a:r>
              <a:rPr sz="1100" spc="-5" dirty="0">
                <a:latin typeface="Comic Sans MS"/>
                <a:cs typeface="Comic Sans MS"/>
              </a:rPr>
              <a:t>collège Gaspard</a:t>
            </a:r>
            <a:r>
              <a:rPr sz="1100" dirty="0">
                <a:latin typeface="Comic Sans MS"/>
                <a:cs typeface="Comic Sans MS"/>
              </a:rPr>
              <a:t> Monge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61765" y="6204307"/>
            <a:ext cx="2603500" cy="6991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554480" algn="r">
              <a:lnSpc>
                <a:spcPct val="134100"/>
              </a:lnSpc>
              <a:spcBef>
                <a:spcPts val="90"/>
              </a:spcBef>
            </a:pPr>
            <a:r>
              <a:rPr sz="1100" dirty="0">
                <a:latin typeface="Comic Sans MS"/>
                <a:cs typeface="Comic Sans MS"/>
              </a:rPr>
              <a:t>Madame</a:t>
            </a:r>
            <a:r>
              <a:rPr sz="1100" spc="-9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Furlan, 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Professeur </a:t>
            </a:r>
            <a:r>
              <a:rPr sz="1100" dirty="0">
                <a:latin typeface="Comic Sans MS"/>
                <a:cs typeface="Comic Sans MS"/>
              </a:rPr>
              <a:t>référent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du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dispositif 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omic Sans MS"/>
                <a:cs typeface="Comic Sans MS"/>
              </a:rPr>
              <a:t>Devoirs </a:t>
            </a:r>
            <a:r>
              <a:rPr sz="1100" spc="-5" dirty="0">
                <a:latin typeface="Comic Sans MS"/>
                <a:cs typeface="Comic Sans MS"/>
              </a:rPr>
              <a:t>Faits au collège Gaspard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Monge</a:t>
            </a:r>
            <a:endParaRPr sz="11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3963" y="150870"/>
            <a:ext cx="6452870" cy="466725"/>
          </a:xfrm>
          <a:custGeom>
            <a:avLst/>
            <a:gdLst/>
            <a:ahLst/>
            <a:cxnLst/>
            <a:rect l="l" t="t" r="r" b="b"/>
            <a:pathLst>
              <a:path w="6452870" h="466725">
                <a:moveTo>
                  <a:pt x="0" y="466344"/>
                </a:moveTo>
                <a:lnTo>
                  <a:pt x="6452616" y="466344"/>
                </a:lnTo>
                <a:lnTo>
                  <a:pt x="6452616" y="0"/>
                </a:lnTo>
                <a:lnTo>
                  <a:pt x="0" y="0"/>
                </a:lnTo>
                <a:lnTo>
                  <a:pt x="0" y="466344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17622" y="266196"/>
            <a:ext cx="376301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b="1" dirty="0">
                <a:latin typeface="Comic Sans MS"/>
                <a:cs typeface="Comic Sans MS"/>
              </a:rPr>
              <a:t>Comment bien </a:t>
            </a:r>
            <a:r>
              <a:rPr sz="1200" b="1" spc="5" dirty="0">
                <a:latin typeface="Comic Sans MS"/>
                <a:cs typeface="Comic Sans MS"/>
              </a:rPr>
              <a:t>apprendre </a:t>
            </a:r>
            <a:r>
              <a:rPr sz="1200" b="1" dirty="0">
                <a:latin typeface="Comic Sans MS"/>
                <a:cs typeface="Comic Sans MS"/>
              </a:rPr>
              <a:t>et mémoriser ma leçon</a:t>
            </a:r>
            <a:r>
              <a:rPr sz="1200" b="1" spc="-5" dirty="0">
                <a:latin typeface="Comic Sans MS"/>
                <a:cs typeface="Comic Sans MS"/>
              </a:rPr>
              <a:t> </a:t>
            </a:r>
            <a:r>
              <a:rPr sz="1200" b="1" spc="5" dirty="0">
                <a:latin typeface="Comic Sans MS"/>
                <a:cs typeface="Comic Sans MS"/>
              </a:rPr>
              <a:t>?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7498" y="833733"/>
            <a:ext cx="5861050" cy="68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5000"/>
              </a:lnSpc>
              <a:spcBef>
                <a:spcPts val="100"/>
              </a:spcBef>
            </a:pPr>
            <a:r>
              <a:rPr sz="800" spc="-5" dirty="0">
                <a:latin typeface="Comic Sans MS"/>
                <a:cs typeface="Comic Sans MS"/>
              </a:rPr>
              <a:t>Apprendre </a:t>
            </a:r>
            <a:r>
              <a:rPr sz="800" dirty="0">
                <a:latin typeface="Comic Sans MS"/>
                <a:cs typeface="Comic Sans MS"/>
              </a:rPr>
              <a:t>une </a:t>
            </a:r>
            <a:r>
              <a:rPr sz="800" spc="-5" dirty="0">
                <a:latin typeface="Comic Sans MS"/>
                <a:cs typeface="Comic Sans MS"/>
              </a:rPr>
              <a:t>leçon demande du </a:t>
            </a:r>
            <a:r>
              <a:rPr sz="800" dirty="0">
                <a:latin typeface="Comic Sans MS"/>
                <a:cs typeface="Comic Sans MS"/>
              </a:rPr>
              <a:t>temps et </a:t>
            </a:r>
            <a:r>
              <a:rPr sz="800" spc="-5" dirty="0">
                <a:latin typeface="Comic Sans MS"/>
                <a:cs typeface="Comic Sans MS"/>
              </a:rPr>
              <a:t>de la </a:t>
            </a:r>
            <a:r>
              <a:rPr sz="800" dirty="0">
                <a:latin typeface="Comic Sans MS"/>
                <a:cs typeface="Comic Sans MS"/>
              </a:rPr>
              <a:t>méthode. Cet exercice nécessite aussi </a:t>
            </a:r>
            <a:r>
              <a:rPr sz="800" spc="-5" dirty="0">
                <a:latin typeface="Comic Sans MS"/>
                <a:cs typeface="Comic Sans MS"/>
              </a:rPr>
              <a:t>de </a:t>
            </a:r>
            <a:r>
              <a:rPr sz="800" dirty="0">
                <a:latin typeface="Comic Sans MS"/>
                <a:cs typeface="Comic Sans MS"/>
              </a:rPr>
              <a:t>réussir à cibler </a:t>
            </a:r>
            <a:r>
              <a:rPr sz="800" spc="-5" dirty="0">
                <a:latin typeface="Comic Sans MS"/>
                <a:cs typeface="Comic Sans MS"/>
              </a:rPr>
              <a:t>ce </a:t>
            </a:r>
            <a:r>
              <a:rPr sz="800" dirty="0">
                <a:latin typeface="Comic Sans MS"/>
                <a:cs typeface="Comic Sans MS"/>
              </a:rPr>
              <a:t>qui </a:t>
            </a:r>
            <a:r>
              <a:rPr sz="800" spc="-5" dirty="0">
                <a:latin typeface="Comic Sans MS"/>
                <a:cs typeface="Comic Sans MS"/>
              </a:rPr>
              <a:t>doit </a:t>
            </a:r>
            <a:r>
              <a:rPr sz="800" dirty="0">
                <a:latin typeface="Comic Sans MS"/>
                <a:cs typeface="Comic Sans MS"/>
              </a:rPr>
              <a:t>être  appris par cœur </a:t>
            </a:r>
            <a:r>
              <a:rPr sz="800" spc="-5" dirty="0">
                <a:latin typeface="Comic Sans MS"/>
                <a:cs typeface="Comic Sans MS"/>
              </a:rPr>
              <a:t>ou </a:t>
            </a:r>
            <a:r>
              <a:rPr sz="800" dirty="0">
                <a:latin typeface="Comic Sans MS"/>
                <a:cs typeface="Comic Sans MS"/>
              </a:rPr>
              <a:t>simplement </a:t>
            </a:r>
            <a:r>
              <a:rPr sz="800" spc="-5" dirty="0">
                <a:latin typeface="Comic Sans MS"/>
                <a:cs typeface="Comic Sans MS"/>
              </a:rPr>
              <a:t>compris. </a:t>
            </a:r>
            <a:r>
              <a:rPr sz="800" dirty="0">
                <a:latin typeface="Comic Sans MS"/>
                <a:cs typeface="Comic Sans MS"/>
              </a:rPr>
              <a:t>Les professeurs </a:t>
            </a:r>
            <a:r>
              <a:rPr sz="800" spc="-5" dirty="0">
                <a:latin typeface="Comic Sans MS"/>
                <a:cs typeface="Comic Sans MS"/>
              </a:rPr>
              <a:t>ont donc </a:t>
            </a:r>
            <a:r>
              <a:rPr sz="800" dirty="0">
                <a:latin typeface="Comic Sans MS"/>
                <a:cs typeface="Comic Sans MS"/>
              </a:rPr>
              <a:t>établi une liste, par matière, des éléments </a:t>
            </a:r>
            <a:r>
              <a:rPr sz="800" spc="-5" dirty="0">
                <a:latin typeface="Comic Sans MS"/>
                <a:cs typeface="Comic Sans MS"/>
              </a:rPr>
              <a:t>du cours </a:t>
            </a:r>
            <a:r>
              <a:rPr sz="800" dirty="0">
                <a:latin typeface="Comic Sans MS"/>
                <a:cs typeface="Comic Sans MS"/>
              </a:rPr>
              <a:t>qu'il  </a:t>
            </a:r>
            <a:r>
              <a:rPr sz="800" spc="-5" dirty="0">
                <a:latin typeface="Comic Sans MS"/>
                <a:cs typeface="Comic Sans MS"/>
              </a:rPr>
              <a:t>faudra apprendre </a:t>
            </a:r>
            <a:r>
              <a:rPr sz="800" dirty="0">
                <a:latin typeface="Comic Sans MS"/>
                <a:cs typeface="Comic Sans MS"/>
              </a:rPr>
              <a:t>par coeur et </a:t>
            </a:r>
            <a:r>
              <a:rPr sz="800" spc="-5" dirty="0">
                <a:latin typeface="Comic Sans MS"/>
                <a:cs typeface="Comic Sans MS"/>
              </a:rPr>
              <a:t>de </a:t>
            </a:r>
            <a:r>
              <a:rPr sz="800" dirty="0">
                <a:latin typeface="Comic Sans MS"/>
                <a:cs typeface="Comic Sans MS"/>
              </a:rPr>
              <a:t>ceux qu'il </a:t>
            </a:r>
            <a:r>
              <a:rPr sz="800" spc="-5" dirty="0">
                <a:latin typeface="Comic Sans MS"/>
                <a:cs typeface="Comic Sans MS"/>
              </a:rPr>
              <a:t>faudra </a:t>
            </a:r>
            <a:r>
              <a:rPr sz="800" dirty="0">
                <a:latin typeface="Comic Sans MS"/>
                <a:cs typeface="Comic Sans MS"/>
              </a:rPr>
              <a:t>retenir avec ses propres mots. L'élève trouvera aussi des </a:t>
            </a:r>
            <a:r>
              <a:rPr sz="800" spc="-5" dirty="0">
                <a:latin typeface="Comic Sans MS"/>
                <a:cs typeface="Comic Sans MS"/>
              </a:rPr>
              <a:t>conseils </a:t>
            </a:r>
            <a:r>
              <a:rPr sz="800" dirty="0">
                <a:latin typeface="Comic Sans MS"/>
                <a:cs typeface="Comic Sans MS"/>
              </a:rPr>
              <a:t>pour  </a:t>
            </a:r>
            <a:r>
              <a:rPr sz="800" spc="-5" dirty="0">
                <a:latin typeface="Comic Sans MS"/>
                <a:cs typeface="Comic Sans MS"/>
              </a:rPr>
              <a:t>l'aider </a:t>
            </a:r>
            <a:r>
              <a:rPr sz="800" dirty="0">
                <a:latin typeface="Comic Sans MS"/>
                <a:cs typeface="Comic Sans MS"/>
              </a:rPr>
              <a:t>à vérifier ses </a:t>
            </a:r>
            <a:r>
              <a:rPr sz="800" spc="-5" dirty="0">
                <a:latin typeface="Comic Sans MS"/>
                <a:cs typeface="Comic Sans MS"/>
              </a:rPr>
              <a:t>connaissances mais </a:t>
            </a:r>
            <a:r>
              <a:rPr sz="800" dirty="0">
                <a:latin typeface="Comic Sans MS"/>
                <a:cs typeface="Comic Sans MS"/>
              </a:rPr>
              <a:t>aussi pour se </a:t>
            </a:r>
            <a:r>
              <a:rPr sz="800" spc="-5" dirty="0">
                <a:latin typeface="Comic Sans MS"/>
                <a:cs typeface="Comic Sans MS"/>
              </a:rPr>
              <a:t>faire </a:t>
            </a:r>
            <a:r>
              <a:rPr sz="800" dirty="0">
                <a:latin typeface="Comic Sans MS"/>
                <a:cs typeface="Comic Sans MS"/>
              </a:rPr>
              <a:t>aider par une </a:t>
            </a:r>
            <a:r>
              <a:rPr sz="800" spc="-5" dirty="0">
                <a:latin typeface="Comic Sans MS"/>
                <a:cs typeface="Comic Sans MS"/>
              </a:rPr>
              <a:t>personne</a:t>
            </a:r>
            <a:r>
              <a:rPr sz="800" spc="40" dirty="0">
                <a:latin typeface="Comic Sans MS"/>
                <a:cs typeface="Comic Sans MS"/>
              </a:rPr>
              <a:t> </a:t>
            </a:r>
            <a:r>
              <a:rPr sz="800" dirty="0">
                <a:latin typeface="Comic Sans MS"/>
                <a:cs typeface="Comic Sans MS"/>
              </a:rPr>
              <a:t>extérieure.</a:t>
            </a:r>
            <a:endParaRPr sz="8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33400" y="911346"/>
            <a:ext cx="455675" cy="498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58724" y="1783074"/>
          <a:ext cx="6490335" cy="8132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91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39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20" dirty="0">
                          <a:latin typeface="Comic Sans MS"/>
                          <a:cs typeface="Comic Sans MS"/>
                        </a:rPr>
                        <a:t>Je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dois d'abord </a:t>
                      </a:r>
                      <a:r>
                        <a:rPr sz="700" b="1" spc="15" dirty="0">
                          <a:latin typeface="Comic Sans MS"/>
                          <a:cs typeface="Comic Sans MS"/>
                        </a:rPr>
                        <a:t>apprendre par</a:t>
                      </a:r>
                      <a:r>
                        <a:rPr sz="700" b="1" spc="-4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5" dirty="0">
                          <a:latin typeface="Comic Sans MS"/>
                          <a:cs typeface="Comic Sans MS"/>
                        </a:rPr>
                        <a:t>cœur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marR="17145" algn="ctr">
                        <a:lnSpc>
                          <a:spcPts val="1140"/>
                        </a:lnSpc>
                        <a:spcBef>
                          <a:spcPts val="40"/>
                        </a:spcBef>
                      </a:pPr>
                      <a:r>
                        <a:rPr sz="700" b="1" spc="20" dirty="0">
                          <a:latin typeface="Comic Sans MS"/>
                          <a:cs typeface="Comic Sans MS"/>
                        </a:rPr>
                        <a:t>Je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dois aussi comprendre en  reformulant </a:t>
                      </a:r>
                      <a:r>
                        <a:rPr sz="700" b="1" spc="15" dirty="0">
                          <a:latin typeface="Comic Sans MS"/>
                          <a:cs typeface="Comic Sans MS"/>
                        </a:rPr>
                        <a:t>avec mes</a:t>
                      </a:r>
                      <a:r>
                        <a:rPr sz="700" b="1" spc="-3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propres  </a:t>
                      </a:r>
                      <a:r>
                        <a:rPr sz="700" b="1" spc="15" dirty="0">
                          <a:latin typeface="Comic Sans MS"/>
                          <a:cs typeface="Comic Sans MS"/>
                        </a:rPr>
                        <a:t>mots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20" dirty="0">
                          <a:latin typeface="Comic Sans MS"/>
                          <a:cs typeface="Comic Sans MS"/>
                        </a:rPr>
                        <a:t>Je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dois enfin vérifier </a:t>
                      </a:r>
                      <a:r>
                        <a:rPr sz="700" b="1" spc="15" dirty="0">
                          <a:latin typeface="Comic Sans MS"/>
                          <a:cs typeface="Comic Sans MS"/>
                        </a:rPr>
                        <a:t>que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j'ai bien tout</a:t>
                      </a:r>
                      <a:r>
                        <a:rPr sz="700" b="1" spc="-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retenu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721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Français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méthodes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conclusions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r>
                        <a:rPr sz="700" spc="-3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séances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Relire le cahier et s'assurer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tout</a:t>
                      </a:r>
                      <a:r>
                        <a:rPr sz="700" spc="-2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comprendre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98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définitions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r>
                        <a:rPr sz="700" spc="-2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notions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marL="2717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contenu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du</a:t>
                      </a:r>
                      <a:r>
                        <a:rPr sz="700" spc="-2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cours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98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définitions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des mots</a:t>
                      </a:r>
                      <a:r>
                        <a:rPr sz="700" spc="-4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nouveaux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Réécrire la leçon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mieux la</a:t>
                      </a:r>
                      <a:r>
                        <a:rPr sz="700" spc="-4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retenir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800"/>
                        </a:lnSpc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7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conjugaison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Connaître les titres, les sous-titres et les</a:t>
                      </a:r>
                      <a:r>
                        <a:rPr sz="700" spc="-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notions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importantes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règles d'orthographe et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r>
                        <a:rPr sz="700" spc="-3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grammaire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L'orthographe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des noms</a:t>
                      </a:r>
                      <a:r>
                        <a:rPr sz="700" spc="-2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propres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09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Réciter et/ou expliquer la leçon </a:t>
                      </a:r>
                      <a:r>
                        <a:rPr sz="700" spc="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spc="-3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quelqu'un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54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09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Refaire les</a:t>
                      </a:r>
                      <a:r>
                        <a:rPr sz="700" spc="-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exercices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578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LVE Langue </a:t>
                      </a:r>
                      <a:r>
                        <a:rPr sz="700" b="1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Vivante</a:t>
                      </a:r>
                      <a:r>
                        <a:rPr sz="700" b="1" spc="-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Etrangère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 mots de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vocabulaire, leur prononciation</a:t>
                      </a:r>
                      <a:r>
                        <a:rPr sz="700" spc="-6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leur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traduction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 méthodes vues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spc="-6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classe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Utiliser les images présentes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dans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 livre et le</a:t>
                      </a:r>
                      <a:r>
                        <a:rPr sz="700" spc="-4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cahier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pendant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spc="-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révisions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8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phrases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la leçon et leur</a:t>
                      </a:r>
                      <a:r>
                        <a:rPr sz="700" spc="-4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traduction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81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Chercher les traduction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 mots non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compris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dans</a:t>
                      </a:r>
                      <a:r>
                        <a:rPr sz="700" spc="-4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175" algn="ctr">
                        <a:lnSpc>
                          <a:spcPts val="75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dictionnaire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1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Réécouter les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documents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audios utilisés en</a:t>
                      </a:r>
                      <a:r>
                        <a:rPr sz="700" spc="-2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classe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85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3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1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Réécrire les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mots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et les phrases importantes</a:t>
                      </a:r>
                      <a:r>
                        <a:rPr sz="700" spc="-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plusieurs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fois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40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1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6555" marR="56515" indent="-311150">
                        <a:lnSpc>
                          <a:spcPct val="140000"/>
                        </a:lnSpc>
                        <a:spcBef>
                          <a:spcPts val="110"/>
                        </a:spcBef>
                      </a:pP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Utiliser la technique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du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copier-cacher-tester-vérifier 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mots et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phrases de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700" spc="-6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leçon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39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81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Créer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 jeux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 cartes ou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des </a:t>
                      </a:r>
                      <a:r>
                        <a:rPr sz="700" spc="1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exercices à</a:t>
                      </a:r>
                      <a:r>
                        <a:rPr sz="700" spc="-7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trous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62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0396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Histoire Géographie</a:t>
                      </a:r>
                      <a:r>
                        <a:rPr sz="700" b="1" spc="-2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2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EMC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dates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notions clés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du</a:t>
                      </a:r>
                      <a:r>
                        <a:rPr sz="700" spc="-5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chapitre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Savoir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expliquer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notions importantes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spc="-4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quelqu'un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01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98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noms des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personnages</a:t>
                      </a:r>
                      <a:r>
                        <a:rPr sz="700" spc="-2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importants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 cours et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spc="-4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bilans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25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définitions des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mots</a:t>
                      </a:r>
                      <a:r>
                        <a:rPr sz="700" spc="-3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nouveaux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Savoir raconter le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cours en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utilisant les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mots</a:t>
                      </a:r>
                      <a:r>
                        <a:rPr sz="700" spc="-2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clés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17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25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cartes et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la localisation des lieux vus</a:t>
                      </a:r>
                      <a:r>
                        <a:rPr sz="700" spc="-3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cours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7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25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8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Savoir refaire les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exercices sans</a:t>
                      </a:r>
                      <a:r>
                        <a:rPr sz="700" spc="-3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aide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Savoir faire les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exercices présents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dans le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manuel à</a:t>
                      </a:r>
                      <a:r>
                        <a:rPr sz="700" spc="-6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270" algn="ctr">
                        <a:lnSpc>
                          <a:spcPts val="7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fin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du</a:t>
                      </a:r>
                      <a:r>
                        <a:rPr sz="7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chapitre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063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Lire les documents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cours présents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dans le</a:t>
                      </a:r>
                      <a:r>
                        <a:rPr sz="700" spc="-3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manuel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33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0396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Musique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Le passeport du</a:t>
                      </a:r>
                      <a:r>
                        <a:rPr sz="700" spc="-2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compositeur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260985" marR="104775" indent="-147955">
                        <a:lnSpc>
                          <a:spcPct val="140000"/>
                        </a:lnSpc>
                        <a:spcBef>
                          <a:spcPts val="25"/>
                        </a:spcBef>
                      </a:pP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différents résumés qui  forment la</a:t>
                      </a:r>
                      <a:r>
                        <a:rPr sz="700" spc="-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séquence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547370" marR="93980" indent="-434340">
                        <a:lnSpc>
                          <a:spcPct val="140000"/>
                        </a:lnSpc>
                        <a:spcBef>
                          <a:spcPts val="25"/>
                        </a:spcBef>
                      </a:pP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Réécrire la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leçon ou s'enregistrer en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train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700" spc="-1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lire 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la réécouter plusieurs</a:t>
                      </a:r>
                      <a:r>
                        <a:rPr sz="700" spc="-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fois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03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03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noms des instruments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700" spc="-3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formations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64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Les paroles du chant</a:t>
                      </a:r>
                      <a:r>
                        <a:rPr sz="700" spc="-40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CC00CC"/>
                          </a:solidFill>
                          <a:latin typeface="Comic Sans MS"/>
                          <a:cs typeface="Comic Sans MS"/>
                        </a:rPr>
                        <a:t>étudié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6492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Mathématiques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vocabulaire</a:t>
                      </a:r>
                      <a:r>
                        <a:rPr sz="700" spc="-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nouveau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Les méthodes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(rédaction</a:t>
                      </a:r>
                      <a:r>
                        <a:rPr sz="700" spc="-4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exercices</a:t>
                      </a:r>
                      <a:r>
                        <a:rPr sz="700" spc="-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types)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Refaire des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exercices sans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regarder les réponses</a:t>
                      </a:r>
                      <a:r>
                        <a:rPr sz="700" spc="-3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dans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cahier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4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758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théorèmes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spc="-2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propriétés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Etre capable de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réécrire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chaque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définition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700" spc="-9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propriété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8255" algn="ctr">
                        <a:lnSpc>
                          <a:spcPts val="75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(sans regarder le</a:t>
                      </a:r>
                      <a:r>
                        <a:rPr sz="700" spc="-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cahier)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29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Etre capable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d'expliquer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une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notion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spc="-6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quelqu'un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54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85928">
                <a:tc rowSpan="4">
                  <a:txBody>
                    <a:bodyPr/>
                    <a:lstStyle/>
                    <a:p>
                      <a:pPr marL="408940" marR="137160" indent="-260985">
                        <a:lnSpc>
                          <a:spcPct val="135700"/>
                        </a:lnSpc>
                        <a:spcBef>
                          <a:spcPts val="815"/>
                        </a:spcBef>
                      </a:pPr>
                      <a:r>
                        <a:rPr sz="700" b="1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SVT </a:t>
                      </a:r>
                      <a:r>
                        <a:rPr sz="700" b="1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700" b="1" spc="-7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Physique-  </a:t>
                      </a:r>
                      <a:r>
                        <a:rPr sz="700" b="1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chimie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350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bilans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Refaire les</a:t>
                      </a:r>
                      <a:r>
                        <a:rPr sz="7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activités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3002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350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vocabulaire scientifique (que je dois</a:t>
                      </a:r>
                      <a:r>
                        <a:rPr sz="700" spc="-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savoir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utiliser)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12090" marR="110489" indent="-83820">
                        <a:lnSpc>
                          <a:spcPct val="140000"/>
                        </a:lnSpc>
                        <a:spcBef>
                          <a:spcPts val="590"/>
                        </a:spcBef>
                      </a:pP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Comparer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 réponses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correction et poser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des 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questions à un adulte en cas</a:t>
                      </a:r>
                      <a:r>
                        <a:rPr sz="700" spc="-8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d'incompréhension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49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04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350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théorèmes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spc="-2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propriétés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9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4023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350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 marR="121920" indent="-36830">
                        <a:lnSpc>
                          <a:spcPct val="140000"/>
                        </a:lnSpc>
                        <a:spcBef>
                          <a:spcPts val="180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S'interroger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soi-même à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l'oral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ou sà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l'écrit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sur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 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bilans,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définitions,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schémas ou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dessins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0396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Technologie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vocabulaire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64135" marR="50800" indent="635" algn="ctr">
                        <a:lnSpc>
                          <a:spcPct val="140000"/>
                        </a:lnSpc>
                        <a:spcBef>
                          <a:spcPts val="565"/>
                        </a:spcBef>
                      </a:pP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L'ensemble du cours mais en 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utilisant le plus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possible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les 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mots de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vocabulaire écrits</a:t>
                      </a:r>
                      <a:r>
                        <a:rPr sz="700" spc="-6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en 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rouge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17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Refaire des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exercices sans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regarder les réponses</a:t>
                      </a:r>
                      <a:r>
                        <a:rPr sz="700" spc="-3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dans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cahier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8593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définitions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7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3246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</a:pP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Les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théorèmes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spc="-2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propriétés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7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Etre capable de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réécrire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chaque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définition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700" spc="-9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propriété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(sans regarder le</a:t>
                      </a:r>
                      <a:r>
                        <a:rPr sz="700" spc="-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cahier)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2941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17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Etre capable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d'expliquer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notion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spc="-6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quelqu'un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69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8996" y="5326374"/>
            <a:ext cx="6858000" cy="18415"/>
          </a:xfrm>
          <a:custGeom>
            <a:avLst/>
            <a:gdLst/>
            <a:ahLst/>
            <a:cxnLst/>
            <a:rect l="l" t="t" r="r" b="b"/>
            <a:pathLst>
              <a:path w="6858000" h="18414">
                <a:moveTo>
                  <a:pt x="0" y="18288"/>
                </a:moveTo>
                <a:lnTo>
                  <a:pt x="6857999" y="18288"/>
                </a:lnTo>
                <a:lnTo>
                  <a:pt x="6857999" y="0"/>
                </a:lnTo>
                <a:lnTo>
                  <a:pt x="0" y="0"/>
                </a:lnTo>
                <a:lnTo>
                  <a:pt x="0" y="182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30195" y="2397247"/>
            <a:ext cx="2682240" cy="896619"/>
          </a:xfrm>
          <a:custGeom>
            <a:avLst/>
            <a:gdLst/>
            <a:ahLst/>
            <a:cxnLst/>
            <a:rect l="l" t="t" r="r" b="b"/>
            <a:pathLst>
              <a:path w="2682240" h="896620">
                <a:moveTo>
                  <a:pt x="2662428" y="0"/>
                </a:moveTo>
                <a:lnTo>
                  <a:pt x="19812" y="0"/>
                </a:lnTo>
                <a:lnTo>
                  <a:pt x="12215" y="1595"/>
                </a:lnTo>
                <a:lnTo>
                  <a:pt x="5905" y="5905"/>
                </a:lnTo>
                <a:lnTo>
                  <a:pt x="1595" y="12215"/>
                </a:lnTo>
                <a:lnTo>
                  <a:pt x="0" y="19812"/>
                </a:lnTo>
                <a:lnTo>
                  <a:pt x="0" y="876300"/>
                </a:lnTo>
                <a:lnTo>
                  <a:pt x="1595" y="883896"/>
                </a:lnTo>
                <a:lnTo>
                  <a:pt x="5905" y="890206"/>
                </a:lnTo>
                <a:lnTo>
                  <a:pt x="12215" y="894516"/>
                </a:lnTo>
                <a:lnTo>
                  <a:pt x="19812" y="896112"/>
                </a:lnTo>
                <a:lnTo>
                  <a:pt x="2662428" y="896112"/>
                </a:lnTo>
                <a:lnTo>
                  <a:pt x="2670024" y="894516"/>
                </a:lnTo>
                <a:lnTo>
                  <a:pt x="2676334" y="890206"/>
                </a:lnTo>
                <a:lnTo>
                  <a:pt x="2680644" y="883896"/>
                </a:lnTo>
                <a:lnTo>
                  <a:pt x="2682240" y="876300"/>
                </a:lnTo>
                <a:lnTo>
                  <a:pt x="38100" y="876300"/>
                </a:lnTo>
                <a:lnTo>
                  <a:pt x="19812" y="858012"/>
                </a:lnTo>
                <a:lnTo>
                  <a:pt x="38100" y="858012"/>
                </a:lnTo>
                <a:lnTo>
                  <a:pt x="38100" y="38100"/>
                </a:lnTo>
                <a:lnTo>
                  <a:pt x="19812" y="38100"/>
                </a:lnTo>
                <a:lnTo>
                  <a:pt x="38100" y="19812"/>
                </a:lnTo>
                <a:lnTo>
                  <a:pt x="2682240" y="19812"/>
                </a:lnTo>
                <a:lnTo>
                  <a:pt x="2680644" y="12215"/>
                </a:lnTo>
                <a:lnTo>
                  <a:pt x="2676334" y="5905"/>
                </a:lnTo>
                <a:lnTo>
                  <a:pt x="2670024" y="1595"/>
                </a:lnTo>
                <a:lnTo>
                  <a:pt x="2662428" y="0"/>
                </a:lnTo>
                <a:close/>
              </a:path>
              <a:path w="2682240" h="896620">
                <a:moveTo>
                  <a:pt x="38100" y="858012"/>
                </a:moveTo>
                <a:lnTo>
                  <a:pt x="19812" y="858012"/>
                </a:lnTo>
                <a:lnTo>
                  <a:pt x="38100" y="876300"/>
                </a:lnTo>
                <a:lnTo>
                  <a:pt x="38100" y="858012"/>
                </a:lnTo>
                <a:close/>
              </a:path>
              <a:path w="2682240" h="896620">
                <a:moveTo>
                  <a:pt x="2644140" y="858012"/>
                </a:moveTo>
                <a:lnTo>
                  <a:pt x="38100" y="858012"/>
                </a:lnTo>
                <a:lnTo>
                  <a:pt x="38100" y="876300"/>
                </a:lnTo>
                <a:lnTo>
                  <a:pt x="2644140" y="876300"/>
                </a:lnTo>
                <a:lnTo>
                  <a:pt x="2644140" y="858012"/>
                </a:lnTo>
                <a:close/>
              </a:path>
              <a:path w="2682240" h="896620">
                <a:moveTo>
                  <a:pt x="2644140" y="19812"/>
                </a:moveTo>
                <a:lnTo>
                  <a:pt x="2644140" y="876300"/>
                </a:lnTo>
                <a:lnTo>
                  <a:pt x="2662428" y="858012"/>
                </a:lnTo>
                <a:lnTo>
                  <a:pt x="2682240" y="858012"/>
                </a:lnTo>
                <a:lnTo>
                  <a:pt x="2682240" y="38100"/>
                </a:lnTo>
                <a:lnTo>
                  <a:pt x="2662428" y="38100"/>
                </a:lnTo>
                <a:lnTo>
                  <a:pt x="2644140" y="19812"/>
                </a:lnTo>
                <a:close/>
              </a:path>
              <a:path w="2682240" h="896620">
                <a:moveTo>
                  <a:pt x="2682240" y="858012"/>
                </a:moveTo>
                <a:lnTo>
                  <a:pt x="2662428" y="858012"/>
                </a:lnTo>
                <a:lnTo>
                  <a:pt x="2644140" y="876300"/>
                </a:lnTo>
                <a:lnTo>
                  <a:pt x="2682240" y="876300"/>
                </a:lnTo>
                <a:lnTo>
                  <a:pt x="2682240" y="858012"/>
                </a:lnTo>
                <a:close/>
              </a:path>
              <a:path w="2682240" h="896620">
                <a:moveTo>
                  <a:pt x="38100" y="19812"/>
                </a:moveTo>
                <a:lnTo>
                  <a:pt x="19812" y="38100"/>
                </a:lnTo>
                <a:lnTo>
                  <a:pt x="38100" y="38100"/>
                </a:lnTo>
                <a:lnTo>
                  <a:pt x="38100" y="19812"/>
                </a:lnTo>
                <a:close/>
              </a:path>
              <a:path w="2682240" h="896620">
                <a:moveTo>
                  <a:pt x="2644140" y="19812"/>
                </a:moveTo>
                <a:lnTo>
                  <a:pt x="38100" y="19812"/>
                </a:lnTo>
                <a:lnTo>
                  <a:pt x="38100" y="38100"/>
                </a:lnTo>
                <a:lnTo>
                  <a:pt x="2644140" y="38100"/>
                </a:lnTo>
                <a:lnTo>
                  <a:pt x="2644140" y="19812"/>
                </a:lnTo>
                <a:close/>
              </a:path>
              <a:path w="2682240" h="896620">
                <a:moveTo>
                  <a:pt x="2682240" y="19812"/>
                </a:moveTo>
                <a:lnTo>
                  <a:pt x="2644140" y="19812"/>
                </a:lnTo>
                <a:lnTo>
                  <a:pt x="2662428" y="38100"/>
                </a:lnTo>
                <a:lnTo>
                  <a:pt x="2682240" y="38100"/>
                </a:lnTo>
                <a:lnTo>
                  <a:pt x="2682240" y="198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55238" y="2640586"/>
            <a:ext cx="2230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160" marR="5080" indent="-12509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Une personne extérieure peut  </a:t>
            </a:r>
            <a:r>
              <a:rPr sz="1200" b="1" dirty="0">
                <a:latin typeface="Comic Sans MS"/>
                <a:cs typeface="Comic Sans MS"/>
              </a:rPr>
              <a:t>m’aider à </a:t>
            </a:r>
            <a:r>
              <a:rPr sz="1200" b="1" spc="-5" dirty="0">
                <a:latin typeface="Comic Sans MS"/>
                <a:cs typeface="Comic Sans MS"/>
              </a:rPr>
              <a:t>réviser </a:t>
            </a:r>
            <a:r>
              <a:rPr sz="1200" b="1" dirty="0">
                <a:latin typeface="Comic Sans MS"/>
                <a:cs typeface="Comic Sans MS"/>
              </a:rPr>
              <a:t>ma</a:t>
            </a:r>
            <a:r>
              <a:rPr sz="1200" b="1" spc="-50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leçon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60622" y="1012954"/>
            <a:ext cx="13493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732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En </a:t>
            </a:r>
            <a:r>
              <a:rPr sz="1200" b="1" dirty="0">
                <a:latin typeface="Comic Sans MS"/>
                <a:cs typeface="Comic Sans MS"/>
              </a:rPr>
              <a:t>me faisant  </a:t>
            </a:r>
            <a:r>
              <a:rPr sz="1200" b="1" spc="-5" dirty="0">
                <a:latin typeface="Comic Sans MS"/>
                <a:cs typeface="Comic Sans MS"/>
              </a:rPr>
              <a:t>raconter </a:t>
            </a:r>
            <a:r>
              <a:rPr sz="1200" b="1" dirty="0">
                <a:latin typeface="Comic Sans MS"/>
                <a:cs typeface="Comic Sans MS"/>
              </a:rPr>
              <a:t>ma</a:t>
            </a:r>
            <a:r>
              <a:rPr sz="1200" b="1" spc="-80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leçon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3202" y="1345186"/>
            <a:ext cx="15697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En </a:t>
            </a:r>
            <a:r>
              <a:rPr sz="1200" b="1" dirty="0">
                <a:latin typeface="Comic Sans MS"/>
                <a:cs typeface="Comic Sans MS"/>
              </a:rPr>
              <a:t>me </a:t>
            </a:r>
            <a:r>
              <a:rPr sz="1200" b="1" spc="-5" dirty="0">
                <a:latin typeface="Comic Sans MS"/>
                <a:cs typeface="Comic Sans MS"/>
              </a:rPr>
              <a:t>posant </a:t>
            </a:r>
            <a:r>
              <a:rPr sz="1200" b="1" dirty="0">
                <a:latin typeface="Comic Sans MS"/>
                <a:cs typeface="Comic Sans MS"/>
              </a:rPr>
              <a:t>des  </a:t>
            </a:r>
            <a:r>
              <a:rPr sz="1200" b="1" spc="-5" dirty="0">
                <a:latin typeface="Comic Sans MS"/>
                <a:cs typeface="Comic Sans MS"/>
              </a:rPr>
              <a:t>questions </a:t>
            </a:r>
            <a:r>
              <a:rPr sz="1200" b="1" dirty="0">
                <a:latin typeface="Comic Sans MS"/>
                <a:cs typeface="Comic Sans MS"/>
              </a:rPr>
              <a:t>à </a:t>
            </a:r>
            <a:r>
              <a:rPr sz="1200" b="1" spc="-5" dirty="0">
                <a:latin typeface="Comic Sans MS"/>
                <a:cs typeface="Comic Sans MS"/>
              </a:rPr>
              <a:t>partir</a:t>
            </a:r>
            <a:r>
              <a:rPr sz="1200" b="1" spc="-7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du  </a:t>
            </a:r>
            <a:r>
              <a:rPr sz="1200" b="1" spc="-5" dirty="0">
                <a:latin typeface="Comic Sans MS"/>
                <a:cs typeface="Comic Sans MS"/>
              </a:rPr>
              <a:t>cahier </a:t>
            </a:r>
            <a:r>
              <a:rPr sz="1200" b="1" dirty="0">
                <a:latin typeface="Comic Sans MS"/>
                <a:cs typeface="Comic Sans MS"/>
              </a:rPr>
              <a:t>ou du</a:t>
            </a:r>
            <a:r>
              <a:rPr sz="1200" b="1" spc="-9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manuel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35726" y="1297942"/>
            <a:ext cx="1897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4465" marR="5080" indent="-1524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En m’accompagnant</a:t>
            </a:r>
            <a:r>
              <a:rPr sz="1200" b="1" spc="-7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quand  </a:t>
            </a:r>
            <a:r>
              <a:rPr sz="1200" b="1" spc="-5" dirty="0">
                <a:latin typeface="Comic Sans MS"/>
                <a:cs typeface="Comic Sans MS"/>
              </a:rPr>
              <a:t>je </a:t>
            </a:r>
            <a:r>
              <a:rPr sz="1200" b="1" dirty="0">
                <a:latin typeface="Comic Sans MS"/>
                <a:cs typeface="Comic Sans MS"/>
              </a:rPr>
              <a:t>fais des</a:t>
            </a:r>
            <a:r>
              <a:rPr sz="1200" b="1" spc="-35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exercices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2118" y="3655570"/>
            <a:ext cx="21520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En </a:t>
            </a:r>
            <a:r>
              <a:rPr sz="1200" b="1" dirty="0">
                <a:latin typeface="Comic Sans MS"/>
                <a:cs typeface="Comic Sans MS"/>
              </a:rPr>
              <a:t>me </a:t>
            </a:r>
            <a:r>
              <a:rPr sz="1200" b="1" spc="-5" dirty="0">
                <a:latin typeface="Comic Sans MS"/>
                <a:cs typeface="Comic Sans MS"/>
              </a:rPr>
              <a:t>réexpliquant </a:t>
            </a:r>
            <a:r>
              <a:rPr sz="1200" b="1" dirty="0">
                <a:latin typeface="Comic Sans MS"/>
                <a:cs typeface="Comic Sans MS"/>
              </a:rPr>
              <a:t>avec  </a:t>
            </a:r>
            <a:r>
              <a:rPr sz="1200" b="1" spc="-5" dirty="0">
                <a:latin typeface="Comic Sans MS"/>
                <a:cs typeface="Comic Sans MS"/>
              </a:rPr>
              <a:t>d’autres </a:t>
            </a:r>
            <a:r>
              <a:rPr sz="1200" b="1" dirty="0">
                <a:latin typeface="Comic Sans MS"/>
                <a:cs typeface="Comic Sans MS"/>
              </a:rPr>
              <a:t>mots </a:t>
            </a:r>
            <a:r>
              <a:rPr sz="1200" b="1" spc="-5" dirty="0">
                <a:latin typeface="Comic Sans MS"/>
                <a:cs typeface="Comic Sans MS"/>
              </a:rPr>
              <a:t>les </a:t>
            </a:r>
            <a:r>
              <a:rPr sz="1200" b="1" dirty="0">
                <a:latin typeface="Comic Sans MS"/>
                <a:cs typeface="Comic Sans MS"/>
              </a:rPr>
              <a:t>choses</a:t>
            </a:r>
            <a:r>
              <a:rPr sz="1200" b="1" spc="-8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que  </a:t>
            </a:r>
            <a:r>
              <a:rPr sz="1200" b="1" spc="-5" dirty="0">
                <a:latin typeface="Comic Sans MS"/>
                <a:cs typeface="Comic Sans MS"/>
              </a:rPr>
              <a:t>je </a:t>
            </a:r>
            <a:r>
              <a:rPr sz="1200" b="1" dirty="0">
                <a:latin typeface="Comic Sans MS"/>
                <a:cs typeface="Comic Sans MS"/>
              </a:rPr>
              <a:t>n’ai </a:t>
            </a:r>
            <a:r>
              <a:rPr sz="1200" b="1" spc="-5" dirty="0">
                <a:latin typeface="Comic Sans MS"/>
                <a:cs typeface="Comic Sans MS"/>
              </a:rPr>
              <a:t>pas</a:t>
            </a:r>
            <a:r>
              <a:rPr sz="1200" b="1" spc="-25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compris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46166" y="3727198"/>
            <a:ext cx="2261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En </a:t>
            </a:r>
            <a:r>
              <a:rPr sz="1200" b="1" dirty="0">
                <a:latin typeface="Comic Sans MS"/>
                <a:cs typeface="Comic Sans MS"/>
              </a:rPr>
              <a:t>m’aidant à </a:t>
            </a:r>
            <a:r>
              <a:rPr sz="1200" b="1" spc="-5" dirty="0">
                <a:latin typeface="Comic Sans MS"/>
                <a:cs typeface="Comic Sans MS"/>
              </a:rPr>
              <a:t>faire </a:t>
            </a:r>
            <a:r>
              <a:rPr sz="1200" b="1" dirty="0">
                <a:latin typeface="Comic Sans MS"/>
                <a:cs typeface="Comic Sans MS"/>
              </a:rPr>
              <a:t>ma</a:t>
            </a:r>
            <a:r>
              <a:rPr sz="1200" b="1" spc="-80" dirty="0">
                <a:latin typeface="Comic Sans MS"/>
                <a:cs typeface="Comic Sans MS"/>
              </a:rPr>
              <a:t> </a:t>
            </a:r>
            <a:r>
              <a:rPr sz="1200" b="1" spc="-10" dirty="0">
                <a:latin typeface="Comic Sans MS"/>
                <a:cs typeface="Comic Sans MS"/>
              </a:rPr>
              <a:t>propre  </a:t>
            </a:r>
            <a:r>
              <a:rPr sz="1200" b="1" spc="-5" dirty="0">
                <a:latin typeface="Comic Sans MS"/>
                <a:cs typeface="Comic Sans MS"/>
              </a:rPr>
              <a:t>carte mentale </a:t>
            </a:r>
            <a:r>
              <a:rPr sz="1200" b="1" dirty="0">
                <a:latin typeface="Comic Sans MS"/>
                <a:cs typeface="Comic Sans MS"/>
              </a:rPr>
              <a:t>ou </a:t>
            </a:r>
            <a:r>
              <a:rPr sz="1200" b="1" spc="-5" dirty="0">
                <a:latin typeface="Comic Sans MS"/>
                <a:cs typeface="Comic Sans MS"/>
              </a:rPr>
              <a:t>fiche </a:t>
            </a:r>
            <a:r>
              <a:rPr sz="1200" b="1" dirty="0">
                <a:latin typeface="Comic Sans MS"/>
                <a:cs typeface="Comic Sans MS"/>
              </a:rPr>
              <a:t>de  </a:t>
            </a:r>
            <a:r>
              <a:rPr sz="1200" b="1" spc="-5" dirty="0">
                <a:latin typeface="Comic Sans MS"/>
                <a:cs typeface="Comic Sans MS"/>
              </a:rPr>
              <a:t>synthèse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21354" y="4417570"/>
            <a:ext cx="1827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En allant vérifier </a:t>
            </a:r>
            <a:r>
              <a:rPr sz="1200" b="1" dirty="0">
                <a:latin typeface="Comic Sans MS"/>
                <a:cs typeface="Comic Sans MS"/>
              </a:rPr>
              <a:t>sur  </a:t>
            </a:r>
            <a:r>
              <a:rPr sz="1200" b="1" spc="-5" dirty="0">
                <a:latin typeface="Comic Sans MS"/>
                <a:cs typeface="Comic Sans MS"/>
              </a:rPr>
              <a:t>Pronote </a:t>
            </a:r>
            <a:r>
              <a:rPr sz="1200" b="1" dirty="0">
                <a:latin typeface="Comic Sans MS"/>
                <a:cs typeface="Comic Sans MS"/>
              </a:rPr>
              <a:t>que </a:t>
            </a:r>
            <a:r>
              <a:rPr sz="1200" b="1" spc="-5" dirty="0">
                <a:latin typeface="Comic Sans MS"/>
                <a:cs typeface="Comic Sans MS"/>
              </a:rPr>
              <a:t>le </a:t>
            </a:r>
            <a:r>
              <a:rPr sz="1200" b="1" dirty="0">
                <a:latin typeface="Comic Sans MS"/>
                <a:cs typeface="Comic Sans MS"/>
              </a:rPr>
              <a:t>cours</a:t>
            </a:r>
            <a:r>
              <a:rPr sz="1200" b="1" spc="-9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est  </a:t>
            </a:r>
            <a:r>
              <a:rPr sz="1200" b="1" spc="-5" dirty="0">
                <a:latin typeface="Comic Sans MS"/>
                <a:cs typeface="Comic Sans MS"/>
              </a:rPr>
              <a:t>complet </a:t>
            </a:r>
            <a:r>
              <a:rPr sz="1200" b="1" dirty="0">
                <a:latin typeface="Comic Sans MS"/>
                <a:cs typeface="Comic Sans MS"/>
              </a:rPr>
              <a:t>et </a:t>
            </a:r>
            <a:r>
              <a:rPr sz="1200" b="1" spc="-5" dirty="0">
                <a:latin typeface="Comic Sans MS"/>
                <a:cs typeface="Comic Sans MS"/>
              </a:rPr>
              <a:t>bien</a:t>
            </a:r>
            <a:r>
              <a:rPr sz="1200" b="1" spc="-40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écrit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28572" y="1967479"/>
            <a:ext cx="826135" cy="882650"/>
          </a:xfrm>
          <a:custGeom>
            <a:avLst/>
            <a:gdLst/>
            <a:ahLst/>
            <a:cxnLst/>
            <a:rect l="l" t="t" r="r" b="b"/>
            <a:pathLst>
              <a:path w="826135" h="882650">
                <a:moveTo>
                  <a:pt x="17575" y="18519"/>
                </a:moveTo>
                <a:lnTo>
                  <a:pt x="19690" y="28388"/>
                </a:lnTo>
                <a:lnTo>
                  <a:pt x="816864" y="882396"/>
                </a:lnTo>
                <a:lnTo>
                  <a:pt x="826008" y="873252"/>
                </a:lnTo>
                <a:lnTo>
                  <a:pt x="30106" y="22100"/>
                </a:lnTo>
                <a:lnTo>
                  <a:pt x="17575" y="18519"/>
                </a:lnTo>
                <a:close/>
              </a:path>
              <a:path w="826135" h="882650">
                <a:moveTo>
                  <a:pt x="0" y="0"/>
                </a:moveTo>
                <a:lnTo>
                  <a:pt x="21336" y="96012"/>
                </a:lnTo>
                <a:lnTo>
                  <a:pt x="22860" y="99060"/>
                </a:lnTo>
                <a:lnTo>
                  <a:pt x="25908" y="102108"/>
                </a:lnTo>
                <a:lnTo>
                  <a:pt x="28956" y="100584"/>
                </a:lnTo>
                <a:lnTo>
                  <a:pt x="33528" y="100584"/>
                </a:lnTo>
                <a:lnTo>
                  <a:pt x="35052" y="96012"/>
                </a:lnTo>
                <a:lnTo>
                  <a:pt x="33528" y="92964"/>
                </a:lnTo>
                <a:lnTo>
                  <a:pt x="19690" y="28388"/>
                </a:lnTo>
                <a:lnTo>
                  <a:pt x="7897" y="15754"/>
                </a:lnTo>
                <a:lnTo>
                  <a:pt x="6096" y="15240"/>
                </a:lnTo>
                <a:lnTo>
                  <a:pt x="6839" y="14620"/>
                </a:lnTo>
                <a:lnTo>
                  <a:pt x="4572" y="12192"/>
                </a:lnTo>
                <a:lnTo>
                  <a:pt x="13716" y="4572"/>
                </a:lnTo>
                <a:lnTo>
                  <a:pt x="15748" y="4572"/>
                </a:lnTo>
                <a:lnTo>
                  <a:pt x="0" y="0"/>
                </a:lnTo>
                <a:close/>
              </a:path>
              <a:path w="826135" h="882650">
                <a:moveTo>
                  <a:pt x="15748" y="4572"/>
                </a:moveTo>
                <a:lnTo>
                  <a:pt x="13716" y="4572"/>
                </a:lnTo>
                <a:lnTo>
                  <a:pt x="30106" y="22100"/>
                </a:lnTo>
                <a:lnTo>
                  <a:pt x="91440" y="39624"/>
                </a:lnTo>
                <a:lnTo>
                  <a:pt x="94488" y="41148"/>
                </a:lnTo>
                <a:lnTo>
                  <a:pt x="97536" y="39624"/>
                </a:lnTo>
                <a:lnTo>
                  <a:pt x="99060" y="35052"/>
                </a:lnTo>
                <a:lnTo>
                  <a:pt x="100584" y="32004"/>
                </a:lnTo>
                <a:lnTo>
                  <a:pt x="97536" y="28956"/>
                </a:lnTo>
                <a:lnTo>
                  <a:pt x="94488" y="27432"/>
                </a:lnTo>
                <a:lnTo>
                  <a:pt x="15748" y="4572"/>
                </a:lnTo>
                <a:close/>
              </a:path>
              <a:path w="826135" h="882650">
                <a:moveTo>
                  <a:pt x="7897" y="15754"/>
                </a:moveTo>
                <a:lnTo>
                  <a:pt x="19690" y="28388"/>
                </a:lnTo>
                <a:lnTo>
                  <a:pt x="17575" y="18519"/>
                </a:lnTo>
                <a:lnTo>
                  <a:pt x="7897" y="15754"/>
                </a:lnTo>
                <a:close/>
              </a:path>
              <a:path w="826135" h="882650">
                <a:moveTo>
                  <a:pt x="16566" y="7620"/>
                </a:moveTo>
                <a:lnTo>
                  <a:pt x="15240" y="7620"/>
                </a:lnTo>
                <a:lnTo>
                  <a:pt x="17575" y="18519"/>
                </a:lnTo>
                <a:lnTo>
                  <a:pt x="30106" y="22100"/>
                </a:lnTo>
                <a:lnTo>
                  <a:pt x="16566" y="7620"/>
                </a:lnTo>
                <a:close/>
              </a:path>
              <a:path w="826135" h="882650">
                <a:moveTo>
                  <a:pt x="15240" y="7620"/>
                </a:moveTo>
                <a:lnTo>
                  <a:pt x="6839" y="14620"/>
                </a:lnTo>
                <a:lnTo>
                  <a:pt x="7897" y="15754"/>
                </a:lnTo>
                <a:lnTo>
                  <a:pt x="17575" y="18519"/>
                </a:lnTo>
                <a:lnTo>
                  <a:pt x="15240" y="7620"/>
                </a:lnTo>
                <a:close/>
              </a:path>
              <a:path w="826135" h="882650">
                <a:moveTo>
                  <a:pt x="6839" y="14620"/>
                </a:moveTo>
                <a:lnTo>
                  <a:pt x="6096" y="15240"/>
                </a:lnTo>
                <a:lnTo>
                  <a:pt x="7897" y="15754"/>
                </a:lnTo>
                <a:lnTo>
                  <a:pt x="6839" y="14620"/>
                </a:lnTo>
                <a:close/>
              </a:path>
              <a:path w="826135" h="882650">
                <a:moveTo>
                  <a:pt x="13716" y="4572"/>
                </a:moveTo>
                <a:lnTo>
                  <a:pt x="4572" y="12192"/>
                </a:lnTo>
                <a:lnTo>
                  <a:pt x="6839" y="14620"/>
                </a:lnTo>
                <a:lnTo>
                  <a:pt x="15240" y="7620"/>
                </a:lnTo>
                <a:lnTo>
                  <a:pt x="16566" y="7620"/>
                </a:lnTo>
                <a:lnTo>
                  <a:pt x="13716" y="4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88052" y="2840731"/>
            <a:ext cx="791210" cy="861060"/>
          </a:xfrm>
          <a:custGeom>
            <a:avLst/>
            <a:gdLst/>
            <a:ahLst/>
            <a:cxnLst/>
            <a:rect l="l" t="t" r="r" b="b"/>
            <a:pathLst>
              <a:path w="791210" h="861060">
                <a:moveTo>
                  <a:pt x="696468" y="818388"/>
                </a:moveTo>
                <a:lnTo>
                  <a:pt x="693420" y="821436"/>
                </a:lnTo>
                <a:lnTo>
                  <a:pt x="690372" y="827532"/>
                </a:lnTo>
                <a:lnTo>
                  <a:pt x="693420" y="830580"/>
                </a:lnTo>
                <a:lnTo>
                  <a:pt x="696468" y="832104"/>
                </a:lnTo>
                <a:lnTo>
                  <a:pt x="790956" y="861060"/>
                </a:lnTo>
                <a:lnTo>
                  <a:pt x="789940" y="856488"/>
                </a:lnTo>
                <a:lnTo>
                  <a:pt x="777240" y="856488"/>
                </a:lnTo>
                <a:lnTo>
                  <a:pt x="760737" y="838497"/>
                </a:lnTo>
                <a:lnTo>
                  <a:pt x="699516" y="819912"/>
                </a:lnTo>
                <a:lnTo>
                  <a:pt x="696468" y="818388"/>
                </a:lnTo>
                <a:close/>
              </a:path>
              <a:path w="791210" h="861060">
                <a:moveTo>
                  <a:pt x="760737" y="838497"/>
                </a:moveTo>
                <a:lnTo>
                  <a:pt x="777240" y="856488"/>
                </a:lnTo>
                <a:lnTo>
                  <a:pt x="780288" y="853440"/>
                </a:lnTo>
                <a:lnTo>
                  <a:pt x="775716" y="853440"/>
                </a:lnTo>
                <a:lnTo>
                  <a:pt x="773333" y="842320"/>
                </a:lnTo>
                <a:lnTo>
                  <a:pt x="760737" y="838497"/>
                </a:lnTo>
                <a:close/>
              </a:path>
              <a:path w="791210" h="861060">
                <a:moveTo>
                  <a:pt x="765048" y="758952"/>
                </a:moveTo>
                <a:lnTo>
                  <a:pt x="762000" y="760476"/>
                </a:lnTo>
                <a:lnTo>
                  <a:pt x="758952" y="760476"/>
                </a:lnTo>
                <a:lnTo>
                  <a:pt x="757428" y="763524"/>
                </a:lnTo>
                <a:lnTo>
                  <a:pt x="757428" y="768096"/>
                </a:lnTo>
                <a:lnTo>
                  <a:pt x="770759" y="830310"/>
                </a:lnTo>
                <a:lnTo>
                  <a:pt x="786384" y="847344"/>
                </a:lnTo>
                <a:lnTo>
                  <a:pt x="777240" y="856488"/>
                </a:lnTo>
                <a:lnTo>
                  <a:pt x="789940" y="856488"/>
                </a:lnTo>
                <a:lnTo>
                  <a:pt x="769620" y="765048"/>
                </a:lnTo>
                <a:lnTo>
                  <a:pt x="769620" y="762000"/>
                </a:lnTo>
                <a:lnTo>
                  <a:pt x="765048" y="758952"/>
                </a:lnTo>
                <a:close/>
              </a:path>
              <a:path w="791210" h="861060">
                <a:moveTo>
                  <a:pt x="773333" y="842320"/>
                </a:moveTo>
                <a:lnTo>
                  <a:pt x="775716" y="853440"/>
                </a:lnTo>
                <a:lnTo>
                  <a:pt x="784860" y="845820"/>
                </a:lnTo>
                <a:lnTo>
                  <a:pt x="773333" y="842320"/>
                </a:lnTo>
                <a:close/>
              </a:path>
              <a:path w="791210" h="861060">
                <a:moveTo>
                  <a:pt x="770759" y="830310"/>
                </a:moveTo>
                <a:lnTo>
                  <a:pt x="773333" y="842320"/>
                </a:lnTo>
                <a:lnTo>
                  <a:pt x="784860" y="845820"/>
                </a:lnTo>
                <a:lnTo>
                  <a:pt x="775716" y="853440"/>
                </a:lnTo>
                <a:lnTo>
                  <a:pt x="780288" y="853440"/>
                </a:lnTo>
                <a:lnTo>
                  <a:pt x="786384" y="847344"/>
                </a:lnTo>
                <a:lnTo>
                  <a:pt x="770759" y="830310"/>
                </a:lnTo>
                <a:close/>
              </a:path>
              <a:path w="791210" h="861060">
                <a:moveTo>
                  <a:pt x="9144" y="0"/>
                </a:moveTo>
                <a:lnTo>
                  <a:pt x="0" y="9144"/>
                </a:lnTo>
                <a:lnTo>
                  <a:pt x="760737" y="838497"/>
                </a:lnTo>
                <a:lnTo>
                  <a:pt x="773333" y="842320"/>
                </a:lnTo>
                <a:lnTo>
                  <a:pt x="770759" y="830310"/>
                </a:lnTo>
                <a:lnTo>
                  <a:pt x="91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88052" y="1734307"/>
            <a:ext cx="897890" cy="1114425"/>
          </a:xfrm>
          <a:custGeom>
            <a:avLst/>
            <a:gdLst/>
            <a:ahLst/>
            <a:cxnLst/>
            <a:rect l="l" t="t" r="r" b="b"/>
            <a:pathLst>
              <a:path w="897889" h="1114425">
                <a:moveTo>
                  <a:pt x="882107" y="20821"/>
                </a:moveTo>
                <a:lnTo>
                  <a:pt x="869979" y="25313"/>
                </a:lnTo>
                <a:lnTo>
                  <a:pt x="0" y="1106424"/>
                </a:lnTo>
                <a:lnTo>
                  <a:pt x="10668" y="1114044"/>
                </a:lnTo>
                <a:lnTo>
                  <a:pt x="880198" y="33127"/>
                </a:lnTo>
                <a:lnTo>
                  <a:pt x="882107" y="20821"/>
                </a:lnTo>
                <a:close/>
              </a:path>
              <a:path w="897889" h="1114425">
                <a:moveTo>
                  <a:pt x="896791" y="6096"/>
                </a:moveTo>
                <a:lnTo>
                  <a:pt x="885444" y="6096"/>
                </a:lnTo>
                <a:lnTo>
                  <a:pt x="894588" y="15240"/>
                </a:lnTo>
                <a:lnTo>
                  <a:pt x="880198" y="33127"/>
                </a:lnTo>
                <a:lnTo>
                  <a:pt x="870204" y="97536"/>
                </a:lnTo>
                <a:lnTo>
                  <a:pt x="870204" y="100584"/>
                </a:lnTo>
                <a:lnTo>
                  <a:pt x="873252" y="103632"/>
                </a:lnTo>
                <a:lnTo>
                  <a:pt x="876300" y="103632"/>
                </a:lnTo>
                <a:lnTo>
                  <a:pt x="879348" y="105156"/>
                </a:lnTo>
                <a:lnTo>
                  <a:pt x="882396" y="102108"/>
                </a:lnTo>
                <a:lnTo>
                  <a:pt x="883920" y="99060"/>
                </a:lnTo>
                <a:lnTo>
                  <a:pt x="896791" y="6096"/>
                </a:lnTo>
                <a:close/>
              </a:path>
              <a:path w="897889" h="1114425">
                <a:moveTo>
                  <a:pt x="897636" y="0"/>
                </a:moveTo>
                <a:lnTo>
                  <a:pt x="806196" y="36576"/>
                </a:lnTo>
                <a:lnTo>
                  <a:pt x="801624" y="38100"/>
                </a:lnTo>
                <a:lnTo>
                  <a:pt x="800100" y="41148"/>
                </a:lnTo>
                <a:lnTo>
                  <a:pt x="803148" y="47244"/>
                </a:lnTo>
                <a:lnTo>
                  <a:pt x="806196" y="48768"/>
                </a:lnTo>
                <a:lnTo>
                  <a:pt x="810768" y="47244"/>
                </a:lnTo>
                <a:lnTo>
                  <a:pt x="869979" y="25313"/>
                </a:lnTo>
                <a:lnTo>
                  <a:pt x="885444" y="6096"/>
                </a:lnTo>
                <a:lnTo>
                  <a:pt x="896791" y="6096"/>
                </a:lnTo>
                <a:lnTo>
                  <a:pt x="897636" y="0"/>
                </a:lnTo>
                <a:close/>
              </a:path>
              <a:path w="897889" h="1114425">
                <a:moveTo>
                  <a:pt x="888492" y="9144"/>
                </a:moveTo>
                <a:lnTo>
                  <a:pt x="883920" y="9144"/>
                </a:lnTo>
                <a:lnTo>
                  <a:pt x="893064" y="16764"/>
                </a:lnTo>
                <a:lnTo>
                  <a:pt x="882107" y="20821"/>
                </a:lnTo>
                <a:lnTo>
                  <a:pt x="880198" y="33127"/>
                </a:lnTo>
                <a:lnTo>
                  <a:pt x="894588" y="15240"/>
                </a:lnTo>
                <a:lnTo>
                  <a:pt x="888492" y="9144"/>
                </a:lnTo>
                <a:close/>
              </a:path>
              <a:path w="897889" h="1114425">
                <a:moveTo>
                  <a:pt x="885444" y="6096"/>
                </a:moveTo>
                <a:lnTo>
                  <a:pt x="869979" y="25313"/>
                </a:lnTo>
                <a:lnTo>
                  <a:pt x="882107" y="20821"/>
                </a:lnTo>
                <a:lnTo>
                  <a:pt x="883920" y="9144"/>
                </a:lnTo>
                <a:lnTo>
                  <a:pt x="888492" y="9144"/>
                </a:lnTo>
                <a:lnTo>
                  <a:pt x="885444" y="6096"/>
                </a:lnTo>
                <a:close/>
              </a:path>
              <a:path w="897889" h="1114425">
                <a:moveTo>
                  <a:pt x="883920" y="9144"/>
                </a:moveTo>
                <a:lnTo>
                  <a:pt x="882107" y="20821"/>
                </a:lnTo>
                <a:lnTo>
                  <a:pt x="893064" y="16764"/>
                </a:lnTo>
                <a:lnTo>
                  <a:pt x="883920" y="9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84447" y="1449318"/>
            <a:ext cx="104139" cy="967740"/>
          </a:xfrm>
          <a:custGeom>
            <a:avLst/>
            <a:gdLst/>
            <a:ahLst/>
            <a:cxnLst/>
            <a:rect l="l" t="t" r="r" b="b"/>
            <a:pathLst>
              <a:path w="104139" h="967739">
                <a:moveTo>
                  <a:pt x="51054" y="24436"/>
                </a:moveTo>
                <a:lnTo>
                  <a:pt x="45720" y="33633"/>
                </a:lnTo>
                <a:lnTo>
                  <a:pt x="45720" y="967740"/>
                </a:lnTo>
                <a:lnTo>
                  <a:pt x="57912" y="967740"/>
                </a:lnTo>
                <a:lnTo>
                  <a:pt x="57912" y="36260"/>
                </a:lnTo>
                <a:lnTo>
                  <a:pt x="51054" y="24436"/>
                </a:lnTo>
                <a:close/>
              </a:path>
              <a:path w="104139" h="967739">
                <a:moveTo>
                  <a:pt x="51816" y="0"/>
                </a:moveTo>
                <a:lnTo>
                  <a:pt x="1524" y="85344"/>
                </a:lnTo>
                <a:lnTo>
                  <a:pt x="0" y="88392"/>
                </a:lnTo>
                <a:lnTo>
                  <a:pt x="0" y="92964"/>
                </a:lnTo>
                <a:lnTo>
                  <a:pt x="6096" y="96012"/>
                </a:lnTo>
                <a:lnTo>
                  <a:pt x="10668" y="94488"/>
                </a:lnTo>
                <a:lnTo>
                  <a:pt x="12192" y="91440"/>
                </a:lnTo>
                <a:lnTo>
                  <a:pt x="45720" y="33633"/>
                </a:lnTo>
                <a:lnTo>
                  <a:pt x="45720" y="12192"/>
                </a:lnTo>
                <a:lnTo>
                  <a:pt x="59000" y="12192"/>
                </a:lnTo>
                <a:lnTo>
                  <a:pt x="51816" y="0"/>
                </a:lnTo>
                <a:close/>
              </a:path>
              <a:path w="104139" h="967739">
                <a:moveTo>
                  <a:pt x="59000" y="12192"/>
                </a:moveTo>
                <a:lnTo>
                  <a:pt x="57912" y="12192"/>
                </a:lnTo>
                <a:lnTo>
                  <a:pt x="57912" y="36260"/>
                </a:lnTo>
                <a:lnTo>
                  <a:pt x="89916" y="91440"/>
                </a:lnTo>
                <a:lnTo>
                  <a:pt x="91440" y="94488"/>
                </a:lnTo>
                <a:lnTo>
                  <a:pt x="96012" y="96012"/>
                </a:lnTo>
                <a:lnTo>
                  <a:pt x="102108" y="92964"/>
                </a:lnTo>
                <a:lnTo>
                  <a:pt x="103632" y="88392"/>
                </a:lnTo>
                <a:lnTo>
                  <a:pt x="102108" y="85344"/>
                </a:lnTo>
                <a:lnTo>
                  <a:pt x="59000" y="12192"/>
                </a:lnTo>
                <a:close/>
              </a:path>
              <a:path w="104139" h="967739">
                <a:moveTo>
                  <a:pt x="57912" y="15240"/>
                </a:moveTo>
                <a:lnTo>
                  <a:pt x="56388" y="15240"/>
                </a:lnTo>
                <a:lnTo>
                  <a:pt x="51054" y="24436"/>
                </a:lnTo>
                <a:lnTo>
                  <a:pt x="57912" y="36260"/>
                </a:lnTo>
                <a:lnTo>
                  <a:pt x="57912" y="15240"/>
                </a:lnTo>
                <a:close/>
              </a:path>
              <a:path w="104139" h="967739">
                <a:moveTo>
                  <a:pt x="45720" y="15240"/>
                </a:moveTo>
                <a:lnTo>
                  <a:pt x="45720" y="33633"/>
                </a:lnTo>
                <a:lnTo>
                  <a:pt x="51054" y="24436"/>
                </a:lnTo>
                <a:lnTo>
                  <a:pt x="45720" y="15240"/>
                </a:lnTo>
                <a:close/>
              </a:path>
              <a:path w="104139" h="967739">
                <a:moveTo>
                  <a:pt x="57912" y="12192"/>
                </a:moveTo>
                <a:lnTo>
                  <a:pt x="45720" y="12192"/>
                </a:lnTo>
                <a:lnTo>
                  <a:pt x="45720" y="15240"/>
                </a:lnTo>
                <a:lnTo>
                  <a:pt x="51054" y="24436"/>
                </a:lnTo>
                <a:lnTo>
                  <a:pt x="56388" y="15240"/>
                </a:lnTo>
                <a:lnTo>
                  <a:pt x="57912" y="15240"/>
                </a:lnTo>
                <a:lnTo>
                  <a:pt x="57912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28572" y="2840731"/>
            <a:ext cx="826135" cy="789940"/>
          </a:xfrm>
          <a:custGeom>
            <a:avLst/>
            <a:gdLst/>
            <a:ahLst/>
            <a:cxnLst/>
            <a:rect l="l" t="t" r="r" b="b"/>
            <a:pathLst>
              <a:path w="826135" h="789939">
                <a:moveTo>
                  <a:pt x="32004" y="688848"/>
                </a:moveTo>
                <a:lnTo>
                  <a:pt x="27432" y="691896"/>
                </a:lnTo>
                <a:lnTo>
                  <a:pt x="27432" y="694944"/>
                </a:lnTo>
                <a:lnTo>
                  <a:pt x="0" y="789432"/>
                </a:lnTo>
                <a:lnTo>
                  <a:pt x="13540" y="786208"/>
                </a:lnTo>
                <a:lnTo>
                  <a:pt x="4572" y="777240"/>
                </a:lnTo>
                <a:lnTo>
                  <a:pt x="21650" y="760898"/>
                </a:lnTo>
                <a:lnTo>
                  <a:pt x="39624" y="697992"/>
                </a:lnTo>
                <a:lnTo>
                  <a:pt x="39624" y="694944"/>
                </a:lnTo>
                <a:lnTo>
                  <a:pt x="38100" y="691896"/>
                </a:lnTo>
                <a:lnTo>
                  <a:pt x="32004" y="688848"/>
                </a:lnTo>
                <a:close/>
              </a:path>
              <a:path w="826135" h="789939">
                <a:moveTo>
                  <a:pt x="14018" y="786094"/>
                </a:moveTo>
                <a:lnTo>
                  <a:pt x="13540" y="786208"/>
                </a:lnTo>
                <a:lnTo>
                  <a:pt x="13716" y="786384"/>
                </a:lnTo>
                <a:lnTo>
                  <a:pt x="14018" y="786094"/>
                </a:lnTo>
                <a:close/>
              </a:path>
              <a:path w="826135" h="789939">
                <a:moveTo>
                  <a:pt x="21650" y="760898"/>
                </a:moveTo>
                <a:lnTo>
                  <a:pt x="4572" y="777240"/>
                </a:lnTo>
                <a:lnTo>
                  <a:pt x="13540" y="786208"/>
                </a:lnTo>
                <a:lnTo>
                  <a:pt x="14018" y="786094"/>
                </a:lnTo>
                <a:lnTo>
                  <a:pt x="16901" y="783336"/>
                </a:lnTo>
                <a:lnTo>
                  <a:pt x="15240" y="783336"/>
                </a:lnTo>
                <a:lnTo>
                  <a:pt x="7620" y="775716"/>
                </a:lnTo>
                <a:lnTo>
                  <a:pt x="18170" y="773078"/>
                </a:lnTo>
                <a:lnTo>
                  <a:pt x="21650" y="760898"/>
                </a:lnTo>
                <a:close/>
              </a:path>
              <a:path w="826135" h="789939">
                <a:moveTo>
                  <a:pt x="96012" y="754380"/>
                </a:moveTo>
                <a:lnTo>
                  <a:pt x="92964" y="754380"/>
                </a:lnTo>
                <a:lnTo>
                  <a:pt x="30964" y="769879"/>
                </a:lnTo>
                <a:lnTo>
                  <a:pt x="14018" y="786094"/>
                </a:lnTo>
                <a:lnTo>
                  <a:pt x="96012" y="766572"/>
                </a:lnTo>
                <a:lnTo>
                  <a:pt x="99060" y="766572"/>
                </a:lnTo>
                <a:lnTo>
                  <a:pt x="102108" y="763524"/>
                </a:lnTo>
                <a:lnTo>
                  <a:pt x="100584" y="758952"/>
                </a:lnTo>
                <a:lnTo>
                  <a:pt x="100584" y="755904"/>
                </a:lnTo>
                <a:lnTo>
                  <a:pt x="96012" y="754380"/>
                </a:lnTo>
                <a:close/>
              </a:path>
              <a:path w="826135" h="789939">
                <a:moveTo>
                  <a:pt x="18170" y="773078"/>
                </a:moveTo>
                <a:lnTo>
                  <a:pt x="7620" y="775716"/>
                </a:lnTo>
                <a:lnTo>
                  <a:pt x="15240" y="783336"/>
                </a:lnTo>
                <a:lnTo>
                  <a:pt x="18170" y="773078"/>
                </a:lnTo>
                <a:close/>
              </a:path>
              <a:path w="826135" h="789939">
                <a:moveTo>
                  <a:pt x="30964" y="769879"/>
                </a:moveTo>
                <a:lnTo>
                  <a:pt x="18170" y="773078"/>
                </a:lnTo>
                <a:lnTo>
                  <a:pt x="15240" y="783336"/>
                </a:lnTo>
                <a:lnTo>
                  <a:pt x="16901" y="783336"/>
                </a:lnTo>
                <a:lnTo>
                  <a:pt x="30964" y="769879"/>
                </a:lnTo>
                <a:close/>
              </a:path>
              <a:path w="826135" h="789939">
                <a:moveTo>
                  <a:pt x="816864" y="0"/>
                </a:moveTo>
                <a:lnTo>
                  <a:pt x="21650" y="760898"/>
                </a:lnTo>
                <a:lnTo>
                  <a:pt x="18170" y="773078"/>
                </a:lnTo>
                <a:lnTo>
                  <a:pt x="30964" y="769879"/>
                </a:lnTo>
                <a:lnTo>
                  <a:pt x="826008" y="9144"/>
                </a:lnTo>
                <a:lnTo>
                  <a:pt x="8168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84447" y="3273547"/>
            <a:ext cx="104139" cy="1118870"/>
          </a:xfrm>
          <a:custGeom>
            <a:avLst/>
            <a:gdLst/>
            <a:ahLst/>
            <a:cxnLst/>
            <a:rect l="l" t="t" r="r" b="b"/>
            <a:pathLst>
              <a:path w="104139" h="1118870">
                <a:moveTo>
                  <a:pt x="6096" y="1022604"/>
                </a:moveTo>
                <a:lnTo>
                  <a:pt x="0" y="1025652"/>
                </a:lnTo>
                <a:lnTo>
                  <a:pt x="0" y="1030224"/>
                </a:lnTo>
                <a:lnTo>
                  <a:pt x="1524" y="1033272"/>
                </a:lnTo>
                <a:lnTo>
                  <a:pt x="51816" y="1118616"/>
                </a:lnTo>
                <a:lnTo>
                  <a:pt x="58782" y="1106424"/>
                </a:lnTo>
                <a:lnTo>
                  <a:pt x="45720" y="1106424"/>
                </a:lnTo>
                <a:lnTo>
                  <a:pt x="45720" y="1084982"/>
                </a:lnTo>
                <a:lnTo>
                  <a:pt x="12192" y="1027176"/>
                </a:lnTo>
                <a:lnTo>
                  <a:pt x="10668" y="1024128"/>
                </a:lnTo>
                <a:lnTo>
                  <a:pt x="6096" y="1022604"/>
                </a:lnTo>
                <a:close/>
              </a:path>
              <a:path w="104139" h="1118870">
                <a:moveTo>
                  <a:pt x="57912" y="1082355"/>
                </a:moveTo>
                <a:lnTo>
                  <a:pt x="51054" y="1094179"/>
                </a:lnTo>
                <a:lnTo>
                  <a:pt x="56388" y="1103376"/>
                </a:lnTo>
                <a:lnTo>
                  <a:pt x="45720" y="1103376"/>
                </a:lnTo>
                <a:lnTo>
                  <a:pt x="45720" y="1106424"/>
                </a:lnTo>
                <a:lnTo>
                  <a:pt x="57912" y="1106424"/>
                </a:lnTo>
                <a:lnTo>
                  <a:pt x="57912" y="1103376"/>
                </a:lnTo>
                <a:lnTo>
                  <a:pt x="56388" y="1103376"/>
                </a:lnTo>
                <a:lnTo>
                  <a:pt x="51054" y="1094179"/>
                </a:lnTo>
                <a:lnTo>
                  <a:pt x="57912" y="1094179"/>
                </a:lnTo>
                <a:lnTo>
                  <a:pt x="57912" y="1082355"/>
                </a:lnTo>
                <a:close/>
              </a:path>
              <a:path w="104139" h="1118870">
                <a:moveTo>
                  <a:pt x="96012" y="1022604"/>
                </a:moveTo>
                <a:lnTo>
                  <a:pt x="91440" y="1024128"/>
                </a:lnTo>
                <a:lnTo>
                  <a:pt x="89916" y="1027176"/>
                </a:lnTo>
                <a:lnTo>
                  <a:pt x="57912" y="1082355"/>
                </a:lnTo>
                <a:lnTo>
                  <a:pt x="57912" y="1106424"/>
                </a:lnTo>
                <a:lnTo>
                  <a:pt x="58782" y="1106424"/>
                </a:lnTo>
                <a:lnTo>
                  <a:pt x="100584" y="1033272"/>
                </a:lnTo>
                <a:lnTo>
                  <a:pt x="103632" y="1030224"/>
                </a:lnTo>
                <a:lnTo>
                  <a:pt x="102108" y="1025652"/>
                </a:lnTo>
                <a:lnTo>
                  <a:pt x="96012" y="1022604"/>
                </a:lnTo>
                <a:close/>
              </a:path>
              <a:path w="104139" h="1118870">
                <a:moveTo>
                  <a:pt x="45720" y="1084982"/>
                </a:moveTo>
                <a:lnTo>
                  <a:pt x="45720" y="1103376"/>
                </a:lnTo>
                <a:lnTo>
                  <a:pt x="51054" y="1094179"/>
                </a:lnTo>
                <a:lnTo>
                  <a:pt x="45720" y="1084982"/>
                </a:lnTo>
                <a:close/>
              </a:path>
              <a:path w="104139" h="1118870">
                <a:moveTo>
                  <a:pt x="57912" y="0"/>
                </a:moveTo>
                <a:lnTo>
                  <a:pt x="45720" y="0"/>
                </a:lnTo>
                <a:lnTo>
                  <a:pt x="45720" y="1084982"/>
                </a:lnTo>
                <a:lnTo>
                  <a:pt x="51054" y="1094179"/>
                </a:lnTo>
                <a:lnTo>
                  <a:pt x="57912" y="1082355"/>
                </a:lnTo>
                <a:lnTo>
                  <a:pt x="579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8996" y="5344662"/>
            <a:ext cx="6858000" cy="20320"/>
          </a:xfrm>
          <a:custGeom>
            <a:avLst/>
            <a:gdLst/>
            <a:ahLst/>
            <a:cxnLst/>
            <a:rect l="l" t="t" r="r" b="b"/>
            <a:pathLst>
              <a:path w="6858000" h="20320">
                <a:moveTo>
                  <a:pt x="0" y="19811"/>
                </a:moveTo>
                <a:lnTo>
                  <a:pt x="6857999" y="19811"/>
                </a:lnTo>
                <a:lnTo>
                  <a:pt x="6857999" y="0"/>
                </a:lnTo>
                <a:lnTo>
                  <a:pt x="0" y="0"/>
                </a:lnTo>
                <a:lnTo>
                  <a:pt x="0" y="198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60092" y="7260331"/>
            <a:ext cx="2680970" cy="896619"/>
          </a:xfrm>
          <a:custGeom>
            <a:avLst/>
            <a:gdLst/>
            <a:ahLst/>
            <a:cxnLst/>
            <a:rect l="l" t="t" r="r" b="b"/>
            <a:pathLst>
              <a:path w="2680970" h="896620">
                <a:moveTo>
                  <a:pt x="2660904" y="0"/>
                </a:moveTo>
                <a:lnTo>
                  <a:pt x="18288" y="0"/>
                </a:lnTo>
                <a:lnTo>
                  <a:pt x="10929" y="1595"/>
                </a:lnTo>
                <a:lnTo>
                  <a:pt x="5143" y="5905"/>
                </a:lnTo>
                <a:lnTo>
                  <a:pt x="1357" y="12215"/>
                </a:lnTo>
                <a:lnTo>
                  <a:pt x="0" y="19812"/>
                </a:lnTo>
                <a:lnTo>
                  <a:pt x="0" y="876300"/>
                </a:lnTo>
                <a:lnTo>
                  <a:pt x="1357" y="883896"/>
                </a:lnTo>
                <a:lnTo>
                  <a:pt x="5143" y="890206"/>
                </a:lnTo>
                <a:lnTo>
                  <a:pt x="10929" y="894516"/>
                </a:lnTo>
                <a:lnTo>
                  <a:pt x="18288" y="896112"/>
                </a:lnTo>
                <a:lnTo>
                  <a:pt x="2660904" y="896112"/>
                </a:lnTo>
                <a:lnTo>
                  <a:pt x="2668500" y="894516"/>
                </a:lnTo>
                <a:lnTo>
                  <a:pt x="2674810" y="890206"/>
                </a:lnTo>
                <a:lnTo>
                  <a:pt x="2679120" y="883896"/>
                </a:lnTo>
                <a:lnTo>
                  <a:pt x="2680716" y="876300"/>
                </a:lnTo>
                <a:lnTo>
                  <a:pt x="38100" y="876300"/>
                </a:lnTo>
                <a:lnTo>
                  <a:pt x="18288" y="858012"/>
                </a:lnTo>
                <a:lnTo>
                  <a:pt x="38100" y="858012"/>
                </a:lnTo>
                <a:lnTo>
                  <a:pt x="38100" y="38100"/>
                </a:lnTo>
                <a:lnTo>
                  <a:pt x="18288" y="38100"/>
                </a:lnTo>
                <a:lnTo>
                  <a:pt x="38100" y="19812"/>
                </a:lnTo>
                <a:lnTo>
                  <a:pt x="2680716" y="19812"/>
                </a:lnTo>
                <a:lnTo>
                  <a:pt x="2679120" y="12215"/>
                </a:lnTo>
                <a:lnTo>
                  <a:pt x="2674810" y="5905"/>
                </a:lnTo>
                <a:lnTo>
                  <a:pt x="2668500" y="1595"/>
                </a:lnTo>
                <a:lnTo>
                  <a:pt x="2660904" y="0"/>
                </a:lnTo>
                <a:close/>
              </a:path>
              <a:path w="2680970" h="896620">
                <a:moveTo>
                  <a:pt x="38100" y="858012"/>
                </a:moveTo>
                <a:lnTo>
                  <a:pt x="18288" y="858012"/>
                </a:lnTo>
                <a:lnTo>
                  <a:pt x="38100" y="876300"/>
                </a:lnTo>
                <a:lnTo>
                  <a:pt x="38100" y="858012"/>
                </a:lnTo>
                <a:close/>
              </a:path>
              <a:path w="2680970" h="896620">
                <a:moveTo>
                  <a:pt x="2642616" y="858012"/>
                </a:moveTo>
                <a:lnTo>
                  <a:pt x="38100" y="858012"/>
                </a:lnTo>
                <a:lnTo>
                  <a:pt x="38100" y="876300"/>
                </a:lnTo>
                <a:lnTo>
                  <a:pt x="2642616" y="876300"/>
                </a:lnTo>
                <a:lnTo>
                  <a:pt x="2642616" y="858012"/>
                </a:lnTo>
                <a:close/>
              </a:path>
              <a:path w="2680970" h="896620">
                <a:moveTo>
                  <a:pt x="2642616" y="19812"/>
                </a:moveTo>
                <a:lnTo>
                  <a:pt x="2642616" y="876300"/>
                </a:lnTo>
                <a:lnTo>
                  <a:pt x="2660904" y="858012"/>
                </a:lnTo>
                <a:lnTo>
                  <a:pt x="2680716" y="858012"/>
                </a:lnTo>
                <a:lnTo>
                  <a:pt x="2680716" y="38100"/>
                </a:lnTo>
                <a:lnTo>
                  <a:pt x="2660904" y="38100"/>
                </a:lnTo>
                <a:lnTo>
                  <a:pt x="2642616" y="19812"/>
                </a:lnTo>
                <a:close/>
              </a:path>
              <a:path w="2680970" h="896620">
                <a:moveTo>
                  <a:pt x="2680716" y="858012"/>
                </a:moveTo>
                <a:lnTo>
                  <a:pt x="2660904" y="858012"/>
                </a:lnTo>
                <a:lnTo>
                  <a:pt x="2642616" y="876300"/>
                </a:lnTo>
                <a:lnTo>
                  <a:pt x="2680716" y="876300"/>
                </a:lnTo>
                <a:lnTo>
                  <a:pt x="2680716" y="858012"/>
                </a:lnTo>
                <a:close/>
              </a:path>
              <a:path w="2680970" h="896620">
                <a:moveTo>
                  <a:pt x="38100" y="19812"/>
                </a:moveTo>
                <a:lnTo>
                  <a:pt x="18288" y="38100"/>
                </a:lnTo>
                <a:lnTo>
                  <a:pt x="38100" y="38100"/>
                </a:lnTo>
                <a:lnTo>
                  <a:pt x="38100" y="19812"/>
                </a:lnTo>
                <a:close/>
              </a:path>
              <a:path w="2680970" h="896620">
                <a:moveTo>
                  <a:pt x="2642616" y="19812"/>
                </a:moveTo>
                <a:lnTo>
                  <a:pt x="38100" y="19812"/>
                </a:lnTo>
                <a:lnTo>
                  <a:pt x="38100" y="38100"/>
                </a:lnTo>
                <a:lnTo>
                  <a:pt x="2642616" y="38100"/>
                </a:lnTo>
                <a:lnTo>
                  <a:pt x="2642616" y="19812"/>
                </a:lnTo>
                <a:close/>
              </a:path>
              <a:path w="2680970" h="896620">
                <a:moveTo>
                  <a:pt x="2680716" y="19812"/>
                </a:moveTo>
                <a:lnTo>
                  <a:pt x="2642616" y="19812"/>
                </a:lnTo>
                <a:lnTo>
                  <a:pt x="2660904" y="38100"/>
                </a:lnTo>
                <a:lnTo>
                  <a:pt x="2680716" y="38100"/>
                </a:lnTo>
                <a:lnTo>
                  <a:pt x="2680716" y="198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590290" y="7413753"/>
            <a:ext cx="20167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Quelques dernières petites  astuces pour faciliter </a:t>
            </a:r>
            <a:r>
              <a:rPr sz="1200" b="1" dirty="0">
                <a:latin typeface="Comic Sans MS"/>
                <a:cs typeface="Comic Sans MS"/>
              </a:rPr>
              <a:t>mes  </a:t>
            </a:r>
            <a:r>
              <a:rPr sz="1200" b="1" spc="-5" dirty="0">
                <a:latin typeface="Comic Sans MS"/>
                <a:cs typeface="Comic Sans MS"/>
              </a:rPr>
              <a:t>apprentissages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00602" y="5993385"/>
            <a:ext cx="15970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Etre bien attentif</a:t>
            </a:r>
            <a:r>
              <a:rPr sz="1200" b="1" spc="-5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en  </a:t>
            </a:r>
            <a:r>
              <a:rPr sz="1200" b="1" spc="-5" dirty="0">
                <a:latin typeface="Comic Sans MS"/>
                <a:cs typeface="Comic Sans MS"/>
              </a:rPr>
              <a:t>classe </a:t>
            </a:r>
            <a:r>
              <a:rPr sz="1200" b="1" dirty="0">
                <a:latin typeface="Comic Sans MS"/>
                <a:cs typeface="Comic Sans MS"/>
              </a:rPr>
              <a:t>et beaucoup  </a:t>
            </a:r>
            <a:r>
              <a:rPr sz="1200" b="1" spc="-5" dirty="0">
                <a:latin typeface="Comic Sans MS"/>
                <a:cs typeface="Comic Sans MS"/>
              </a:rPr>
              <a:t>participer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0342" y="6685281"/>
            <a:ext cx="12573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omic Sans MS"/>
                <a:cs typeface="Comic Sans MS"/>
              </a:rPr>
              <a:t>Oser se</a:t>
            </a:r>
            <a:r>
              <a:rPr sz="1200" b="1" spc="-80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tromper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55538" y="6019293"/>
            <a:ext cx="1860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Bien dormir, limiter  l’utilisation </a:t>
            </a:r>
            <a:r>
              <a:rPr sz="1200" b="1" dirty="0">
                <a:latin typeface="Comic Sans MS"/>
                <a:cs typeface="Comic Sans MS"/>
              </a:rPr>
              <a:t>des </a:t>
            </a:r>
            <a:r>
              <a:rPr sz="1200" b="1" spc="-5" dirty="0">
                <a:latin typeface="Comic Sans MS"/>
                <a:cs typeface="Comic Sans MS"/>
              </a:rPr>
              <a:t>écrans</a:t>
            </a:r>
            <a:r>
              <a:rPr sz="1200" b="1" spc="-65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le  </a:t>
            </a:r>
            <a:r>
              <a:rPr sz="1200" b="1" dirty="0">
                <a:latin typeface="Comic Sans MS"/>
                <a:cs typeface="Comic Sans MS"/>
              </a:rPr>
              <a:t>soir et </a:t>
            </a:r>
            <a:r>
              <a:rPr sz="1200" b="1" spc="-5" dirty="0">
                <a:latin typeface="Comic Sans MS"/>
                <a:cs typeface="Comic Sans MS"/>
              </a:rPr>
              <a:t>manger</a:t>
            </a:r>
            <a:r>
              <a:rPr sz="1200" b="1" spc="-70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équilibré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4998" y="8539988"/>
            <a:ext cx="13576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Réviser  régulièrement </a:t>
            </a:r>
            <a:r>
              <a:rPr sz="1200" b="1" dirty="0">
                <a:latin typeface="Comic Sans MS"/>
                <a:cs typeface="Comic Sans MS"/>
              </a:rPr>
              <a:t>et  </a:t>
            </a:r>
            <a:r>
              <a:rPr sz="1200" b="1" spc="-5" dirty="0">
                <a:latin typeface="Comic Sans MS"/>
                <a:cs typeface="Comic Sans MS"/>
              </a:rPr>
              <a:t>pas juste </a:t>
            </a:r>
            <a:r>
              <a:rPr sz="1200" b="1" dirty="0">
                <a:latin typeface="Comic Sans MS"/>
                <a:cs typeface="Comic Sans MS"/>
              </a:rPr>
              <a:t>avant</a:t>
            </a:r>
            <a:r>
              <a:rPr sz="1200" b="1" spc="-75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le  contrôle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11926" y="8564373"/>
            <a:ext cx="1889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omic Sans MS"/>
                <a:cs typeface="Comic Sans MS"/>
              </a:rPr>
              <a:t>Oser </a:t>
            </a:r>
            <a:r>
              <a:rPr sz="1200" b="1" spc="-5" dirty="0">
                <a:latin typeface="Comic Sans MS"/>
                <a:cs typeface="Comic Sans MS"/>
              </a:rPr>
              <a:t>poser </a:t>
            </a:r>
            <a:r>
              <a:rPr sz="1200" b="1" dirty="0">
                <a:latin typeface="Comic Sans MS"/>
                <a:cs typeface="Comic Sans MS"/>
              </a:rPr>
              <a:t>des</a:t>
            </a:r>
            <a:r>
              <a:rPr sz="1200" b="1" spc="-55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questions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39414" y="8636001"/>
            <a:ext cx="23202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Lire attentivement les  appréciations inscrites par</a:t>
            </a:r>
            <a:r>
              <a:rPr sz="1200" b="1" spc="-6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mes  </a:t>
            </a:r>
            <a:r>
              <a:rPr sz="1200" b="1" spc="-5" dirty="0">
                <a:latin typeface="Comic Sans MS"/>
                <a:cs typeface="Comic Sans MS"/>
              </a:rPr>
              <a:t>professeurs </a:t>
            </a:r>
            <a:r>
              <a:rPr sz="1200" b="1" dirty="0">
                <a:latin typeface="Comic Sans MS"/>
                <a:cs typeface="Comic Sans MS"/>
              </a:rPr>
              <a:t>sur mes</a:t>
            </a:r>
            <a:r>
              <a:rPr sz="1200" b="1" spc="-25" dirty="0">
                <a:latin typeface="Comic Sans MS"/>
                <a:cs typeface="Comic Sans MS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copies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350263" y="6937243"/>
            <a:ext cx="932815" cy="775970"/>
          </a:xfrm>
          <a:custGeom>
            <a:avLst/>
            <a:gdLst/>
            <a:ahLst/>
            <a:cxnLst/>
            <a:rect l="l" t="t" r="r" b="b"/>
            <a:pathLst>
              <a:path w="932814" h="775970">
                <a:moveTo>
                  <a:pt x="19231" y="17073"/>
                </a:moveTo>
                <a:lnTo>
                  <a:pt x="23812" y="29669"/>
                </a:lnTo>
                <a:lnTo>
                  <a:pt x="923544" y="775716"/>
                </a:lnTo>
                <a:lnTo>
                  <a:pt x="932688" y="766572"/>
                </a:lnTo>
                <a:lnTo>
                  <a:pt x="33263" y="19288"/>
                </a:lnTo>
                <a:lnTo>
                  <a:pt x="19231" y="17073"/>
                </a:lnTo>
                <a:close/>
              </a:path>
              <a:path w="932814" h="775970">
                <a:moveTo>
                  <a:pt x="4989" y="14062"/>
                </a:moveTo>
                <a:lnTo>
                  <a:pt x="33528" y="94488"/>
                </a:lnTo>
                <a:lnTo>
                  <a:pt x="35052" y="97536"/>
                </a:lnTo>
                <a:lnTo>
                  <a:pt x="38100" y="99060"/>
                </a:lnTo>
                <a:lnTo>
                  <a:pt x="41148" y="97536"/>
                </a:lnTo>
                <a:lnTo>
                  <a:pt x="45720" y="96012"/>
                </a:lnTo>
                <a:lnTo>
                  <a:pt x="47244" y="92964"/>
                </a:lnTo>
                <a:lnTo>
                  <a:pt x="45720" y="89916"/>
                </a:lnTo>
                <a:lnTo>
                  <a:pt x="23812" y="29669"/>
                </a:lnTo>
                <a:lnTo>
                  <a:pt x="4989" y="14062"/>
                </a:lnTo>
                <a:close/>
              </a:path>
              <a:path w="932814" h="775970">
                <a:moveTo>
                  <a:pt x="17733" y="3048"/>
                </a:moveTo>
                <a:lnTo>
                  <a:pt x="13716" y="3048"/>
                </a:lnTo>
                <a:lnTo>
                  <a:pt x="33263" y="19288"/>
                </a:lnTo>
                <a:lnTo>
                  <a:pt x="94488" y="28956"/>
                </a:lnTo>
                <a:lnTo>
                  <a:pt x="99060" y="30480"/>
                </a:lnTo>
                <a:lnTo>
                  <a:pt x="102108" y="27432"/>
                </a:lnTo>
                <a:lnTo>
                  <a:pt x="102108" y="24384"/>
                </a:lnTo>
                <a:lnTo>
                  <a:pt x="103632" y="21336"/>
                </a:lnTo>
                <a:lnTo>
                  <a:pt x="100584" y="16764"/>
                </a:lnTo>
                <a:lnTo>
                  <a:pt x="97536" y="16764"/>
                </a:lnTo>
                <a:lnTo>
                  <a:pt x="17733" y="3048"/>
                </a:lnTo>
                <a:close/>
              </a:path>
              <a:path w="932814" h="775970">
                <a:moveTo>
                  <a:pt x="13716" y="3048"/>
                </a:moveTo>
                <a:lnTo>
                  <a:pt x="4780" y="13472"/>
                </a:lnTo>
                <a:lnTo>
                  <a:pt x="4989" y="14062"/>
                </a:lnTo>
                <a:lnTo>
                  <a:pt x="23812" y="29669"/>
                </a:lnTo>
                <a:lnTo>
                  <a:pt x="19231" y="17073"/>
                </a:lnTo>
                <a:lnTo>
                  <a:pt x="7620" y="15240"/>
                </a:lnTo>
                <a:lnTo>
                  <a:pt x="15240" y="6096"/>
                </a:lnTo>
                <a:lnTo>
                  <a:pt x="17384" y="6096"/>
                </a:lnTo>
                <a:lnTo>
                  <a:pt x="13716" y="3048"/>
                </a:lnTo>
                <a:close/>
              </a:path>
              <a:path w="932814" h="775970">
                <a:moveTo>
                  <a:pt x="17384" y="6096"/>
                </a:moveTo>
                <a:lnTo>
                  <a:pt x="15240" y="6096"/>
                </a:lnTo>
                <a:lnTo>
                  <a:pt x="19231" y="17073"/>
                </a:lnTo>
                <a:lnTo>
                  <a:pt x="33263" y="19288"/>
                </a:lnTo>
                <a:lnTo>
                  <a:pt x="17384" y="6096"/>
                </a:lnTo>
                <a:close/>
              </a:path>
              <a:path w="932814" h="775970">
                <a:moveTo>
                  <a:pt x="15240" y="6096"/>
                </a:moveTo>
                <a:lnTo>
                  <a:pt x="7620" y="15240"/>
                </a:lnTo>
                <a:lnTo>
                  <a:pt x="19231" y="17073"/>
                </a:lnTo>
                <a:lnTo>
                  <a:pt x="15240" y="6096"/>
                </a:lnTo>
                <a:close/>
              </a:path>
              <a:path w="932814" h="775970">
                <a:moveTo>
                  <a:pt x="4780" y="13472"/>
                </a:moveTo>
                <a:lnTo>
                  <a:pt x="4572" y="13716"/>
                </a:lnTo>
                <a:lnTo>
                  <a:pt x="4989" y="14062"/>
                </a:lnTo>
                <a:lnTo>
                  <a:pt x="4780" y="13472"/>
                </a:lnTo>
                <a:close/>
              </a:path>
              <a:path w="932814" h="775970">
                <a:moveTo>
                  <a:pt x="0" y="0"/>
                </a:moveTo>
                <a:lnTo>
                  <a:pt x="4780" y="13472"/>
                </a:lnTo>
                <a:lnTo>
                  <a:pt x="13716" y="3048"/>
                </a:lnTo>
                <a:lnTo>
                  <a:pt x="17733" y="304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47871" y="6614155"/>
            <a:ext cx="104139" cy="666115"/>
          </a:xfrm>
          <a:custGeom>
            <a:avLst/>
            <a:gdLst/>
            <a:ahLst/>
            <a:cxnLst/>
            <a:rect l="l" t="t" r="r" b="b"/>
            <a:pathLst>
              <a:path w="104139" h="666115">
                <a:moveTo>
                  <a:pt x="52578" y="25960"/>
                </a:moveTo>
                <a:lnTo>
                  <a:pt x="45720" y="37784"/>
                </a:lnTo>
                <a:lnTo>
                  <a:pt x="45720" y="665988"/>
                </a:lnTo>
                <a:lnTo>
                  <a:pt x="57912" y="665988"/>
                </a:lnTo>
                <a:lnTo>
                  <a:pt x="57912" y="35157"/>
                </a:lnTo>
                <a:lnTo>
                  <a:pt x="52578" y="25960"/>
                </a:lnTo>
                <a:close/>
              </a:path>
              <a:path w="104139" h="666115">
                <a:moveTo>
                  <a:pt x="51816" y="0"/>
                </a:moveTo>
                <a:lnTo>
                  <a:pt x="3048" y="86868"/>
                </a:lnTo>
                <a:lnTo>
                  <a:pt x="0" y="89916"/>
                </a:lnTo>
                <a:lnTo>
                  <a:pt x="1524" y="92964"/>
                </a:lnTo>
                <a:lnTo>
                  <a:pt x="7620" y="96012"/>
                </a:lnTo>
                <a:lnTo>
                  <a:pt x="12192" y="96012"/>
                </a:lnTo>
                <a:lnTo>
                  <a:pt x="13716" y="92964"/>
                </a:lnTo>
                <a:lnTo>
                  <a:pt x="45720" y="37784"/>
                </a:lnTo>
                <a:lnTo>
                  <a:pt x="45720" y="13716"/>
                </a:lnTo>
                <a:lnTo>
                  <a:pt x="59756" y="13716"/>
                </a:lnTo>
                <a:lnTo>
                  <a:pt x="51816" y="0"/>
                </a:lnTo>
                <a:close/>
              </a:path>
              <a:path w="104139" h="666115">
                <a:moveTo>
                  <a:pt x="59756" y="13716"/>
                </a:moveTo>
                <a:lnTo>
                  <a:pt x="57912" y="13716"/>
                </a:lnTo>
                <a:lnTo>
                  <a:pt x="57912" y="35157"/>
                </a:lnTo>
                <a:lnTo>
                  <a:pt x="91440" y="92964"/>
                </a:lnTo>
                <a:lnTo>
                  <a:pt x="92964" y="96012"/>
                </a:lnTo>
                <a:lnTo>
                  <a:pt x="97536" y="96012"/>
                </a:lnTo>
                <a:lnTo>
                  <a:pt x="103632" y="92964"/>
                </a:lnTo>
                <a:lnTo>
                  <a:pt x="103632" y="89916"/>
                </a:lnTo>
                <a:lnTo>
                  <a:pt x="102108" y="86868"/>
                </a:lnTo>
                <a:lnTo>
                  <a:pt x="59756" y="13716"/>
                </a:lnTo>
                <a:close/>
              </a:path>
              <a:path w="104139" h="666115">
                <a:moveTo>
                  <a:pt x="57912" y="13716"/>
                </a:moveTo>
                <a:lnTo>
                  <a:pt x="45720" y="13716"/>
                </a:lnTo>
                <a:lnTo>
                  <a:pt x="45720" y="37784"/>
                </a:lnTo>
                <a:lnTo>
                  <a:pt x="52578" y="25960"/>
                </a:lnTo>
                <a:lnTo>
                  <a:pt x="47244" y="16764"/>
                </a:lnTo>
                <a:lnTo>
                  <a:pt x="57912" y="16764"/>
                </a:lnTo>
                <a:lnTo>
                  <a:pt x="57912" y="13716"/>
                </a:lnTo>
                <a:close/>
              </a:path>
              <a:path w="104139" h="666115">
                <a:moveTo>
                  <a:pt x="57912" y="16764"/>
                </a:moveTo>
                <a:lnTo>
                  <a:pt x="52578" y="25960"/>
                </a:lnTo>
                <a:lnTo>
                  <a:pt x="57912" y="35157"/>
                </a:lnTo>
                <a:lnTo>
                  <a:pt x="57912" y="16764"/>
                </a:lnTo>
                <a:close/>
              </a:path>
              <a:path w="104139" h="666115">
                <a:moveTo>
                  <a:pt x="57912" y="16764"/>
                </a:moveTo>
                <a:lnTo>
                  <a:pt x="47244" y="16764"/>
                </a:lnTo>
                <a:lnTo>
                  <a:pt x="52578" y="25960"/>
                </a:lnTo>
                <a:lnTo>
                  <a:pt x="57912" y="167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916423" y="6640062"/>
            <a:ext cx="969644" cy="1073150"/>
          </a:xfrm>
          <a:custGeom>
            <a:avLst/>
            <a:gdLst/>
            <a:ahLst/>
            <a:cxnLst/>
            <a:rect l="l" t="t" r="r" b="b"/>
            <a:pathLst>
              <a:path w="969645" h="1073150">
                <a:moveTo>
                  <a:pt x="953261" y="18482"/>
                </a:moveTo>
                <a:lnTo>
                  <a:pt x="940825" y="22552"/>
                </a:lnTo>
                <a:lnTo>
                  <a:pt x="0" y="1063752"/>
                </a:lnTo>
                <a:lnTo>
                  <a:pt x="10668" y="1072896"/>
                </a:lnTo>
                <a:lnTo>
                  <a:pt x="950626" y="30995"/>
                </a:lnTo>
                <a:lnTo>
                  <a:pt x="953261" y="18482"/>
                </a:lnTo>
                <a:close/>
              </a:path>
              <a:path w="969645" h="1073150">
                <a:moveTo>
                  <a:pt x="968335" y="4572"/>
                </a:moveTo>
                <a:lnTo>
                  <a:pt x="957072" y="4572"/>
                </a:lnTo>
                <a:lnTo>
                  <a:pt x="966216" y="13716"/>
                </a:lnTo>
                <a:lnTo>
                  <a:pt x="950626" y="30995"/>
                </a:lnTo>
                <a:lnTo>
                  <a:pt x="937260" y="94488"/>
                </a:lnTo>
                <a:lnTo>
                  <a:pt x="935736" y="97536"/>
                </a:lnTo>
                <a:lnTo>
                  <a:pt x="938784" y="102108"/>
                </a:lnTo>
                <a:lnTo>
                  <a:pt x="944880" y="102108"/>
                </a:lnTo>
                <a:lnTo>
                  <a:pt x="949452" y="100584"/>
                </a:lnTo>
                <a:lnTo>
                  <a:pt x="949452" y="97536"/>
                </a:lnTo>
                <a:lnTo>
                  <a:pt x="968335" y="4572"/>
                </a:lnTo>
                <a:close/>
              </a:path>
              <a:path w="969645" h="1073150">
                <a:moveTo>
                  <a:pt x="969264" y="0"/>
                </a:moveTo>
                <a:lnTo>
                  <a:pt x="874776" y="30480"/>
                </a:lnTo>
                <a:lnTo>
                  <a:pt x="871728" y="32004"/>
                </a:lnTo>
                <a:lnTo>
                  <a:pt x="870204" y="35052"/>
                </a:lnTo>
                <a:lnTo>
                  <a:pt x="871728" y="38100"/>
                </a:lnTo>
                <a:lnTo>
                  <a:pt x="871728" y="41148"/>
                </a:lnTo>
                <a:lnTo>
                  <a:pt x="876300" y="44196"/>
                </a:lnTo>
                <a:lnTo>
                  <a:pt x="879348" y="42672"/>
                </a:lnTo>
                <a:lnTo>
                  <a:pt x="940825" y="22552"/>
                </a:lnTo>
                <a:lnTo>
                  <a:pt x="957072" y="4572"/>
                </a:lnTo>
                <a:lnTo>
                  <a:pt x="968335" y="4572"/>
                </a:lnTo>
                <a:lnTo>
                  <a:pt x="969264" y="0"/>
                </a:lnTo>
                <a:close/>
              </a:path>
              <a:path w="969645" h="1073150">
                <a:moveTo>
                  <a:pt x="960120" y="7620"/>
                </a:moveTo>
                <a:lnTo>
                  <a:pt x="955548" y="7620"/>
                </a:lnTo>
                <a:lnTo>
                  <a:pt x="963168" y="15240"/>
                </a:lnTo>
                <a:lnTo>
                  <a:pt x="953261" y="18482"/>
                </a:lnTo>
                <a:lnTo>
                  <a:pt x="950626" y="30995"/>
                </a:lnTo>
                <a:lnTo>
                  <a:pt x="966216" y="13716"/>
                </a:lnTo>
                <a:lnTo>
                  <a:pt x="960120" y="7620"/>
                </a:lnTo>
                <a:close/>
              </a:path>
              <a:path w="969645" h="1073150">
                <a:moveTo>
                  <a:pt x="957072" y="4572"/>
                </a:moveTo>
                <a:lnTo>
                  <a:pt x="940825" y="22552"/>
                </a:lnTo>
                <a:lnTo>
                  <a:pt x="953261" y="18482"/>
                </a:lnTo>
                <a:lnTo>
                  <a:pt x="955548" y="7620"/>
                </a:lnTo>
                <a:lnTo>
                  <a:pt x="960120" y="7620"/>
                </a:lnTo>
                <a:lnTo>
                  <a:pt x="957072" y="4572"/>
                </a:lnTo>
                <a:close/>
              </a:path>
              <a:path w="969645" h="1073150">
                <a:moveTo>
                  <a:pt x="955548" y="7620"/>
                </a:moveTo>
                <a:lnTo>
                  <a:pt x="953261" y="18482"/>
                </a:lnTo>
                <a:lnTo>
                  <a:pt x="963168" y="15240"/>
                </a:lnTo>
                <a:lnTo>
                  <a:pt x="955548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17947" y="7703815"/>
            <a:ext cx="1039494" cy="836930"/>
          </a:xfrm>
          <a:custGeom>
            <a:avLst/>
            <a:gdLst/>
            <a:ahLst/>
            <a:cxnLst/>
            <a:rect l="l" t="t" r="r" b="b"/>
            <a:pathLst>
              <a:path w="1039495" h="836929">
                <a:moveTo>
                  <a:pt x="943356" y="809244"/>
                </a:moveTo>
                <a:lnTo>
                  <a:pt x="940308" y="809244"/>
                </a:lnTo>
                <a:lnTo>
                  <a:pt x="937260" y="810768"/>
                </a:lnTo>
                <a:lnTo>
                  <a:pt x="935736" y="815340"/>
                </a:lnTo>
                <a:lnTo>
                  <a:pt x="935736" y="818388"/>
                </a:lnTo>
                <a:lnTo>
                  <a:pt x="938784" y="821436"/>
                </a:lnTo>
                <a:lnTo>
                  <a:pt x="941832" y="821436"/>
                </a:lnTo>
                <a:lnTo>
                  <a:pt x="1039368" y="836676"/>
                </a:lnTo>
                <a:lnTo>
                  <a:pt x="1038218" y="833628"/>
                </a:lnTo>
                <a:lnTo>
                  <a:pt x="1025652" y="833628"/>
                </a:lnTo>
                <a:lnTo>
                  <a:pt x="1008019" y="819454"/>
                </a:lnTo>
                <a:lnTo>
                  <a:pt x="943356" y="809244"/>
                </a:lnTo>
                <a:close/>
              </a:path>
              <a:path w="1039495" h="836929">
                <a:moveTo>
                  <a:pt x="1008019" y="819454"/>
                </a:moveTo>
                <a:lnTo>
                  <a:pt x="1025652" y="833628"/>
                </a:lnTo>
                <a:lnTo>
                  <a:pt x="1027829" y="830580"/>
                </a:lnTo>
                <a:lnTo>
                  <a:pt x="1024128" y="830580"/>
                </a:lnTo>
                <a:lnTo>
                  <a:pt x="1020572" y="821436"/>
                </a:lnTo>
                <a:lnTo>
                  <a:pt x="1008019" y="819454"/>
                </a:lnTo>
                <a:close/>
              </a:path>
              <a:path w="1039495" h="836929">
                <a:moveTo>
                  <a:pt x="999744" y="739140"/>
                </a:moveTo>
                <a:lnTo>
                  <a:pt x="996696" y="740664"/>
                </a:lnTo>
                <a:lnTo>
                  <a:pt x="992124" y="742188"/>
                </a:lnTo>
                <a:lnTo>
                  <a:pt x="990600" y="745236"/>
                </a:lnTo>
                <a:lnTo>
                  <a:pt x="992124" y="748284"/>
                </a:lnTo>
                <a:lnTo>
                  <a:pt x="1015673" y="808839"/>
                </a:lnTo>
                <a:lnTo>
                  <a:pt x="1033272" y="822960"/>
                </a:lnTo>
                <a:lnTo>
                  <a:pt x="1025652" y="833628"/>
                </a:lnTo>
                <a:lnTo>
                  <a:pt x="1038218" y="833628"/>
                </a:lnTo>
                <a:lnTo>
                  <a:pt x="1004316" y="743712"/>
                </a:lnTo>
                <a:lnTo>
                  <a:pt x="1002792" y="740664"/>
                </a:lnTo>
                <a:lnTo>
                  <a:pt x="999744" y="739140"/>
                </a:lnTo>
                <a:close/>
              </a:path>
              <a:path w="1039495" h="836929">
                <a:moveTo>
                  <a:pt x="1020572" y="821436"/>
                </a:moveTo>
                <a:lnTo>
                  <a:pt x="1024128" y="830580"/>
                </a:lnTo>
                <a:lnTo>
                  <a:pt x="1030224" y="822960"/>
                </a:lnTo>
                <a:lnTo>
                  <a:pt x="1020572" y="821436"/>
                </a:lnTo>
                <a:close/>
              </a:path>
              <a:path w="1039495" h="836929">
                <a:moveTo>
                  <a:pt x="1015673" y="808839"/>
                </a:moveTo>
                <a:lnTo>
                  <a:pt x="1020572" y="821436"/>
                </a:lnTo>
                <a:lnTo>
                  <a:pt x="1030224" y="822960"/>
                </a:lnTo>
                <a:lnTo>
                  <a:pt x="1024128" y="830580"/>
                </a:lnTo>
                <a:lnTo>
                  <a:pt x="1027829" y="830580"/>
                </a:lnTo>
                <a:lnTo>
                  <a:pt x="1033272" y="822960"/>
                </a:lnTo>
                <a:lnTo>
                  <a:pt x="1015673" y="808839"/>
                </a:lnTo>
                <a:close/>
              </a:path>
              <a:path w="1039495" h="836929">
                <a:moveTo>
                  <a:pt x="7620" y="0"/>
                </a:moveTo>
                <a:lnTo>
                  <a:pt x="0" y="9144"/>
                </a:lnTo>
                <a:lnTo>
                  <a:pt x="1008019" y="819454"/>
                </a:lnTo>
                <a:lnTo>
                  <a:pt x="1020572" y="821436"/>
                </a:lnTo>
                <a:lnTo>
                  <a:pt x="1015673" y="808839"/>
                </a:lnTo>
                <a:lnTo>
                  <a:pt x="76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547871" y="8136631"/>
            <a:ext cx="104139" cy="475615"/>
          </a:xfrm>
          <a:custGeom>
            <a:avLst/>
            <a:gdLst/>
            <a:ahLst/>
            <a:cxnLst/>
            <a:rect l="l" t="t" r="r" b="b"/>
            <a:pathLst>
              <a:path w="104139" h="475615">
                <a:moveTo>
                  <a:pt x="12192" y="379476"/>
                </a:moveTo>
                <a:lnTo>
                  <a:pt x="7620" y="379476"/>
                </a:lnTo>
                <a:lnTo>
                  <a:pt x="1524" y="382524"/>
                </a:lnTo>
                <a:lnTo>
                  <a:pt x="0" y="387096"/>
                </a:lnTo>
                <a:lnTo>
                  <a:pt x="3048" y="390144"/>
                </a:lnTo>
                <a:lnTo>
                  <a:pt x="51816" y="475488"/>
                </a:lnTo>
                <a:lnTo>
                  <a:pt x="59000" y="463296"/>
                </a:lnTo>
                <a:lnTo>
                  <a:pt x="45720" y="463296"/>
                </a:lnTo>
                <a:lnTo>
                  <a:pt x="45720" y="437703"/>
                </a:lnTo>
                <a:lnTo>
                  <a:pt x="13716" y="382524"/>
                </a:lnTo>
                <a:lnTo>
                  <a:pt x="12192" y="379476"/>
                </a:lnTo>
                <a:close/>
              </a:path>
              <a:path w="104139" h="475615">
                <a:moveTo>
                  <a:pt x="45720" y="437703"/>
                </a:moveTo>
                <a:lnTo>
                  <a:pt x="45720" y="463296"/>
                </a:lnTo>
                <a:lnTo>
                  <a:pt x="57912" y="463296"/>
                </a:lnTo>
                <a:lnTo>
                  <a:pt x="57912" y="458724"/>
                </a:lnTo>
                <a:lnTo>
                  <a:pt x="47244" y="458724"/>
                </a:lnTo>
                <a:lnTo>
                  <a:pt x="52578" y="449527"/>
                </a:lnTo>
                <a:lnTo>
                  <a:pt x="45720" y="437703"/>
                </a:lnTo>
                <a:close/>
              </a:path>
              <a:path w="104139" h="475615">
                <a:moveTo>
                  <a:pt x="97536" y="379476"/>
                </a:moveTo>
                <a:lnTo>
                  <a:pt x="92964" y="379476"/>
                </a:lnTo>
                <a:lnTo>
                  <a:pt x="91440" y="382524"/>
                </a:lnTo>
                <a:lnTo>
                  <a:pt x="57912" y="440330"/>
                </a:lnTo>
                <a:lnTo>
                  <a:pt x="57912" y="463296"/>
                </a:lnTo>
                <a:lnTo>
                  <a:pt x="59000" y="463296"/>
                </a:lnTo>
                <a:lnTo>
                  <a:pt x="102108" y="390144"/>
                </a:lnTo>
                <a:lnTo>
                  <a:pt x="103632" y="387096"/>
                </a:lnTo>
                <a:lnTo>
                  <a:pt x="103632" y="382524"/>
                </a:lnTo>
                <a:lnTo>
                  <a:pt x="97536" y="379476"/>
                </a:lnTo>
                <a:close/>
              </a:path>
              <a:path w="104139" h="475615">
                <a:moveTo>
                  <a:pt x="52578" y="449527"/>
                </a:moveTo>
                <a:lnTo>
                  <a:pt x="47244" y="458724"/>
                </a:lnTo>
                <a:lnTo>
                  <a:pt x="57912" y="458724"/>
                </a:lnTo>
                <a:lnTo>
                  <a:pt x="52578" y="449527"/>
                </a:lnTo>
                <a:close/>
              </a:path>
              <a:path w="104139" h="475615">
                <a:moveTo>
                  <a:pt x="57912" y="440330"/>
                </a:moveTo>
                <a:lnTo>
                  <a:pt x="52578" y="449527"/>
                </a:lnTo>
                <a:lnTo>
                  <a:pt x="57912" y="458724"/>
                </a:lnTo>
                <a:lnTo>
                  <a:pt x="57912" y="440330"/>
                </a:lnTo>
                <a:close/>
              </a:path>
              <a:path w="104139" h="475615">
                <a:moveTo>
                  <a:pt x="57912" y="0"/>
                </a:moveTo>
                <a:lnTo>
                  <a:pt x="45720" y="0"/>
                </a:lnTo>
                <a:lnTo>
                  <a:pt x="45720" y="437703"/>
                </a:lnTo>
                <a:lnTo>
                  <a:pt x="52578" y="449527"/>
                </a:lnTo>
                <a:lnTo>
                  <a:pt x="57912" y="440330"/>
                </a:lnTo>
                <a:lnTo>
                  <a:pt x="579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13687" y="7703815"/>
            <a:ext cx="969644" cy="810895"/>
          </a:xfrm>
          <a:custGeom>
            <a:avLst/>
            <a:gdLst/>
            <a:ahLst/>
            <a:cxnLst/>
            <a:rect l="l" t="t" r="r" b="b"/>
            <a:pathLst>
              <a:path w="969644" h="810895">
                <a:moveTo>
                  <a:pt x="38100" y="713232"/>
                </a:moveTo>
                <a:lnTo>
                  <a:pt x="35052" y="714756"/>
                </a:lnTo>
                <a:lnTo>
                  <a:pt x="33528" y="717804"/>
                </a:lnTo>
                <a:lnTo>
                  <a:pt x="0" y="810768"/>
                </a:lnTo>
                <a:lnTo>
                  <a:pt x="17733" y="807720"/>
                </a:lnTo>
                <a:lnTo>
                  <a:pt x="13716" y="807720"/>
                </a:lnTo>
                <a:lnTo>
                  <a:pt x="6096" y="798576"/>
                </a:lnTo>
                <a:lnTo>
                  <a:pt x="24257" y="783373"/>
                </a:lnTo>
                <a:lnTo>
                  <a:pt x="45720" y="722376"/>
                </a:lnTo>
                <a:lnTo>
                  <a:pt x="47244" y="719328"/>
                </a:lnTo>
                <a:lnTo>
                  <a:pt x="45720" y="714756"/>
                </a:lnTo>
                <a:lnTo>
                  <a:pt x="42672" y="714756"/>
                </a:lnTo>
                <a:lnTo>
                  <a:pt x="38100" y="713232"/>
                </a:lnTo>
                <a:close/>
              </a:path>
              <a:path w="969644" h="810895">
                <a:moveTo>
                  <a:pt x="24257" y="783373"/>
                </a:moveTo>
                <a:lnTo>
                  <a:pt x="6096" y="798576"/>
                </a:lnTo>
                <a:lnTo>
                  <a:pt x="13716" y="807720"/>
                </a:lnTo>
                <a:lnTo>
                  <a:pt x="17363" y="804672"/>
                </a:lnTo>
                <a:lnTo>
                  <a:pt x="16764" y="804672"/>
                </a:lnTo>
                <a:lnTo>
                  <a:pt x="9144" y="797052"/>
                </a:lnTo>
                <a:lnTo>
                  <a:pt x="20122" y="795125"/>
                </a:lnTo>
                <a:lnTo>
                  <a:pt x="24257" y="783373"/>
                </a:lnTo>
                <a:close/>
              </a:path>
              <a:path w="969644" h="810895">
                <a:moveTo>
                  <a:pt x="99060" y="781812"/>
                </a:moveTo>
                <a:lnTo>
                  <a:pt x="96012" y="781812"/>
                </a:lnTo>
                <a:lnTo>
                  <a:pt x="31087" y="793202"/>
                </a:lnTo>
                <a:lnTo>
                  <a:pt x="13716" y="807720"/>
                </a:lnTo>
                <a:lnTo>
                  <a:pt x="17733" y="807720"/>
                </a:lnTo>
                <a:lnTo>
                  <a:pt x="97536" y="794004"/>
                </a:lnTo>
                <a:lnTo>
                  <a:pt x="102108" y="794004"/>
                </a:lnTo>
                <a:lnTo>
                  <a:pt x="103632" y="790956"/>
                </a:lnTo>
                <a:lnTo>
                  <a:pt x="103632" y="787908"/>
                </a:lnTo>
                <a:lnTo>
                  <a:pt x="102108" y="783336"/>
                </a:lnTo>
                <a:lnTo>
                  <a:pt x="99060" y="781812"/>
                </a:lnTo>
                <a:close/>
              </a:path>
              <a:path w="969644" h="810895">
                <a:moveTo>
                  <a:pt x="20122" y="795125"/>
                </a:moveTo>
                <a:lnTo>
                  <a:pt x="9144" y="797052"/>
                </a:lnTo>
                <a:lnTo>
                  <a:pt x="16764" y="804672"/>
                </a:lnTo>
                <a:lnTo>
                  <a:pt x="20122" y="795125"/>
                </a:lnTo>
                <a:close/>
              </a:path>
              <a:path w="969644" h="810895">
                <a:moveTo>
                  <a:pt x="31087" y="793202"/>
                </a:moveTo>
                <a:lnTo>
                  <a:pt x="20122" y="795125"/>
                </a:lnTo>
                <a:lnTo>
                  <a:pt x="16764" y="804672"/>
                </a:lnTo>
                <a:lnTo>
                  <a:pt x="17363" y="804672"/>
                </a:lnTo>
                <a:lnTo>
                  <a:pt x="31087" y="793202"/>
                </a:lnTo>
                <a:close/>
              </a:path>
              <a:path w="969644" h="810895">
                <a:moveTo>
                  <a:pt x="960120" y="0"/>
                </a:moveTo>
                <a:lnTo>
                  <a:pt x="24257" y="783373"/>
                </a:lnTo>
                <a:lnTo>
                  <a:pt x="20122" y="795125"/>
                </a:lnTo>
                <a:lnTo>
                  <a:pt x="31087" y="793202"/>
                </a:lnTo>
                <a:lnTo>
                  <a:pt x="969264" y="9144"/>
                </a:lnTo>
                <a:lnTo>
                  <a:pt x="9601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03245" y="5332471"/>
            <a:ext cx="636270" cy="12700"/>
          </a:xfrm>
          <a:custGeom>
            <a:avLst/>
            <a:gdLst/>
            <a:ahLst/>
            <a:cxnLst/>
            <a:rect l="l" t="t" r="r" b="b"/>
            <a:pathLst>
              <a:path w="636270" h="12700">
                <a:moveTo>
                  <a:pt x="318006" y="0"/>
                </a:moveTo>
                <a:lnTo>
                  <a:pt x="247902" y="0"/>
                </a:lnTo>
                <a:lnTo>
                  <a:pt x="179322" y="1524"/>
                </a:lnTo>
                <a:lnTo>
                  <a:pt x="110742" y="4572"/>
                </a:lnTo>
                <a:lnTo>
                  <a:pt x="0" y="12191"/>
                </a:lnTo>
                <a:lnTo>
                  <a:pt x="636012" y="12191"/>
                </a:lnTo>
                <a:lnTo>
                  <a:pt x="592326" y="9144"/>
                </a:lnTo>
                <a:lnTo>
                  <a:pt x="330198" y="9144"/>
                </a:lnTo>
                <a:lnTo>
                  <a:pt x="318006" y="0"/>
                </a:lnTo>
                <a:close/>
              </a:path>
              <a:path w="636270" h="12700">
                <a:moveTo>
                  <a:pt x="318006" y="0"/>
                </a:moveTo>
                <a:lnTo>
                  <a:pt x="330198" y="9144"/>
                </a:lnTo>
                <a:lnTo>
                  <a:pt x="328674" y="3048"/>
                </a:lnTo>
                <a:lnTo>
                  <a:pt x="324307" y="136"/>
                </a:lnTo>
                <a:lnTo>
                  <a:pt x="318006" y="0"/>
                </a:lnTo>
                <a:close/>
              </a:path>
              <a:path w="636270" h="12700">
                <a:moveTo>
                  <a:pt x="324307" y="136"/>
                </a:moveTo>
                <a:lnTo>
                  <a:pt x="328674" y="3048"/>
                </a:lnTo>
                <a:lnTo>
                  <a:pt x="330198" y="9144"/>
                </a:lnTo>
                <a:lnTo>
                  <a:pt x="592326" y="9144"/>
                </a:lnTo>
                <a:lnTo>
                  <a:pt x="525270" y="4572"/>
                </a:lnTo>
                <a:lnTo>
                  <a:pt x="324307" y="136"/>
                </a:lnTo>
                <a:close/>
              </a:path>
              <a:path w="636270" h="12700">
                <a:moveTo>
                  <a:pt x="324102" y="0"/>
                </a:moveTo>
                <a:lnTo>
                  <a:pt x="318006" y="0"/>
                </a:lnTo>
                <a:lnTo>
                  <a:pt x="324307" y="136"/>
                </a:lnTo>
                <a:lnTo>
                  <a:pt x="3241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35508" y="1059174"/>
            <a:ext cx="6286500" cy="368935"/>
          </a:xfrm>
          <a:prstGeom prst="rect">
            <a:avLst/>
          </a:prstGeom>
          <a:solidFill>
            <a:srgbClr val="BEBEBE"/>
          </a:solidFill>
        </p:spPr>
        <p:txBody>
          <a:bodyPr vert="horz" wrap="square" lIns="0" tIns="336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sz="1800" b="1" dirty="0">
                <a:latin typeface="Comic Sans MS"/>
                <a:cs typeface="Comic Sans MS"/>
              </a:rPr>
              <a:t>Comment </a:t>
            </a:r>
            <a:r>
              <a:rPr sz="1800" b="1" spc="-5" dirty="0">
                <a:latin typeface="Comic Sans MS"/>
                <a:cs typeface="Comic Sans MS"/>
              </a:rPr>
              <a:t>bien comprendre </a:t>
            </a:r>
            <a:r>
              <a:rPr sz="1800" b="1" dirty="0">
                <a:latin typeface="Comic Sans MS"/>
                <a:cs typeface="Comic Sans MS"/>
              </a:rPr>
              <a:t>une consigne</a:t>
            </a:r>
            <a:r>
              <a:rPr sz="1800" b="1" spc="-9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?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98851" y="4441955"/>
            <a:ext cx="557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191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Citer  Ligne</a:t>
            </a:r>
            <a:r>
              <a:rPr sz="1200" b="1" spc="-9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1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68798" y="4513582"/>
            <a:ext cx="6750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 marR="5080" indent="-59690">
              <a:lnSpc>
                <a:spcPct val="100000"/>
              </a:lnSpc>
              <a:spcBef>
                <a:spcPts val="100"/>
              </a:spcBef>
            </a:pPr>
            <a:r>
              <a:rPr sz="1200" b="1" spc="5" dirty="0">
                <a:latin typeface="Comic Sans MS"/>
                <a:cs typeface="Comic Sans MS"/>
              </a:rPr>
              <a:t>J</a:t>
            </a:r>
            <a:r>
              <a:rPr sz="1200" b="1" dirty="0">
                <a:latin typeface="Comic Sans MS"/>
                <a:cs typeface="Comic Sans MS"/>
              </a:rPr>
              <a:t>us</a:t>
            </a:r>
            <a:r>
              <a:rPr sz="1200" b="1" spc="-5" dirty="0">
                <a:latin typeface="Comic Sans MS"/>
                <a:cs typeface="Comic Sans MS"/>
              </a:rPr>
              <a:t>ti</a:t>
            </a:r>
            <a:r>
              <a:rPr sz="1200" b="1" dirty="0">
                <a:latin typeface="Comic Sans MS"/>
                <a:cs typeface="Comic Sans MS"/>
              </a:rPr>
              <a:t>f</a:t>
            </a:r>
            <a:r>
              <a:rPr sz="1200" b="1" spc="-5" dirty="0">
                <a:latin typeface="Comic Sans MS"/>
                <a:cs typeface="Comic Sans MS"/>
              </a:rPr>
              <a:t>i</a:t>
            </a:r>
            <a:r>
              <a:rPr sz="1200" b="1" dirty="0">
                <a:latin typeface="Comic Sans MS"/>
                <a:cs typeface="Comic Sans MS"/>
              </a:rPr>
              <a:t>er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Ligne</a:t>
            </a:r>
            <a:r>
              <a:rPr sz="1200" b="1" spc="-4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2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7616" y="1944618"/>
            <a:ext cx="737616" cy="9052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70736" y="1669799"/>
            <a:ext cx="5201285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Comic Sans MS"/>
                <a:cs typeface="Comic Sans MS"/>
              </a:rPr>
              <a:t>Pour réaliser </a:t>
            </a:r>
            <a:r>
              <a:rPr sz="1200" dirty="0">
                <a:latin typeface="Comic Sans MS"/>
                <a:cs typeface="Comic Sans MS"/>
              </a:rPr>
              <a:t>un </a:t>
            </a:r>
            <a:r>
              <a:rPr sz="1200" spc="-5" dirty="0">
                <a:latin typeface="Comic Sans MS"/>
                <a:cs typeface="Comic Sans MS"/>
              </a:rPr>
              <a:t>exercice correctement, il faut bien comprendre </a:t>
            </a:r>
            <a:r>
              <a:rPr sz="1200" dirty="0">
                <a:latin typeface="Comic Sans MS"/>
                <a:cs typeface="Comic Sans MS"/>
              </a:rPr>
              <a:t>sa  </a:t>
            </a:r>
            <a:r>
              <a:rPr sz="1200" spc="-5" dirty="0">
                <a:latin typeface="Comic Sans MS"/>
                <a:cs typeface="Comic Sans MS"/>
              </a:rPr>
              <a:t>consigne. Celle-ci comporte </a:t>
            </a:r>
            <a:r>
              <a:rPr sz="1200" dirty="0">
                <a:latin typeface="Comic Sans MS"/>
                <a:cs typeface="Comic Sans MS"/>
              </a:rPr>
              <a:t>des verbes </a:t>
            </a:r>
            <a:r>
              <a:rPr sz="1200" spc="-5" dirty="0">
                <a:latin typeface="Comic Sans MS"/>
                <a:cs typeface="Comic Sans MS"/>
              </a:rPr>
              <a:t>d’actions </a:t>
            </a:r>
            <a:r>
              <a:rPr sz="1200" dirty="0">
                <a:latin typeface="Comic Sans MS"/>
                <a:cs typeface="Comic Sans MS"/>
              </a:rPr>
              <a:t>qui </a:t>
            </a:r>
            <a:r>
              <a:rPr sz="1200" spc="-5" dirty="0">
                <a:latin typeface="Comic Sans MS"/>
                <a:cs typeface="Comic Sans MS"/>
              </a:rPr>
              <a:t>indiquent </a:t>
            </a:r>
            <a:r>
              <a:rPr sz="1200" dirty="0">
                <a:latin typeface="Comic Sans MS"/>
                <a:cs typeface="Comic Sans MS"/>
              </a:rPr>
              <a:t>quoi faire.  </a:t>
            </a:r>
            <a:r>
              <a:rPr sz="1200" spc="-5" dirty="0">
                <a:latin typeface="Comic Sans MS"/>
                <a:cs typeface="Comic Sans MS"/>
              </a:rPr>
              <a:t>Certains </a:t>
            </a:r>
            <a:r>
              <a:rPr sz="1200" dirty="0">
                <a:latin typeface="Comic Sans MS"/>
                <a:cs typeface="Comic Sans MS"/>
              </a:rPr>
              <a:t>de </a:t>
            </a:r>
            <a:r>
              <a:rPr sz="1200" spc="-5" dirty="0">
                <a:latin typeface="Comic Sans MS"/>
                <a:cs typeface="Comic Sans MS"/>
              </a:rPr>
              <a:t>ces verbes d’actions </a:t>
            </a:r>
            <a:r>
              <a:rPr sz="1200" dirty="0">
                <a:latin typeface="Comic Sans MS"/>
                <a:cs typeface="Comic Sans MS"/>
              </a:rPr>
              <a:t>ont </a:t>
            </a:r>
            <a:r>
              <a:rPr sz="1200" spc="-10" dirty="0">
                <a:latin typeface="Comic Sans MS"/>
                <a:cs typeface="Comic Sans MS"/>
              </a:rPr>
              <a:t>une </a:t>
            </a:r>
            <a:r>
              <a:rPr sz="1200" spc="-5" dirty="0">
                <a:latin typeface="Comic Sans MS"/>
                <a:cs typeface="Comic Sans MS"/>
              </a:rPr>
              <a:t>signification commune dans  toutes les matières, qu’elles soient scientifiques, littéraires </a:t>
            </a:r>
            <a:r>
              <a:rPr sz="1200" dirty="0">
                <a:latin typeface="Comic Sans MS"/>
                <a:cs typeface="Comic Sans MS"/>
              </a:rPr>
              <a:t>ou  </a:t>
            </a:r>
            <a:r>
              <a:rPr sz="1200" spc="-5" dirty="0">
                <a:latin typeface="Comic Sans MS"/>
                <a:cs typeface="Comic Sans MS"/>
              </a:rPr>
              <a:t>artistiques. D’autres </a:t>
            </a:r>
            <a:r>
              <a:rPr sz="1200" dirty="0">
                <a:latin typeface="Comic Sans MS"/>
                <a:cs typeface="Comic Sans MS"/>
              </a:rPr>
              <a:t>sont </a:t>
            </a:r>
            <a:r>
              <a:rPr sz="1200" spc="-5" dirty="0">
                <a:latin typeface="Comic Sans MS"/>
                <a:cs typeface="Comic Sans MS"/>
              </a:rPr>
              <a:t>spécifiques </a:t>
            </a:r>
            <a:r>
              <a:rPr sz="1200" dirty="0">
                <a:latin typeface="Comic Sans MS"/>
                <a:cs typeface="Comic Sans MS"/>
              </a:rPr>
              <a:t>à </a:t>
            </a:r>
            <a:r>
              <a:rPr sz="1200" spc="-5" dirty="0">
                <a:latin typeface="Comic Sans MS"/>
                <a:cs typeface="Comic Sans MS"/>
              </a:rPr>
              <a:t>une seule matière. Dans les  pages suivantes, </a:t>
            </a:r>
            <a:r>
              <a:rPr sz="1200" dirty="0">
                <a:latin typeface="Comic Sans MS"/>
                <a:cs typeface="Comic Sans MS"/>
              </a:rPr>
              <a:t>vous </a:t>
            </a:r>
            <a:r>
              <a:rPr sz="1200" spc="-5" dirty="0">
                <a:latin typeface="Comic Sans MS"/>
                <a:cs typeface="Comic Sans MS"/>
              </a:rPr>
              <a:t>trouverez les principaux </a:t>
            </a:r>
            <a:r>
              <a:rPr sz="1200" dirty="0">
                <a:latin typeface="Comic Sans MS"/>
                <a:cs typeface="Comic Sans MS"/>
              </a:rPr>
              <a:t>verbes </a:t>
            </a:r>
            <a:r>
              <a:rPr sz="1200" spc="-5" dirty="0">
                <a:latin typeface="Comic Sans MS"/>
                <a:cs typeface="Comic Sans MS"/>
              </a:rPr>
              <a:t>d’actions  </a:t>
            </a:r>
            <a:r>
              <a:rPr sz="1200" dirty="0">
                <a:latin typeface="Comic Sans MS"/>
                <a:cs typeface="Comic Sans MS"/>
              </a:rPr>
              <a:t>référencés </a:t>
            </a:r>
            <a:r>
              <a:rPr sz="1200" spc="-5" dirty="0">
                <a:latin typeface="Comic Sans MS"/>
                <a:cs typeface="Comic Sans MS"/>
              </a:rPr>
              <a:t>pour chaque discipline ainsi </a:t>
            </a:r>
            <a:r>
              <a:rPr sz="1200" dirty="0">
                <a:latin typeface="Comic Sans MS"/>
                <a:cs typeface="Comic Sans MS"/>
              </a:rPr>
              <a:t>que </a:t>
            </a:r>
            <a:r>
              <a:rPr sz="1200" spc="-5" dirty="0">
                <a:latin typeface="Comic Sans MS"/>
                <a:cs typeface="Comic Sans MS"/>
              </a:rPr>
              <a:t>la ligne </a:t>
            </a:r>
            <a:r>
              <a:rPr sz="1200" dirty="0">
                <a:latin typeface="Comic Sans MS"/>
                <a:cs typeface="Comic Sans MS"/>
              </a:rPr>
              <a:t>à </a:t>
            </a:r>
            <a:r>
              <a:rPr sz="1200" spc="-5" dirty="0">
                <a:latin typeface="Comic Sans MS"/>
                <a:cs typeface="Comic Sans MS"/>
              </a:rPr>
              <a:t>laquelle </a:t>
            </a:r>
            <a:r>
              <a:rPr sz="1200" dirty="0">
                <a:latin typeface="Comic Sans MS"/>
                <a:cs typeface="Comic Sans MS"/>
              </a:rPr>
              <a:t>vous devez  vous </a:t>
            </a:r>
            <a:r>
              <a:rPr sz="1200" spc="-5" dirty="0">
                <a:latin typeface="Comic Sans MS"/>
                <a:cs typeface="Comic Sans MS"/>
              </a:rPr>
              <a:t>reporter dans le tableau pages 7-8-9 pour </a:t>
            </a:r>
            <a:r>
              <a:rPr sz="1200" dirty="0">
                <a:latin typeface="Comic Sans MS"/>
                <a:cs typeface="Comic Sans MS"/>
              </a:rPr>
              <a:t>en </a:t>
            </a:r>
            <a:r>
              <a:rPr sz="1200" spc="-5" dirty="0">
                <a:latin typeface="Comic Sans MS"/>
                <a:cs typeface="Comic Sans MS"/>
              </a:rPr>
              <a:t>connaître la  signification.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34923" y="816859"/>
            <a:ext cx="6558280" cy="4528185"/>
          </a:xfrm>
          <a:custGeom>
            <a:avLst/>
            <a:gdLst/>
            <a:ahLst/>
            <a:cxnLst/>
            <a:rect l="l" t="t" r="r" b="b"/>
            <a:pathLst>
              <a:path w="6558280" h="4528185">
                <a:moveTo>
                  <a:pt x="6530340" y="0"/>
                </a:moveTo>
                <a:lnTo>
                  <a:pt x="28956" y="0"/>
                </a:lnTo>
                <a:lnTo>
                  <a:pt x="18002" y="2143"/>
                </a:lnTo>
                <a:lnTo>
                  <a:pt x="8763" y="8001"/>
                </a:lnTo>
                <a:lnTo>
                  <a:pt x="2381" y="16716"/>
                </a:lnTo>
                <a:lnTo>
                  <a:pt x="0" y="27432"/>
                </a:lnTo>
                <a:lnTo>
                  <a:pt x="0" y="4527804"/>
                </a:lnTo>
                <a:lnTo>
                  <a:pt x="57912" y="4527804"/>
                </a:lnTo>
                <a:lnTo>
                  <a:pt x="57912" y="56388"/>
                </a:lnTo>
                <a:lnTo>
                  <a:pt x="28956" y="56388"/>
                </a:lnTo>
                <a:lnTo>
                  <a:pt x="57912" y="27432"/>
                </a:lnTo>
                <a:lnTo>
                  <a:pt x="6557772" y="27432"/>
                </a:lnTo>
                <a:lnTo>
                  <a:pt x="6555629" y="16716"/>
                </a:lnTo>
                <a:lnTo>
                  <a:pt x="6549771" y="8001"/>
                </a:lnTo>
                <a:lnTo>
                  <a:pt x="6541055" y="2143"/>
                </a:lnTo>
                <a:lnTo>
                  <a:pt x="6530340" y="0"/>
                </a:lnTo>
                <a:close/>
              </a:path>
              <a:path w="6558280" h="4528185">
                <a:moveTo>
                  <a:pt x="6501384" y="27432"/>
                </a:moveTo>
                <a:lnTo>
                  <a:pt x="6501384" y="4527804"/>
                </a:lnTo>
                <a:lnTo>
                  <a:pt x="6557772" y="4527804"/>
                </a:lnTo>
                <a:lnTo>
                  <a:pt x="6557772" y="56388"/>
                </a:lnTo>
                <a:lnTo>
                  <a:pt x="6530340" y="56388"/>
                </a:lnTo>
                <a:lnTo>
                  <a:pt x="6501384" y="27432"/>
                </a:lnTo>
                <a:close/>
              </a:path>
              <a:path w="6558280" h="4528185">
                <a:moveTo>
                  <a:pt x="57912" y="27432"/>
                </a:moveTo>
                <a:lnTo>
                  <a:pt x="28956" y="56388"/>
                </a:lnTo>
                <a:lnTo>
                  <a:pt x="57912" y="56388"/>
                </a:lnTo>
                <a:lnTo>
                  <a:pt x="57912" y="27432"/>
                </a:lnTo>
                <a:close/>
              </a:path>
              <a:path w="6558280" h="4528185">
                <a:moveTo>
                  <a:pt x="6501384" y="27432"/>
                </a:moveTo>
                <a:lnTo>
                  <a:pt x="57912" y="27432"/>
                </a:lnTo>
                <a:lnTo>
                  <a:pt x="57912" y="56388"/>
                </a:lnTo>
                <a:lnTo>
                  <a:pt x="6501384" y="56388"/>
                </a:lnTo>
                <a:lnTo>
                  <a:pt x="6501384" y="27432"/>
                </a:lnTo>
                <a:close/>
              </a:path>
              <a:path w="6558280" h="4528185">
                <a:moveTo>
                  <a:pt x="6557772" y="27432"/>
                </a:moveTo>
                <a:lnTo>
                  <a:pt x="6501384" y="27432"/>
                </a:lnTo>
                <a:lnTo>
                  <a:pt x="6530340" y="56388"/>
                </a:lnTo>
                <a:lnTo>
                  <a:pt x="6557772" y="56388"/>
                </a:lnTo>
                <a:lnTo>
                  <a:pt x="6557772" y="2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64892" y="5344662"/>
            <a:ext cx="2714625" cy="858519"/>
          </a:xfrm>
          <a:custGeom>
            <a:avLst/>
            <a:gdLst/>
            <a:ahLst/>
            <a:cxnLst/>
            <a:rect l="l" t="t" r="r" b="b"/>
            <a:pathLst>
              <a:path w="2714625" h="858520">
                <a:moveTo>
                  <a:pt x="1356360" y="0"/>
                </a:moveTo>
                <a:lnTo>
                  <a:pt x="1286499" y="558"/>
                </a:lnTo>
                <a:lnTo>
                  <a:pt x="1217562" y="2214"/>
                </a:lnTo>
                <a:lnTo>
                  <a:pt x="1149635" y="4942"/>
                </a:lnTo>
                <a:lnTo>
                  <a:pt x="1082802" y="8715"/>
                </a:lnTo>
                <a:lnTo>
                  <a:pt x="1017147" y="13506"/>
                </a:lnTo>
                <a:lnTo>
                  <a:pt x="952756" y="19288"/>
                </a:lnTo>
                <a:lnTo>
                  <a:pt x="889713" y="26034"/>
                </a:lnTo>
                <a:lnTo>
                  <a:pt x="828103" y="33718"/>
                </a:lnTo>
                <a:lnTo>
                  <a:pt x="768011" y="42313"/>
                </a:lnTo>
                <a:lnTo>
                  <a:pt x="709523" y="51792"/>
                </a:lnTo>
                <a:lnTo>
                  <a:pt x="652722" y="62128"/>
                </a:lnTo>
                <a:lnTo>
                  <a:pt x="597693" y="73294"/>
                </a:lnTo>
                <a:lnTo>
                  <a:pt x="544522" y="85265"/>
                </a:lnTo>
                <a:lnTo>
                  <a:pt x="493293" y="98012"/>
                </a:lnTo>
                <a:lnTo>
                  <a:pt x="444091" y="111509"/>
                </a:lnTo>
                <a:lnTo>
                  <a:pt x="397002" y="125730"/>
                </a:lnTo>
                <a:lnTo>
                  <a:pt x="352108" y="140647"/>
                </a:lnTo>
                <a:lnTo>
                  <a:pt x="309497" y="156233"/>
                </a:lnTo>
                <a:lnTo>
                  <a:pt x="269251" y="172463"/>
                </a:lnTo>
                <a:lnTo>
                  <a:pt x="231457" y="189309"/>
                </a:lnTo>
                <a:lnTo>
                  <a:pt x="196199" y="206744"/>
                </a:lnTo>
                <a:lnTo>
                  <a:pt x="133630" y="243275"/>
                </a:lnTo>
                <a:lnTo>
                  <a:pt x="82223" y="281843"/>
                </a:lnTo>
                <a:lnTo>
                  <a:pt x="42657" y="322232"/>
                </a:lnTo>
                <a:lnTo>
                  <a:pt x="15611" y="364228"/>
                </a:lnTo>
                <a:lnTo>
                  <a:pt x="1762" y="407617"/>
                </a:lnTo>
                <a:lnTo>
                  <a:pt x="0" y="429768"/>
                </a:lnTo>
                <a:lnTo>
                  <a:pt x="1762" y="451779"/>
                </a:lnTo>
                <a:lnTo>
                  <a:pt x="15611" y="494917"/>
                </a:lnTo>
                <a:lnTo>
                  <a:pt x="42657" y="536695"/>
                </a:lnTo>
                <a:lnTo>
                  <a:pt x="82223" y="576895"/>
                </a:lnTo>
                <a:lnTo>
                  <a:pt x="133630" y="615301"/>
                </a:lnTo>
                <a:lnTo>
                  <a:pt x="196199" y="651698"/>
                </a:lnTo>
                <a:lnTo>
                  <a:pt x="231457" y="669074"/>
                </a:lnTo>
                <a:lnTo>
                  <a:pt x="269251" y="685867"/>
                </a:lnTo>
                <a:lnTo>
                  <a:pt x="309497" y="702049"/>
                </a:lnTo>
                <a:lnTo>
                  <a:pt x="352108" y="717593"/>
                </a:lnTo>
                <a:lnTo>
                  <a:pt x="397002" y="732472"/>
                </a:lnTo>
                <a:lnTo>
                  <a:pt x="444091" y="746659"/>
                </a:lnTo>
                <a:lnTo>
                  <a:pt x="493293" y="760127"/>
                </a:lnTo>
                <a:lnTo>
                  <a:pt x="544522" y="772849"/>
                </a:lnTo>
                <a:lnTo>
                  <a:pt x="597693" y="784797"/>
                </a:lnTo>
                <a:lnTo>
                  <a:pt x="652722" y="795945"/>
                </a:lnTo>
                <a:lnTo>
                  <a:pt x="709523" y="806266"/>
                </a:lnTo>
                <a:lnTo>
                  <a:pt x="768011" y="815732"/>
                </a:lnTo>
                <a:lnTo>
                  <a:pt x="828103" y="824317"/>
                </a:lnTo>
                <a:lnTo>
                  <a:pt x="889713" y="831993"/>
                </a:lnTo>
                <a:lnTo>
                  <a:pt x="952756" y="838733"/>
                </a:lnTo>
                <a:lnTo>
                  <a:pt x="1017147" y="844511"/>
                </a:lnTo>
                <a:lnTo>
                  <a:pt x="1082802" y="849299"/>
                </a:lnTo>
                <a:lnTo>
                  <a:pt x="1149635" y="853070"/>
                </a:lnTo>
                <a:lnTo>
                  <a:pt x="1217562" y="855797"/>
                </a:lnTo>
                <a:lnTo>
                  <a:pt x="1286499" y="857453"/>
                </a:lnTo>
                <a:lnTo>
                  <a:pt x="1356360" y="858012"/>
                </a:lnTo>
                <a:lnTo>
                  <a:pt x="1426225" y="857453"/>
                </a:lnTo>
                <a:lnTo>
                  <a:pt x="1495174" y="855797"/>
                </a:lnTo>
                <a:lnTo>
                  <a:pt x="1563122" y="853070"/>
                </a:lnTo>
                <a:lnTo>
                  <a:pt x="1629983" y="849299"/>
                </a:lnTo>
                <a:lnTo>
                  <a:pt x="1695672" y="844511"/>
                </a:lnTo>
                <a:lnTo>
                  <a:pt x="1760104" y="838733"/>
                </a:lnTo>
                <a:lnTo>
                  <a:pt x="1823193" y="831993"/>
                </a:lnTo>
                <a:lnTo>
                  <a:pt x="1884854" y="824317"/>
                </a:lnTo>
                <a:lnTo>
                  <a:pt x="1945001" y="815732"/>
                </a:lnTo>
                <a:lnTo>
                  <a:pt x="2003550" y="806266"/>
                </a:lnTo>
                <a:lnTo>
                  <a:pt x="2060414" y="795945"/>
                </a:lnTo>
                <a:lnTo>
                  <a:pt x="2115508" y="784797"/>
                </a:lnTo>
                <a:lnTo>
                  <a:pt x="2168747" y="772849"/>
                </a:lnTo>
                <a:lnTo>
                  <a:pt x="2220046" y="760127"/>
                </a:lnTo>
                <a:lnTo>
                  <a:pt x="2269318" y="746659"/>
                </a:lnTo>
                <a:lnTo>
                  <a:pt x="2316480" y="732472"/>
                </a:lnTo>
                <a:lnTo>
                  <a:pt x="2361444" y="717593"/>
                </a:lnTo>
                <a:lnTo>
                  <a:pt x="2404127" y="702049"/>
                </a:lnTo>
                <a:lnTo>
                  <a:pt x="2444442" y="685867"/>
                </a:lnTo>
                <a:lnTo>
                  <a:pt x="2482304" y="669074"/>
                </a:lnTo>
                <a:lnTo>
                  <a:pt x="2517628" y="651698"/>
                </a:lnTo>
                <a:lnTo>
                  <a:pt x="2580319" y="615301"/>
                </a:lnTo>
                <a:lnTo>
                  <a:pt x="2631833" y="576895"/>
                </a:lnTo>
                <a:lnTo>
                  <a:pt x="2671486" y="536695"/>
                </a:lnTo>
                <a:lnTo>
                  <a:pt x="2698595" y="494917"/>
                </a:lnTo>
                <a:lnTo>
                  <a:pt x="2712476" y="451779"/>
                </a:lnTo>
                <a:lnTo>
                  <a:pt x="2714244" y="429768"/>
                </a:lnTo>
                <a:lnTo>
                  <a:pt x="2712476" y="407617"/>
                </a:lnTo>
                <a:lnTo>
                  <a:pt x="2698595" y="364228"/>
                </a:lnTo>
                <a:lnTo>
                  <a:pt x="2671486" y="322232"/>
                </a:lnTo>
                <a:lnTo>
                  <a:pt x="2631833" y="281843"/>
                </a:lnTo>
                <a:lnTo>
                  <a:pt x="2580319" y="243275"/>
                </a:lnTo>
                <a:lnTo>
                  <a:pt x="2517628" y="206744"/>
                </a:lnTo>
                <a:lnTo>
                  <a:pt x="2482304" y="189309"/>
                </a:lnTo>
                <a:lnTo>
                  <a:pt x="2444442" y="172463"/>
                </a:lnTo>
                <a:lnTo>
                  <a:pt x="2404127" y="156233"/>
                </a:lnTo>
                <a:lnTo>
                  <a:pt x="2361444" y="140647"/>
                </a:lnTo>
                <a:lnTo>
                  <a:pt x="2316480" y="125730"/>
                </a:lnTo>
                <a:lnTo>
                  <a:pt x="2269318" y="111509"/>
                </a:lnTo>
                <a:lnTo>
                  <a:pt x="2220046" y="98012"/>
                </a:lnTo>
                <a:lnTo>
                  <a:pt x="2168747" y="85265"/>
                </a:lnTo>
                <a:lnTo>
                  <a:pt x="2115508" y="73294"/>
                </a:lnTo>
                <a:lnTo>
                  <a:pt x="2060414" y="62128"/>
                </a:lnTo>
                <a:lnTo>
                  <a:pt x="2003550" y="51792"/>
                </a:lnTo>
                <a:lnTo>
                  <a:pt x="1945001" y="42313"/>
                </a:lnTo>
                <a:lnTo>
                  <a:pt x="1884854" y="33718"/>
                </a:lnTo>
                <a:lnTo>
                  <a:pt x="1823193" y="26034"/>
                </a:lnTo>
                <a:lnTo>
                  <a:pt x="1760104" y="19288"/>
                </a:lnTo>
                <a:lnTo>
                  <a:pt x="1695672" y="13506"/>
                </a:lnTo>
                <a:lnTo>
                  <a:pt x="1629983" y="8715"/>
                </a:lnTo>
                <a:lnTo>
                  <a:pt x="1563122" y="4942"/>
                </a:lnTo>
                <a:lnTo>
                  <a:pt x="1495174" y="2214"/>
                </a:lnTo>
                <a:lnTo>
                  <a:pt x="1426225" y="558"/>
                </a:lnTo>
                <a:lnTo>
                  <a:pt x="135636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51176" y="5344917"/>
            <a:ext cx="2740660" cy="869950"/>
          </a:xfrm>
          <a:custGeom>
            <a:avLst/>
            <a:gdLst/>
            <a:ahLst/>
            <a:cxnLst/>
            <a:rect l="l" t="t" r="r" b="b"/>
            <a:pathLst>
              <a:path w="2740660" h="869950">
                <a:moveTo>
                  <a:pt x="879" y="437612"/>
                </a:moveTo>
                <a:lnTo>
                  <a:pt x="7620" y="477520"/>
                </a:lnTo>
                <a:lnTo>
                  <a:pt x="22860" y="513080"/>
                </a:lnTo>
                <a:lnTo>
                  <a:pt x="45720" y="544830"/>
                </a:lnTo>
                <a:lnTo>
                  <a:pt x="86868" y="586740"/>
                </a:lnTo>
                <a:lnTo>
                  <a:pt x="126492" y="615950"/>
                </a:lnTo>
                <a:lnTo>
                  <a:pt x="140208" y="627380"/>
                </a:lnTo>
                <a:lnTo>
                  <a:pt x="170688" y="645160"/>
                </a:lnTo>
                <a:lnTo>
                  <a:pt x="220980" y="673100"/>
                </a:lnTo>
                <a:lnTo>
                  <a:pt x="239268" y="681990"/>
                </a:lnTo>
                <a:lnTo>
                  <a:pt x="259080" y="689610"/>
                </a:lnTo>
                <a:lnTo>
                  <a:pt x="277368" y="698500"/>
                </a:lnTo>
                <a:lnTo>
                  <a:pt x="297180" y="706120"/>
                </a:lnTo>
                <a:lnTo>
                  <a:pt x="318516" y="713740"/>
                </a:lnTo>
                <a:lnTo>
                  <a:pt x="339852" y="722630"/>
                </a:lnTo>
                <a:lnTo>
                  <a:pt x="406908" y="745490"/>
                </a:lnTo>
                <a:lnTo>
                  <a:pt x="454152" y="759460"/>
                </a:lnTo>
                <a:lnTo>
                  <a:pt x="504444" y="773430"/>
                </a:lnTo>
                <a:lnTo>
                  <a:pt x="556260" y="784860"/>
                </a:lnTo>
                <a:lnTo>
                  <a:pt x="609600" y="797560"/>
                </a:lnTo>
                <a:lnTo>
                  <a:pt x="664464" y="807720"/>
                </a:lnTo>
                <a:lnTo>
                  <a:pt x="720852" y="819150"/>
                </a:lnTo>
                <a:lnTo>
                  <a:pt x="780288" y="829310"/>
                </a:lnTo>
                <a:lnTo>
                  <a:pt x="966216" y="852170"/>
                </a:lnTo>
                <a:lnTo>
                  <a:pt x="1030224" y="857250"/>
                </a:lnTo>
                <a:lnTo>
                  <a:pt x="1095756" y="863600"/>
                </a:lnTo>
                <a:lnTo>
                  <a:pt x="1231392" y="868680"/>
                </a:lnTo>
                <a:lnTo>
                  <a:pt x="1299972" y="869950"/>
                </a:lnTo>
                <a:lnTo>
                  <a:pt x="1365504" y="869950"/>
                </a:lnTo>
                <a:lnTo>
                  <a:pt x="1359408" y="867410"/>
                </a:lnTo>
                <a:lnTo>
                  <a:pt x="1356360" y="861060"/>
                </a:lnTo>
                <a:lnTo>
                  <a:pt x="1357884" y="855980"/>
                </a:lnTo>
                <a:lnTo>
                  <a:pt x="1357884" y="849630"/>
                </a:lnTo>
                <a:lnTo>
                  <a:pt x="1363980" y="845820"/>
                </a:lnTo>
                <a:lnTo>
                  <a:pt x="1370076" y="845820"/>
                </a:lnTo>
                <a:lnTo>
                  <a:pt x="1231392" y="843280"/>
                </a:lnTo>
                <a:lnTo>
                  <a:pt x="1097280" y="836930"/>
                </a:lnTo>
                <a:lnTo>
                  <a:pt x="1031748" y="833120"/>
                </a:lnTo>
                <a:lnTo>
                  <a:pt x="905256" y="820420"/>
                </a:lnTo>
                <a:lnTo>
                  <a:pt x="844296" y="812800"/>
                </a:lnTo>
                <a:lnTo>
                  <a:pt x="725424" y="795020"/>
                </a:lnTo>
                <a:lnTo>
                  <a:pt x="669036" y="783590"/>
                </a:lnTo>
                <a:lnTo>
                  <a:pt x="614172" y="773430"/>
                </a:lnTo>
                <a:lnTo>
                  <a:pt x="560832" y="760730"/>
                </a:lnTo>
                <a:lnTo>
                  <a:pt x="510540" y="749300"/>
                </a:lnTo>
                <a:lnTo>
                  <a:pt x="414528" y="721360"/>
                </a:lnTo>
                <a:lnTo>
                  <a:pt x="370332" y="706120"/>
                </a:lnTo>
                <a:lnTo>
                  <a:pt x="327660" y="690880"/>
                </a:lnTo>
                <a:lnTo>
                  <a:pt x="307848" y="683260"/>
                </a:lnTo>
                <a:lnTo>
                  <a:pt x="288036" y="674370"/>
                </a:lnTo>
                <a:lnTo>
                  <a:pt x="268224" y="666750"/>
                </a:lnTo>
                <a:lnTo>
                  <a:pt x="249936" y="657860"/>
                </a:lnTo>
                <a:lnTo>
                  <a:pt x="233172" y="650240"/>
                </a:lnTo>
                <a:lnTo>
                  <a:pt x="214884" y="640080"/>
                </a:lnTo>
                <a:lnTo>
                  <a:pt x="199644" y="631190"/>
                </a:lnTo>
                <a:lnTo>
                  <a:pt x="182880" y="623570"/>
                </a:lnTo>
                <a:lnTo>
                  <a:pt x="167640" y="614680"/>
                </a:lnTo>
                <a:lnTo>
                  <a:pt x="140208" y="596900"/>
                </a:lnTo>
                <a:lnTo>
                  <a:pt x="126492" y="585470"/>
                </a:lnTo>
                <a:lnTo>
                  <a:pt x="114300" y="576580"/>
                </a:lnTo>
                <a:lnTo>
                  <a:pt x="92964" y="558800"/>
                </a:lnTo>
                <a:lnTo>
                  <a:pt x="73152" y="538480"/>
                </a:lnTo>
                <a:lnTo>
                  <a:pt x="65532" y="529590"/>
                </a:lnTo>
                <a:lnTo>
                  <a:pt x="57912" y="518160"/>
                </a:lnTo>
                <a:lnTo>
                  <a:pt x="51816" y="509270"/>
                </a:lnTo>
                <a:lnTo>
                  <a:pt x="45720" y="499110"/>
                </a:lnTo>
                <a:lnTo>
                  <a:pt x="39624" y="490220"/>
                </a:lnTo>
                <a:lnTo>
                  <a:pt x="35052" y="478790"/>
                </a:lnTo>
                <a:lnTo>
                  <a:pt x="32004" y="469900"/>
                </a:lnTo>
                <a:lnTo>
                  <a:pt x="28956" y="459740"/>
                </a:lnTo>
                <a:lnTo>
                  <a:pt x="26289" y="441960"/>
                </a:lnTo>
                <a:lnTo>
                  <a:pt x="6096" y="441960"/>
                </a:lnTo>
                <a:lnTo>
                  <a:pt x="879" y="437612"/>
                </a:lnTo>
                <a:close/>
              </a:path>
              <a:path w="2740660" h="869950">
                <a:moveTo>
                  <a:pt x="1370076" y="845820"/>
                </a:moveTo>
                <a:lnTo>
                  <a:pt x="1363980" y="845820"/>
                </a:lnTo>
                <a:lnTo>
                  <a:pt x="1357884" y="849630"/>
                </a:lnTo>
                <a:lnTo>
                  <a:pt x="1357884" y="855980"/>
                </a:lnTo>
                <a:lnTo>
                  <a:pt x="1356360" y="861060"/>
                </a:lnTo>
                <a:lnTo>
                  <a:pt x="1359408" y="867410"/>
                </a:lnTo>
                <a:lnTo>
                  <a:pt x="1365504" y="869950"/>
                </a:lnTo>
                <a:lnTo>
                  <a:pt x="1370076" y="845820"/>
                </a:lnTo>
                <a:close/>
              </a:path>
              <a:path w="2740660" h="869950">
                <a:moveTo>
                  <a:pt x="1742694" y="5080"/>
                </a:moveTo>
                <a:lnTo>
                  <a:pt x="1357884" y="5080"/>
                </a:lnTo>
                <a:lnTo>
                  <a:pt x="1370076" y="13970"/>
                </a:lnTo>
                <a:lnTo>
                  <a:pt x="1440180" y="13970"/>
                </a:lnTo>
                <a:lnTo>
                  <a:pt x="1508760" y="15240"/>
                </a:lnTo>
                <a:lnTo>
                  <a:pt x="1577340" y="19050"/>
                </a:lnTo>
                <a:lnTo>
                  <a:pt x="1642872" y="21590"/>
                </a:lnTo>
                <a:lnTo>
                  <a:pt x="1708404" y="27940"/>
                </a:lnTo>
                <a:lnTo>
                  <a:pt x="1772412" y="33020"/>
                </a:lnTo>
                <a:lnTo>
                  <a:pt x="1956816" y="55880"/>
                </a:lnTo>
                <a:lnTo>
                  <a:pt x="2014728" y="66040"/>
                </a:lnTo>
                <a:lnTo>
                  <a:pt x="2072640" y="74930"/>
                </a:lnTo>
                <a:lnTo>
                  <a:pt x="2127504" y="87630"/>
                </a:lnTo>
                <a:lnTo>
                  <a:pt x="2179320" y="97790"/>
                </a:lnTo>
                <a:lnTo>
                  <a:pt x="2231136" y="111760"/>
                </a:lnTo>
                <a:lnTo>
                  <a:pt x="2327148" y="139700"/>
                </a:lnTo>
                <a:lnTo>
                  <a:pt x="2371344" y="154940"/>
                </a:lnTo>
                <a:lnTo>
                  <a:pt x="2414016" y="170180"/>
                </a:lnTo>
                <a:lnTo>
                  <a:pt x="2453640" y="185420"/>
                </a:lnTo>
                <a:lnTo>
                  <a:pt x="2471928" y="194310"/>
                </a:lnTo>
                <a:lnTo>
                  <a:pt x="2490216" y="201930"/>
                </a:lnTo>
                <a:lnTo>
                  <a:pt x="2508504" y="210820"/>
                </a:lnTo>
                <a:lnTo>
                  <a:pt x="2525268" y="218440"/>
                </a:lnTo>
                <a:lnTo>
                  <a:pt x="2542032" y="227330"/>
                </a:lnTo>
                <a:lnTo>
                  <a:pt x="2587752" y="255270"/>
                </a:lnTo>
                <a:lnTo>
                  <a:pt x="2599944" y="264160"/>
                </a:lnTo>
                <a:lnTo>
                  <a:pt x="2613660" y="273050"/>
                </a:lnTo>
                <a:lnTo>
                  <a:pt x="2625852" y="281940"/>
                </a:lnTo>
                <a:lnTo>
                  <a:pt x="2647188" y="302260"/>
                </a:lnTo>
                <a:lnTo>
                  <a:pt x="2657856" y="311150"/>
                </a:lnTo>
                <a:lnTo>
                  <a:pt x="2667000" y="320040"/>
                </a:lnTo>
                <a:lnTo>
                  <a:pt x="2674620" y="331470"/>
                </a:lnTo>
                <a:lnTo>
                  <a:pt x="2682240" y="340360"/>
                </a:lnTo>
                <a:lnTo>
                  <a:pt x="2689860" y="350520"/>
                </a:lnTo>
                <a:lnTo>
                  <a:pt x="2695956" y="360680"/>
                </a:lnTo>
                <a:lnTo>
                  <a:pt x="2700528" y="370840"/>
                </a:lnTo>
                <a:lnTo>
                  <a:pt x="2705100" y="379730"/>
                </a:lnTo>
                <a:lnTo>
                  <a:pt x="2708148" y="391160"/>
                </a:lnTo>
                <a:lnTo>
                  <a:pt x="2711196" y="400050"/>
                </a:lnTo>
                <a:lnTo>
                  <a:pt x="2714286" y="421885"/>
                </a:lnTo>
                <a:lnTo>
                  <a:pt x="2715768" y="430530"/>
                </a:lnTo>
                <a:lnTo>
                  <a:pt x="2714244" y="440690"/>
                </a:lnTo>
                <a:lnTo>
                  <a:pt x="2712720" y="449580"/>
                </a:lnTo>
                <a:lnTo>
                  <a:pt x="2711196" y="461010"/>
                </a:lnTo>
                <a:lnTo>
                  <a:pt x="2708148" y="469900"/>
                </a:lnTo>
                <a:lnTo>
                  <a:pt x="2705100" y="480060"/>
                </a:lnTo>
                <a:lnTo>
                  <a:pt x="2695956" y="500380"/>
                </a:lnTo>
                <a:lnTo>
                  <a:pt x="2689860" y="509270"/>
                </a:lnTo>
                <a:lnTo>
                  <a:pt x="2682240" y="520700"/>
                </a:lnTo>
                <a:lnTo>
                  <a:pt x="2667000" y="538480"/>
                </a:lnTo>
                <a:lnTo>
                  <a:pt x="2657856" y="548640"/>
                </a:lnTo>
                <a:lnTo>
                  <a:pt x="2636520" y="567690"/>
                </a:lnTo>
                <a:lnTo>
                  <a:pt x="2625852" y="577850"/>
                </a:lnTo>
                <a:lnTo>
                  <a:pt x="2613660" y="586740"/>
                </a:lnTo>
                <a:lnTo>
                  <a:pt x="2572512" y="614680"/>
                </a:lnTo>
                <a:lnTo>
                  <a:pt x="2542032" y="632460"/>
                </a:lnTo>
                <a:lnTo>
                  <a:pt x="2525268" y="640080"/>
                </a:lnTo>
                <a:lnTo>
                  <a:pt x="2508504" y="650240"/>
                </a:lnTo>
                <a:lnTo>
                  <a:pt x="2490216" y="659130"/>
                </a:lnTo>
                <a:lnTo>
                  <a:pt x="2453640" y="674370"/>
                </a:lnTo>
                <a:lnTo>
                  <a:pt x="2433828" y="683260"/>
                </a:lnTo>
                <a:lnTo>
                  <a:pt x="2412492" y="690880"/>
                </a:lnTo>
                <a:lnTo>
                  <a:pt x="2392680" y="698500"/>
                </a:lnTo>
                <a:lnTo>
                  <a:pt x="2371344" y="706120"/>
                </a:lnTo>
                <a:lnTo>
                  <a:pt x="2325624" y="721360"/>
                </a:lnTo>
                <a:lnTo>
                  <a:pt x="2279904" y="735330"/>
                </a:lnTo>
                <a:lnTo>
                  <a:pt x="2229612" y="749300"/>
                </a:lnTo>
                <a:lnTo>
                  <a:pt x="2179320" y="760730"/>
                </a:lnTo>
                <a:lnTo>
                  <a:pt x="2125980" y="773430"/>
                </a:lnTo>
                <a:lnTo>
                  <a:pt x="2071116" y="783590"/>
                </a:lnTo>
                <a:lnTo>
                  <a:pt x="2014728" y="795020"/>
                </a:lnTo>
                <a:lnTo>
                  <a:pt x="1897380" y="812800"/>
                </a:lnTo>
                <a:lnTo>
                  <a:pt x="1834896" y="820420"/>
                </a:lnTo>
                <a:lnTo>
                  <a:pt x="1708404" y="833120"/>
                </a:lnTo>
                <a:lnTo>
                  <a:pt x="1642872" y="836930"/>
                </a:lnTo>
                <a:lnTo>
                  <a:pt x="1508760" y="843280"/>
                </a:lnTo>
                <a:lnTo>
                  <a:pt x="1370076" y="845820"/>
                </a:lnTo>
                <a:lnTo>
                  <a:pt x="1365504" y="869950"/>
                </a:lnTo>
                <a:lnTo>
                  <a:pt x="1370076" y="869950"/>
                </a:lnTo>
                <a:lnTo>
                  <a:pt x="1374648" y="845820"/>
                </a:lnTo>
                <a:lnTo>
                  <a:pt x="1827530" y="845820"/>
                </a:lnTo>
                <a:lnTo>
                  <a:pt x="1961388" y="829310"/>
                </a:lnTo>
                <a:lnTo>
                  <a:pt x="2132076" y="797560"/>
                </a:lnTo>
                <a:lnTo>
                  <a:pt x="2185416" y="784860"/>
                </a:lnTo>
                <a:lnTo>
                  <a:pt x="2237232" y="773430"/>
                </a:lnTo>
                <a:lnTo>
                  <a:pt x="2334768" y="745490"/>
                </a:lnTo>
                <a:lnTo>
                  <a:pt x="2378964" y="730250"/>
                </a:lnTo>
                <a:lnTo>
                  <a:pt x="2401824" y="722630"/>
                </a:lnTo>
                <a:lnTo>
                  <a:pt x="2423160" y="713740"/>
                </a:lnTo>
                <a:lnTo>
                  <a:pt x="2462784" y="698500"/>
                </a:lnTo>
                <a:lnTo>
                  <a:pt x="2482596" y="689610"/>
                </a:lnTo>
                <a:lnTo>
                  <a:pt x="2500884" y="681990"/>
                </a:lnTo>
                <a:lnTo>
                  <a:pt x="2570988" y="645160"/>
                </a:lnTo>
                <a:lnTo>
                  <a:pt x="2601468" y="627380"/>
                </a:lnTo>
                <a:lnTo>
                  <a:pt x="2615184" y="615950"/>
                </a:lnTo>
                <a:lnTo>
                  <a:pt x="2628900" y="607060"/>
                </a:lnTo>
                <a:lnTo>
                  <a:pt x="2665476" y="576580"/>
                </a:lnTo>
                <a:lnTo>
                  <a:pt x="2703576" y="533400"/>
                </a:lnTo>
                <a:lnTo>
                  <a:pt x="2717292" y="510540"/>
                </a:lnTo>
                <a:lnTo>
                  <a:pt x="2723388" y="500380"/>
                </a:lnTo>
                <a:lnTo>
                  <a:pt x="2729484" y="487680"/>
                </a:lnTo>
                <a:lnTo>
                  <a:pt x="2732532" y="477520"/>
                </a:lnTo>
                <a:lnTo>
                  <a:pt x="2738628" y="453390"/>
                </a:lnTo>
                <a:lnTo>
                  <a:pt x="2740152" y="440690"/>
                </a:lnTo>
                <a:lnTo>
                  <a:pt x="2740152" y="417830"/>
                </a:lnTo>
                <a:lnTo>
                  <a:pt x="2738628" y="406400"/>
                </a:lnTo>
                <a:lnTo>
                  <a:pt x="2732532" y="381000"/>
                </a:lnTo>
                <a:lnTo>
                  <a:pt x="2727960" y="370840"/>
                </a:lnTo>
                <a:lnTo>
                  <a:pt x="2723388" y="358140"/>
                </a:lnTo>
                <a:lnTo>
                  <a:pt x="2717292" y="347980"/>
                </a:lnTo>
                <a:lnTo>
                  <a:pt x="2711196" y="335280"/>
                </a:lnTo>
                <a:lnTo>
                  <a:pt x="2703576" y="325120"/>
                </a:lnTo>
                <a:lnTo>
                  <a:pt x="2676144" y="293370"/>
                </a:lnTo>
                <a:lnTo>
                  <a:pt x="2665476" y="281940"/>
                </a:lnTo>
                <a:lnTo>
                  <a:pt x="2653284" y="273050"/>
                </a:lnTo>
                <a:lnTo>
                  <a:pt x="2641092" y="262890"/>
                </a:lnTo>
                <a:lnTo>
                  <a:pt x="2628900" y="254000"/>
                </a:lnTo>
                <a:lnTo>
                  <a:pt x="2615184" y="242570"/>
                </a:lnTo>
                <a:lnTo>
                  <a:pt x="2601468" y="233680"/>
                </a:lnTo>
                <a:lnTo>
                  <a:pt x="2586228" y="224790"/>
                </a:lnTo>
                <a:lnTo>
                  <a:pt x="2569464" y="213360"/>
                </a:lnTo>
                <a:lnTo>
                  <a:pt x="2554224" y="204470"/>
                </a:lnTo>
                <a:lnTo>
                  <a:pt x="2537460" y="195580"/>
                </a:lnTo>
                <a:lnTo>
                  <a:pt x="2519172" y="187960"/>
                </a:lnTo>
                <a:lnTo>
                  <a:pt x="2482596" y="170180"/>
                </a:lnTo>
                <a:lnTo>
                  <a:pt x="2462784" y="162560"/>
                </a:lnTo>
                <a:lnTo>
                  <a:pt x="2442972" y="152400"/>
                </a:lnTo>
                <a:lnTo>
                  <a:pt x="2378964" y="129540"/>
                </a:lnTo>
                <a:lnTo>
                  <a:pt x="2333244" y="114300"/>
                </a:lnTo>
                <a:lnTo>
                  <a:pt x="2286000" y="99060"/>
                </a:lnTo>
                <a:lnTo>
                  <a:pt x="2237232" y="87630"/>
                </a:lnTo>
                <a:lnTo>
                  <a:pt x="2185416" y="73660"/>
                </a:lnTo>
                <a:lnTo>
                  <a:pt x="2132076" y="60960"/>
                </a:lnTo>
                <a:lnTo>
                  <a:pt x="1961388" y="30480"/>
                </a:lnTo>
                <a:lnTo>
                  <a:pt x="1900428" y="21590"/>
                </a:lnTo>
                <a:lnTo>
                  <a:pt x="1837944" y="13970"/>
                </a:lnTo>
                <a:lnTo>
                  <a:pt x="1775460" y="7620"/>
                </a:lnTo>
                <a:lnTo>
                  <a:pt x="1742694" y="5080"/>
                </a:lnTo>
                <a:close/>
              </a:path>
              <a:path w="2740660" h="869950">
                <a:moveTo>
                  <a:pt x="1374648" y="845820"/>
                </a:moveTo>
                <a:lnTo>
                  <a:pt x="1370076" y="869950"/>
                </a:lnTo>
                <a:lnTo>
                  <a:pt x="1376172" y="869950"/>
                </a:lnTo>
                <a:lnTo>
                  <a:pt x="1382268" y="867410"/>
                </a:lnTo>
                <a:lnTo>
                  <a:pt x="1382268" y="861060"/>
                </a:lnTo>
                <a:lnTo>
                  <a:pt x="1383792" y="855980"/>
                </a:lnTo>
                <a:lnTo>
                  <a:pt x="1380744" y="849630"/>
                </a:lnTo>
                <a:lnTo>
                  <a:pt x="1374648" y="845820"/>
                </a:lnTo>
                <a:close/>
              </a:path>
              <a:path w="2740660" h="869950">
                <a:moveTo>
                  <a:pt x="1827530" y="845820"/>
                </a:moveTo>
                <a:lnTo>
                  <a:pt x="1374648" y="845820"/>
                </a:lnTo>
                <a:lnTo>
                  <a:pt x="1380744" y="849630"/>
                </a:lnTo>
                <a:lnTo>
                  <a:pt x="1383792" y="855980"/>
                </a:lnTo>
                <a:lnTo>
                  <a:pt x="1382268" y="861060"/>
                </a:lnTo>
                <a:lnTo>
                  <a:pt x="1382268" y="867410"/>
                </a:lnTo>
                <a:lnTo>
                  <a:pt x="1376172" y="869950"/>
                </a:lnTo>
                <a:lnTo>
                  <a:pt x="1440180" y="869950"/>
                </a:lnTo>
                <a:lnTo>
                  <a:pt x="1508760" y="868680"/>
                </a:lnTo>
                <a:lnTo>
                  <a:pt x="1644396" y="863600"/>
                </a:lnTo>
                <a:lnTo>
                  <a:pt x="1709928" y="857250"/>
                </a:lnTo>
                <a:lnTo>
                  <a:pt x="1775460" y="852170"/>
                </a:lnTo>
                <a:lnTo>
                  <a:pt x="1827530" y="845820"/>
                </a:lnTo>
                <a:close/>
              </a:path>
              <a:path w="2740660" h="869950">
                <a:moveTo>
                  <a:pt x="0" y="429260"/>
                </a:moveTo>
                <a:lnTo>
                  <a:pt x="0" y="430530"/>
                </a:lnTo>
                <a:lnTo>
                  <a:pt x="879" y="437612"/>
                </a:lnTo>
                <a:lnTo>
                  <a:pt x="6096" y="441960"/>
                </a:lnTo>
                <a:lnTo>
                  <a:pt x="19812" y="441960"/>
                </a:lnTo>
                <a:lnTo>
                  <a:pt x="25908" y="438150"/>
                </a:lnTo>
                <a:lnTo>
                  <a:pt x="25908" y="430530"/>
                </a:lnTo>
                <a:lnTo>
                  <a:pt x="0" y="429260"/>
                </a:lnTo>
                <a:close/>
              </a:path>
              <a:path w="2740660" h="869950">
                <a:moveTo>
                  <a:pt x="25908" y="438150"/>
                </a:moveTo>
                <a:lnTo>
                  <a:pt x="19812" y="441960"/>
                </a:lnTo>
                <a:lnTo>
                  <a:pt x="26289" y="441960"/>
                </a:lnTo>
                <a:lnTo>
                  <a:pt x="25908" y="439420"/>
                </a:lnTo>
                <a:lnTo>
                  <a:pt x="25908" y="438150"/>
                </a:lnTo>
                <a:close/>
              </a:path>
              <a:path w="2740660" h="869950">
                <a:moveTo>
                  <a:pt x="0" y="430530"/>
                </a:moveTo>
                <a:lnTo>
                  <a:pt x="0" y="436880"/>
                </a:lnTo>
                <a:lnTo>
                  <a:pt x="879" y="437612"/>
                </a:lnTo>
                <a:lnTo>
                  <a:pt x="0" y="430530"/>
                </a:lnTo>
                <a:close/>
              </a:path>
              <a:path w="2740660" h="869950">
                <a:moveTo>
                  <a:pt x="19812" y="416560"/>
                </a:moveTo>
                <a:lnTo>
                  <a:pt x="6096" y="416560"/>
                </a:lnTo>
                <a:lnTo>
                  <a:pt x="983" y="421885"/>
                </a:lnTo>
                <a:lnTo>
                  <a:pt x="0" y="429260"/>
                </a:lnTo>
                <a:lnTo>
                  <a:pt x="25908" y="430530"/>
                </a:lnTo>
                <a:lnTo>
                  <a:pt x="25908" y="422910"/>
                </a:lnTo>
                <a:lnTo>
                  <a:pt x="19812" y="416560"/>
                </a:lnTo>
                <a:close/>
              </a:path>
              <a:path w="2740660" h="869950">
                <a:moveTo>
                  <a:pt x="983" y="421885"/>
                </a:moveTo>
                <a:lnTo>
                  <a:pt x="0" y="422910"/>
                </a:lnTo>
                <a:lnTo>
                  <a:pt x="0" y="429260"/>
                </a:lnTo>
                <a:lnTo>
                  <a:pt x="983" y="421885"/>
                </a:lnTo>
                <a:close/>
              </a:path>
              <a:path w="2740660" h="869950">
                <a:moveTo>
                  <a:pt x="26289" y="416560"/>
                </a:moveTo>
                <a:lnTo>
                  <a:pt x="19812" y="416560"/>
                </a:lnTo>
                <a:lnTo>
                  <a:pt x="25908" y="422910"/>
                </a:lnTo>
                <a:lnTo>
                  <a:pt x="25908" y="419100"/>
                </a:lnTo>
                <a:lnTo>
                  <a:pt x="26289" y="416560"/>
                </a:lnTo>
                <a:close/>
              </a:path>
              <a:path w="2740660" h="869950">
                <a:moveTo>
                  <a:pt x="1688082" y="0"/>
                </a:moveTo>
                <a:lnTo>
                  <a:pt x="1052069" y="0"/>
                </a:lnTo>
                <a:lnTo>
                  <a:pt x="1030224" y="2540"/>
                </a:lnTo>
                <a:lnTo>
                  <a:pt x="964692" y="7620"/>
                </a:lnTo>
                <a:lnTo>
                  <a:pt x="902208" y="13970"/>
                </a:lnTo>
                <a:lnTo>
                  <a:pt x="839724" y="21590"/>
                </a:lnTo>
                <a:lnTo>
                  <a:pt x="720852" y="40640"/>
                </a:lnTo>
                <a:lnTo>
                  <a:pt x="608076" y="60960"/>
                </a:lnTo>
                <a:lnTo>
                  <a:pt x="554736" y="73660"/>
                </a:lnTo>
                <a:lnTo>
                  <a:pt x="406908" y="114300"/>
                </a:lnTo>
                <a:lnTo>
                  <a:pt x="361188" y="129540"/>
                </a:lnTo>
                <a:lnTo>
                  <a:pt x="297180" y="152400"/>
                </a:lnTo>
                <a:lnTo>
                  <a:pt x="277368" y="162560"/>
                </a:lnTo>
                <a:lnTo>
                  <a:pt x="257556" y="170180"/>
                </a:lnTo>
                <a:lnTo>
                  <a:pt x="220980" y="187960"/>
                </a:lnTo>
                <a:lnTo>
                  <a:pt x="204216" y="196850"/>
                </a:lnTo>
                <a:lnTo>
                  <a:pt x="185928" y="204470"/>
                </a:lnTo>
                <a:lnTo>
                  <a:pt x="170688" y="215900"/>
                </a:lnTo>
                <a:lnTo>
                  <a:pt x="124968" y="242570"/>
                </a:lnTo>
                <a:lnTo>
                  <a:pt x="112776" y="254000"/>
                </a:lnTo>
                <a:lnTo>
                  <a:pt x="99060" y="262890"/>
                </a:lnTo>
                <a:lnTo>
                  <a:pt x="86868" y="273050"/>
                </a:lnTo>
                <a:lnTo>
                  <a:pt x="76200" y="284480"/>
                </a:lnTo>
                <a:lnTo>
                  <a:pt x="65532" y="293370"/>
                </a:lnTo>
                <a:lnTo>
                  <a:pt x="54864" y="303530"/>
                </a:lnTo>
                <a:lnTo>
                  <a:pt x="45720" y="314960"/>
                </a:lnTo>
                <a:lnTo>
                  <a:pt x="38100" y="326390"/>
                </a:lnTo>
                <a:lnTo>
                  <a:pt x="22860" y="347980"/>
                </a:lnTo>
                <a:lnTo>
                  <a:pt x="7620" y="383540"/>
                </a:lnTo>
                <a:lnTo>
                  <a:pt x="983" y="421885"/>
                </a:lnTo>
                <a:lnTo>
                  <a:pt x="6096" y="416560"/>
                </a:lnTo>
                <a:lnTo>
                  <a:pt x="26289" y="416560"/>
                </a:lnTo>
                <a:lnTo>
                  <a:pt x="27432" y="408940"/>
                </a:lnTo>
                <a:lnTo>
                  <a:pt x="28956" y="400050"/>
                </a:lnTo>
                <a:lnTo>
                  <a:pt x="32004" y="388620"/>
                </a:lnTo>
                <a:lnTo>
                  <a:pt x="36576" y="379730"/>
                </a:lnTo>
                <a:lnTo>
                  <a:pt x="39624" y="369570"/>
                </a:lnTo>
                <a:lnTo>
                  <a:pt x="45720" y="360680"/>
                </a:lnTo>
                <a:lnTo>
                  <a:pt x="51816" y="349250"/>
                </a:lnTo>
                <a:lnTo>
                  <a:pt x="57912" y="340360"/>
                </a:lnTo>
                <a:lnTo>
                  <a:pt x="65532" y="331470"/>
                </a:lnTo>
                <a:lnTo>
                  <a:pt x="74676" y="320040"/>
                </a:lnTo>
                <a:lnTo>
                  <a:pt x="103632" y="292100"/>
                </a:lnTo>
                <a:lnTo>
                  <a:pt x="140208" y="264160"/>
                </a:lnTo>
                <a:lnTo>
                  <a:pt x="167640" y="246380"/>
                </a:lnTo>
                <a:lnTo>
                  <a:pt x="182880" y="236220"/>
                </a:lnTo>
                <a:lnTo>
                  <a:pt x="199644" y="227330"/>
                </a:lnTo>
                <a:lnTo>
                  <a:pt x="214884" y="218440"/>
                </a:lnTo>
                <a:lnTo>
                  <a:pt x="233172" y="210820"/>
                </a:lnTo>
                <a:lnTo>
                  <a:pt x="249936" y="201930"/>
                </a:lnTo>
                <a:lnTo>
                  <a:pt x="268224" y="193040"/>
                </a:lnTo>
                <a:lnTo>
                  <a:pt x="327660" y="170180"/>
                </a:lnTo>
                <a:lnTo>
                  <a:pt x="348996" y="160020"/>
                </a:lnTo>
                <a:lnTo>
                  <a:pt x="370332" y="152400"/>
                </a:lnTo>
                <a:lnTo>
                  <a:pt x="510540" y="111760"/>
                </a:lnTo>
                <a:lnTo>
                  <a:pt x="560832" y="97790"/>
                </a:lnTo>
                <a:lnTo>
                  <a:pt x="614172" y="87630"/>
                </a:lnTo>
                <a:lnTo>
                  <a:pt x="669036" y="74930"/>
                </a:lnTo>
                <a:lnTo>
                  <a:pt x="725424" y="66040"/>
                </a:lnTo>
                <a:lnTo>
                  <a:pt x="783336" y="55880"/>
                </a:lnTo>
                <a:lnTo>
                  <a:pt x="967740" y="33020"/>
                </a:lnTo>
                <a:lnTo>
                  <a:pt x="1031748" y="27940"/>
                </a:lnTo>
                <a:lnTo>
                  <a:pt x="1097280" y="21590"/>
                </a:lnTo>
                <a:lnTo>
                  <a:pt x="1231392" y="15240"/>
                </a:lnTo>
                <a:lnTo>
                  <a:pt x="1301496" y="13970"/>
                </a:lnTo>
                <a:lnTo>
                  <a:pt x="1365504" y="13970"/>
                </a:lnTo>
                <a:lnTo>
                  <a:pt x="1359408" y="10160"/>
                </a:lnTo>
                <a:lnTo>
                  <a:pt x="1357884" y="5080"/>
                </a:lnTo>
                <a:lnTo>
                  <a:pt x="1742694" y="5080"/>
                </a:lnTo>
                <a:lnTo>
                  <a:pt x="1709928" y="2540"/>
                </a:lnTo>
                <a:lnTo>
                  <a:pt x="1688082" y="0"/>
                </a:lnTo>
                <a:close/>
              </a:path>
              <a:path w="2740660" h="869950">
                <a:moveTo>
                  <a:pt x="1357884" y="5080"/>
                </a:moveTo>
                <a:lnTo>
                  <a:pt x="1359408" y="10160"/>
                </a:lnTo>
                <a:lnTo>
                  <a:pt x="1365504" y="13970"/>
                </a:lnTo>
                <a:lnTo>
                  <a:pt x="1370076" y="13970"/>
                </a:lnTo>
                <a:lnTo>
                  <a:pt x="1357884" y="50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46550" y="5511802"/>
            <a:ext cx="15481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0520" marR="5080" indent="-33845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Dans toutes</a:t>
            </a:r>
            <a:r>
              <a:rPr sz="1600" b="1" spc="-70" dirty="0">
                <a:latin typeface="Comic Sans MS"/>
                <a:cs typeface="Comic Sans MS"/>
              </a:rPr>
              <a:t> </a:t>
            </a:r>
            <a:r>
              <a:rPr sz="1600" b="1" spc="-10" dirty="0">
                <a:latin typeface="Comic Sans MS"/>
                <a:cs typeface="Comic Sans MS"/>
              </a:rPr>
              <a:t>les  </a:t>
            </a:r>
            <a:r>
              <a:rPr sz="1600" b="1" spc="-5" dirty="0">
                <a:latin typeface="Comic Sans MS"/>
                <a:cs typeface="Comic Sans MS"/>
              </a:rPr>
              <a:t>matières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72403" y="5085083"/>
            <a:ext cx="5803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marR="5080" indent="-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R</a:t>
            </a:r>
            <a:r>
              <a:rPr sz="1200" b="1" dirty="0">
                <a:latin typeface="Comic Sans MS"/>
                <a:cs typeface="Comic Sans MS"/>
              </a:rPr>
              <a:t>éd</a:t>
            </a:r>
            <a:r>
              <a:rPr sz="1200" b="1" spc="-5" dirty="0">
                <a:latin typeface="Comic Sans MS"/>
                <a:cs typeface="Comic Sans MS"/>
              </a:rPr>
              <a:t>ig</a:t>
            </a:r>
            <a:r>
              <a:rPr sz="1200" b="1" dirty="0">
                <a:latin typeface="Comic Sans MS"/>
                <a:cs typeface="Comic Sans MS"/>
              </a:rPr>
              <a:t>er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Ligne</a:t>
            </a:r>
            <a:r>
              <a:rPr sz="1200" b="1" spc="-7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76973" y="6156453"/>
            <a:ext cx="572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" marR="5080" indent="-762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D</a:t>
            </a:r>
            <a:r>
              <a:rPr sz="1200" b="1" dirty="0">
                <a:latin typeface="Comic Sans MS"/>
                <a:cs typeface="Comic Sans MS"/>
              </a:rPr>
              <a:t>é</a:t>
            </a:r>
            <a:r>
              <a:rPr sz="1200" b="1" spc="-5" dirty="0">
                <a:latin typeface="Comic Sans MS"/>
                <a:cs typeface="Comic Sans MS"/>
              </a:rPr>
              <a:t>crire 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Ligne</a:t>
            </a:r>
            <a:r>
              <a:rPr sz="1200" b="1" spc="-8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4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31281" y="6799581"/>
            <a:ext cx="838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5080" indent="-14033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R</a:t>
            </a:r>
            <a:r>
              <a:rPr sz="1200" b="1" dirty="0">
                <a:latin typeface="Comic Sans MS"/>
                <a:cs typeface="Comic Sans MS"/>
              </a:rPr>
              <a:t>ef</a:t>
            </a:r>
            <a:r>
              <a:rPr sz="1200" b="1" spc="5" dirty="0">
                <a:latin typeface="Comic Sans MS"/>
                <a:cs typeface="Comic Sans MS"/>
              </a:rPr>
              <a:t>o</a:t>
            </a:r>
            <a:r>
              <a:rPr sz="1200" b="1" spc="-5" dirty="0">
                <a:latin typeface="Comic Sans MS"/>
                <a:cs typeface="Comic Sans MS"/>
              </a:rPr>
              <a:t>r</a:t>
            </a:r>
            <a:r>
              <a:rPr sz="1200" b="1" dirty="0">
                <a:latin typeface="Comic Sans MS"/>
                <a:cs typeface="Comic Sans MS"/>
              </a:rPr>
              <a:t>mu</a:t>
            </a:r>
            <a:r>
              <a:rPr sz="1200" b="1" spc="-5" dirty="0">
                <a:latin typeface="Comic Sans MS"/>
                <a:cs typeface="Comic Sans MS"/>
              </a:rPr>
              <a:t>l</a:t>
            </a:r>
            <a:r>
              <a:rPr sz="1200" b="1" dirty="0">
                <a:latin typeface="Comic Sans MS"/>
                <a:cs typeface="Comic Sans MS"/>
              </a:rPr>
              <a:t>er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Ligne</a:t>
            </a:r>
            <a:r>
              <a:rPr sz="1200" b="1" spc="-3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5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56989" y="6727953"/>
            <a:ext cx="557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619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Situer  Ligne</a:t>
            </a:r>
            <a:r>
              <a:rPr sz="1200" b="1" spc="-90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6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75305" y="6337809"/>
            <a:ext cx="6915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75" marR="5080" indent="-6731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omic Sans MS"/>
                <a:cs typeface="Comic Sans MS"/>
              </a:rPr>
              <a:t>Ex</a:t>
            </a:r>
            <a:r>
              <a:rPr sz="1200" b="1" spc="-10" dirty="0">
                <a:latin typeface="Comic Sans MS"/>
                <a:cs typeface="Comic Sans MS"/>
              </a:rPr>
              <a:t>p</a:t>
            </a:r>
            <a:r>
              <a:rPr sz="1200" b="1" spc="-5" dirty="0">
                <a:latin typeface="Comic Sans MS"/>
                <a:cs typeface="Comic Sans MS"/>
              </a:rPr>
              <a:t>liqu</a:t>
            </a:r>
            <a:r>
              <a:rPr sz="1200" b="1" dirty="0">
                <a:latin typeface="Comic Sans MS"/>
                <a:cs typeface="Comic Sans MS"/>
              </a:rPr>
              <a:t>er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Ligne</a:t>
            </a:r>
            <a:r>
              <a:rPr sz="1200" b="1" spc="-4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7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55265" y="5441697"/>
            <a:ext cx="756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 marR="5080" indent="-10096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omic Sans MS"/>
                <a:cs typeface="Comic Sans MS"/>
              </a:rPr>
              <a:t>Ide</a:t>
            </a:r>
            <a:r>
              <a:rPr sz="1200" b="1" spc="-5" dirty="0">
                <a:latin typeface="Comic Sans MS"/>
                <a:cs typeface="Comic Sans MS"/>
              </a:rPr>
              <a:t>nti</a:t>
            </a:r>
            <a:r>
              <a:rPr sz="1200" b="1" dirty="0">
                <a:latin typeface="Comic Sans MS"/>
                <a:cs typeface="Comic Sans MS"/>
              </a:rPr>
              <a:t>f</a:t>
            </a:r>
            <a:r>
              <a:rPr sz="1200" b="1" spc="-5" dirty="0">
                <a:latin typeface="Comic Sans MS"/>
                <a:cs typeface="Comic Sans MS"/>
              </a:rPr>
              <a:t>i</a:t>
            </a:r>
            <a:r>
              <a:rPr sz="1200" b="1" dirty="0">
                <a:latin typeface="Comic Sans MS"/>
                <a:cs typeface="Comic Sans MS"/>
              </a:rPr>
              <a:t>er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Comic Sans MS"/>
                <a:cs typeface="Comic Sans MS"/>
              </a:rPr>
              <a:t>Ligne</a:t>
            </a:r>
            <a:r>
              <a:rPr sz="1200" b="1" spc="-35" dirty="0">
                <a:latin typeface="Comic Sans MS"/>
                <a:cs typeface="Comic Sans MS"/>
              </a:rPr>
              <a:t> </a:t>
            </a:r>
            <a:r>
              <a:rPr sz="1200" b="1" dirty="0">
                <a:latin typeface="Comic Sans MS"/>
                <a:cs typeface="Comic Sans MS"/>
              </a:rPr>
              <a:t>8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4923" y="5344663"/>
            <a:ext cx="6558280" cy="4387850"/>
          </a:xfrm>
          <a:custGeom>
            <a:avLst/>
            <a:gdLst/>
            <a:ahLst/>
            <a:cxnLst/>
            <a:rect l="l" t="t" r="r" b="b"/>
            <a:pathLst>
              <a:path w="6558280" h="4387850">
                <a:moveTo>
                  <a:pt x="57912" y="0"/>
                </a:moveTo>
                <a:lnTo>
                  <a:pt x="0" y="0"/>
                </a:lnTo>
                <a:lnTo>
                  <a:pt x="0" y="4358642"/>
                </a:lnTo>
                <a:lnTo>
                  <a:pt x="2381" y="4369596"/>
                </a:lnTo>
                <a:lnTo>
                  <a:pt x="8763" y="4378835"/>
                </a:lnTo>
                <a:lnTo>
                  <a:pt x="18002" y="4385217"/>
                </a:lnTo>
                <a:lnTo>
                  <a:pt x="28956" y="4387598"/>
                </a:lnTo>
                <a:lnTo>
                  <a:pt x="6530340" y="4387598"/>
                </a:lnTo>
                <a:lnTo>
                  <a:pt x="6541055" y="4385217"/>
                </a:lnTo>
                <a:lnTo>
                  <a:pt x="6549771" y="4378835"/>
                </a:lnTo>
                <a:lnTo>
                  <a:pt x="6555629" y="4369596"/>
                </a:lnTo>
                <a:lnTo>
                  <a:pt x="6557772" y="4358642"/>
                </a:lnTo>
                <a:lnTo>
                  <a:pt x="57912" y="4358642"/>
                </a:lnTo>
                <a:lnTo>
                  <a:pt x="28956" y="4329686"/>
                </a:lnTo>
                <a:lnTo>
                  <a:pt x="57912" y="4329686"/>
                </a:lnTo>
                <a:lnTo>
                  <a:pt x="57912" y="0"/>
                </a:lnTo>
                <a:close/>
              </a:path>
              <a:path w="6558280" h="4387850">
                <a:moveTo>
                  <a:pt x="57912" y="4329686"/>
                </a:moveTo>
                <a:lnTo>
                  <a:pt x="28956" y="4329686"/>
                </a:lnTo>
                <a:lnTo>
                  <a:pt x="57912" y="4358642"/>
                </a:lnTo>
                <a:lnTo>
                  <a:pt x="57912" y="4329686"/>
                </a:lnTo>
                <a:close/>
              </a:path>
              <a:path w="6558280" h="4387850">
                <a:moveTo>
                  <a:pt x="6501384" y="4329686"/>
                </a:moveTo>
                <a:lnTo>
                  <a:pt x="57912" y="4329686"/>
                </a:lnTo>
                <a:lnTo>
                  <a:pt x="57912" y="4358642"/>
                </a:lnTo>
                <a:lnTo>
                  <a:pt x="6501384" y="4358642"/>
                </a:lnTo>
                <a:lnTo>
                  <a:pt x="6501384" y="4329686"/>
                </a:lnTo>
                <a:close/>
              </a:path>
              <a:path w="6558280" h="4387850">
                <a:moveTo>
                  <a:pt x="6557772" y="0"/>
                </a:moveTo>
                <a:lnTo>
                  <a:pt x="6501384" y="0"/>
                </a:lnTo>
                <a:lnTo>
                  <a:pt x="6501384" y="4358642"/>
                </a:lnTo>
                <a:lnTo>
                  <a:pt x="6530340" y="4329686"/>
                </a:lnTo>
                <a:lnTo>
                  <a:pt x="6557772" y="4329686"/>
                </a:lnTo>
                <a:lnTo>
                  <a:pt x="6557772" y="0"/>
                </a:lnTo>
                <a:close/>
              </a:path>
              <a:path w="6558280" h="4387850">
                <a:moveTo>
                  <a:pt x="6557772" y="4329686"/>
                </a:moveTo>
                <a:lnTo>
                  <a:pt x="6530340" y="4329686"/>
                </a:lnTo>
                <a:lnTo>
                  <a:pt x="6501384" y="4358642"/>
                </a:lnTo>
                <a:lnTo>
                  <a:pt x="6557772" y="4358642"/>
                </a:lnTo>
                <a:lnTo>
                  <a:pt x="6557772" y="43296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5386" y="2764030"/>
            <a:ext cx="837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6F2FA0"/>
                </a:solidFill>
                <a:latin typeface="Comic Sans MS"/>
                <a:cs typeface="Comic Sans MS"/>
              </a:rPr>
              <a:t>Fran</a:t>
            </a:r>
            <a:r>
              <a:rPr sz="1600" b="1" spc="-10" dirty="0">
                <a:solidFill>
                  <a:srgbClr val="6F2FA0"/>
                </a:solidFill>
                <a:latin typeface="Comic Sans MS"/>
                <a:cs typeface="Comic Sans MS"/>
              </a:rPr>
              <a:t>ç</a:t>
            </a:r>
            <a:r>
              <a:rPr sz="1600" b="1" spc="-5" dirty="0">
                <a:solidFill>
                  <a:srgbClr val="6F2FA0"/>
                </a:solidFill>
                <a:latin typeface="Comic Sans MS"/>
                <a:cs typeface="Comic Sans MS"/>
              </a:rPr>
              <a:t>a</a:t>
            </a:r>
            <a:r>
              <a:rPr sz="1600" b="1" spc="-10" dirty="0">
                <a:solidFill>
                  <a:srgbClr val="6F2FA0"/>
                </a:solidFill>
                <a:latin typeface="Comic Sans MS"/>
                <a:cs typeface="Comic Sans MS"/>
              </a:rPr>
              <a:t>i</a:t>
            </a:r>
            <a:r>
              <a:rPr sz="1600" b="1" spc="-5" dirty="0">
                <a:solidFill>
                  <a:srgbClr val="6F2FA0"/>
                </a:solidFill>
                <a:latin typeface="Comic Sans MS"/>
                <a:cs typeface="Comic Sans MS"/>
              </a:rPr>
              <a:t>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36547" y="2513832"/>
            <a:ext cx="2598420" cy="811530"/>
          </a:xfrm>
          <a:custGeom>
            <a:avLst/>
            <a:gdLst/>
            <a:ahLst/>
            <a:cxnLst/>
            <a:rect l="l" t="t" r="r" b="b"/>
            <a:pathLst>
              <a:path w="2598420" h="811529">
                <a:moveTo>
                  <a:pt x="1299972" y="0"/>
                </a:moveTo>
                <a:lnTo>
                  <a:pt x="1298448" y="0"/>
                </a:lnTo>
                <a:lnTo>
                  <a:pt x="1101852" y="5080"/>
                </a:lnTo>
                <a:lnTo>
                  <a:pt x="1039368" y="7620"/>
                </a:lnTo>
                <a:lnTo>
                  <a:pt x="976884" y="12700"/>
                </a:lnTo>
                <a:lnTo>
                  <a:pt x="854964" y="24130"/>
                </a:lnTo>
                <a:lnTo>
                  <a:pt x="739140" y="39370"/>
                </a:lnTo>
                <a:lnTo>
                  <a:pt x="629412" y="58420"/>
                </a:lnTo>
                <a:lnTo>
                  <a:pt x="527304" y="78740"/>
                </a:lnTo>
                <a:lnTo>
                  <a:pt x="478536" y="90170"/>
                </a:lnTo>
                <a:lnTo>
                  <a:pt x="431292" y="104140"/>
                </a:lnTo>
                <a:lnTo>
                  <a:pt x="385572" y="115570"/>
                </a:lnTo>
                <a:lnTo>
                  <a:pt x="342900" y="129540"/>
                </a:lnTo>
                <a:lnTo>
                  <a:pt x="301752" y="144780"/>
                </a:lnTo>
                <a:lnTo>
                  <a:pt x="283464" y="152400"/>
                </a:lnTo>
                <a:lnTo>
                  <a:pt x="263652" y="160020"/>
                </a:lnTo>
                <a:lnTo>
                  <a:pt x="227076" y="175260"/>
                </a:lnTo>
                <a:lnTo>
                  <a:pt x="193548" y="190500"/>
                </a:lnTo>
                <a:lnTo>
                  <a:pt x="176784" y="199390"/>
                </a:lnTo>
                <a:lnTo>
                  <a:pt x="161544" y="207010"/>
                </a:lnTo>
                <a:lnTo>
                  <a:pt x="147828" y="215900"/>
                </a:lnTo>
                <a:lnTo>
                  <a:pt x="132588" y="226060"/>
                </a:lnTo>
                <a:lnTo>
                  <a:pt x="118872" y="234950"/>
                </a:lnTo>
                <a:lnTo>
                  <a:pt x="82296" y="261620"/>
                </a:lnTo>
                <a:lnTo>
                  <a:pt x="62484" y="280670"/>
                </a:lnTo>
                <a:lnTo>
                  <a:pt x="51816" y="289560"/>
                </a:lnTo>
                <a:lnTo>
                  <a:pt x="28956" y="320040"/>
                </a:lnTo>
                <a:lnTo>
                  <a:pt x="7620" y="363220"/>
                </a:lnTo>
                <a:lnTo>
                  <a:pt x="1524" y="396240"/>
                </a:lnTo>
                <a:lnTo>
                  <a:pt x="0" y="406400"/>
                </a:lnTo>
                <a:lnTo>
                  <a:pt x="3048" y="427990"/>
                </a:lnTo>
                <a:lnTo>
                  <a:pt x="4572" y="440690"/>
                </a:lnTo>
                <a:lnTo>
                  <a:pt x="7620" y="450850"/>
                </a:lnTo>
                <a:lnTo>
                  <a:pt x="16764" y="472440"/>
                </a:lnTo>
                <a:lnTo>
                  <a:pt x="28956" y="492760"/>
                </a:lnTo>
                <a:lnTo>
                  <a:pt x="36576" y="502920"/>
                </a:lnTo>
                <a:lnTo>
                  <a:pt x="44196" y="511810"/>
                </a:lnTo>
                <a:lnTo>
                  <a:pt x="53340" y="523240"/>
                </a:lnTo>
                <a:lnTo>
                  <a:pt x="62484" y="532130"/>
                </a:lnTo>
                <a:lnTo>
                  <a:pt x="73152" y="541020"/>
                </a:lnTo>
                <a:lnTo>
                  <a:pt x="94488" y="561340"/>
                </a:lnTo>
                <a:lnTo>
                  <a:pt x="106680" y="570230"/>
                </a:lnTo>
                <a:lnTo>
                  <a:pt x="120396" y="579120"/>
                </a:lnTo>
                <a:lnTo>
                  <a:pt x="134112" y="586740"/>
                </a:lnTo>
                <a:lnTo>
                  <a:pt x="147828" y="595630"/>
                </a:lnTo>
                <a:lnTo>
                  <a:pt x="163068" y="604520"/>
                </a:lnTo>
                <a:lnTo>
                  <a:pt x="178308" y="612140"/>
                </a:lnTo>
                <a:lnTo>
                  <a:pt x="193548" y="622300"/>
                </a:lnTo>
                <a:lnTo>
                  <a:pt x="227076" y="637540"/>
                </a:lnTo>
                <a:lnTo>
                  <a:pt x="245364" y="645160"/>
                </a:lnTo>
                <a:lnTo>
                  <a:pt x="263652" y="654050"/>
                </a:lnTo>
                <a:lnTo>
                  <a:pt x="283464" y="660400"/>
                </a:lnTo>
                <a:lnTo>
                  <a:pt x="342900" y="683260"/>
                </a:lnTo>
                <a:lnTo>
                  <a:pt x="478536" y="722630"/>
                </a:lnTo>
                <a:lnTo>
                  <a:pt x="527304" y="732790"/>
                </a:lnTo>
                <a:lnTo>
                  <a:pt x="577596" y="744220"/>
                </a:lnTo>
                <a:lnTo>
                  <a:pt x="630936" y="754380"/>
                </a:lnTo>
                <a:lnTo>
                  <a:pt x="740664" y="772160"/>
                </a:lnTo>
                <a:lnTo>
                  <a:pt x="854964" y="787400"/>
                </a:lnTo>
                <a:lnTo>
                  <a:pt x="976884" y="800100"/>
                </a:lnTo>
                <a:lnTo>
                  <a:pt x="1039368" y="802640"/>
                </a:lnTo>
                <a:lnTo>
                  <a:pt x="1103376" y="807720"/>
                </a:lnTo>
                <a:lnTo>
                  <a:pt x="1298448" y="811530"/>
                </a:lnTo>
                <a:lnTo>
                  <a:pt x="1304544" y="811530"/>
                </a:lnTo>
                <a:lnTo>
                  <a:pt x="1306068" y="810260"/>
                </a:lnTo>
                <a:lnTo>
                  <a:pt x="1298448" y="810260"/>
                </a:lnTo>
                <a:lnTo>
                  <a:pt x="1300581" y="806450"/>
                </a:lnTo>
                <a:lnTo>
                  <a:pt x="1289304" y="806450"/>
                </a:lnTo>
                <a:lnTo>
                  <a:pt x="1286256" y="802640"/>
                </a:lnTo>
                <a:lnTo>
                  <a:pt x="1284732" y="797560"/>
                </a:lnTo>
                <a:lnTo>
                  <a:pt x="1289304" y="789940"/>
                </a:lnTo>
                <a:lnTo>
                  <a:pt x="1293876" y="786130"/>
                </a:lnTo>
                <a:lnTo>
                  <a:pt x="1232916" y="786130"/>
                </a:lnTo>
                <a:lnTo>
                  <a:pt x="1167384" y="784860"/>
                </a:lnTo>
                <a:lnTo>
                  <a:pt x="1103376" y="782320"/>
                </a:lnTo>
                <a:lnTo>
                  <a:pt x="978408" y="774700"/>
                </a:lnTo>
                <a:lnTo>
                  <a:pt x="800100" y="755650"/>
                </a:lnTo>
                <a:lnTo>
                  <a:pt x="743712" y="748030"/>
                </a:lnTo>
                <a:lnTo>
                  <a:pt x="633984" y="730250"/>
                </a:lnTo>
                <a:lnTo>
                  <a:pt x="582168" y="718820"/>
                </a:lnTo>
                <a:lnTo>
                  <a:pt x="531876" y="708660"/>
                </a:lnTo>
                <a:lnTo>
                  <a:pt x="437388" y="684530"/>
                </a:lnTo>
                <a:lnTo>
                  <a:pt x="393192" y="671830"/>
                </a:lnTo>
                <a:lnTo>
                  <a:pt x="310896" y="645160"/>
                </a:lnTo>
                <a:lnTo>
                  <a:pt x="292608" y="637540"/>
                </a:lnTo>
                <a:lnTo>
                  <a:pt x="272796" y="629920"/>
                </a:lnTo>
                <a:lnTo>
                  <a:pt x="256032" y="622300"/>
                </a:lnTo>
                <a:lnTo>
                  <a:pt x="237744" y="614680"/>
                </a:lnTo>
                <a:lnTo>
                  <a:pt x="204216" y="599440"/>
                </a:lnTo>
                <a:lnTo>
                  <a:pt x="188976" y="589280"/>
                </a:lnTo>
                <a:lnTo>
                  <a:pt x="175260" y="581660"/>
                </a:lnTo>
                <a:lnTo>
                  <a:pt x="160020" y="574040"/>
                </a:lnTo>
                <a:lnTo>
                  <a:pt x="146304" y="565150"/>
                </a:lnTo>
                <a:lnTo>
                  <a:pt x="134112" y="557530"/>
                </a:lnTo>
                <a:lnTo>
                  <a:pt x="109728" y="539750"/>
                </a:lnTo>
                <a:lnTo>
                  <a:pt x="99060" y="532130"/>
                </a:lnTo>
                <a:lnTo>
                  <a:pt x="89916" y="523240"/>
                </a:lnTo>
                <a:lnTo>
                  <a:pt x="79248" y="513080"/>
                </a:lnTo>
                <a:lnTo>
                  <a:pt x="64008" y="495300"/>
                </a:lnTo>
                <a:lnTo>
                  <a:pt x="35052" y="450850"/>
                </a:lnTo>
                <a:lnTo>
                  <a:pt x="25908" y="414020"/>
                </a:lnTo>
                <a:lnTo>
                  <a:pt x="25908" y="396240"/>
                </a:lnTo>
                <a:lnTo>
                  <a:pt x="44196" y="342900"/>
                </a:lnTo>
                <a:lnTo>
                  <a:pt x="71628" y="306070"/>
                </a:lnTo>
                <a:lnTo>
                  <a:pt x="80772" y="298450"/>
                </a:lnTo>
                <a:lnTo>
                  <a:pt x="99060" y="280670"/>
                </a:lnTo>
                <a:lnTo>
                  <a:pt x="109728" y="271780"/>
                </a:lnTo>
                <a:lnTo>
                  <a:pt x="121920" y="264160"/>
                </a:lnTo>
                <a:lnTo>
                  <a:pt x="134112" y="254000"/>
                </a:lnTo>
                <a:lnTo>
                  <a:pt x="146304" y="246380"/>
                </a:lnTo>
                <a:lnTo>
                  <a:pt x="160020" y="237490"/>
                </a:lnTo>
                <a:lnTo>
                  <a:pt x="175260" y="229870"/>
                </a:lnTo>
                <a:lnTo>
                  <a:pt x="188976" y="220980"/>
                </a:lnTo>
                <a:lnTo>
                  <a:pt x="205740" y="213360"/>
                </a:lnTo>
                <a:lnTo>
                  <a:pt x="220980" y="205740"/>
                </a:lnTo>
                <a:lnTo>
                  <a:pt x="237744" y="198120"/>
                </a:lnTo>
                <a:lnTo>
                  <a:pt x="310896" y="167640"/>
                </a:lnTo>
                <a:lnTo>
                  <a:pt x="393192" y="139700"/>
                </a:lnTo>
                <a:lnTo>
                  <a:pt x="437388" y="128270"/>
                </a:lnTo>
                <a:lnTo>
                  <a:pt x="484632" y="115570"/>
                </a:lnTo>
                <a:lnTo>
                  <a:pt x="582168" y="92710"/>
                </a:lnTo>
                <a:lnTo>
                  <a:pt x="635508" y="82550"/>
                </a:lnTo>
                <a:lnTo>
                  <a:pt x="688848" y="73660"/>
                </a:lnTo>
                <a:lnTo>
                  <a:pt x="743712" y="63500"/>
                </a:lnTo>
                <a:lnTo>
                  <a:pt x="858012" y="48260"/>
                </a:lnTo>
                <a:lnTo>
                  <a:pt x="1040892" y="33020"/>
                </a:lnTo>
                <a:lnTo>
                  <a:pt x="1232916" y="25400"/>
                </a:lnTo>
                <a:lnTo>
                  <a:pt x="1295400" y="25400"/>
                </a:lnTo>
                <a:lnTo>
                  <a:pt x="1292352" y="24130"/>
                </a:lnTo>
                <a:lnTo>
                  <a:pt x="1289304" y="21590"/>
                </a:lnTo>
                <a:lnTo>
                  <a:pt x="1718157" y="21590"/>
                </a:lnTo>
                <a:lnTo>
                  <a:pt x="1682496" y="17780"/>
                </a:lnTo>
                <a:lnTo>
                  <a:pt x="1621536" y="12700"/>
                </a:lnTo>
                <a:lnTo>
                  <a:pt x="1495044" y="5080"/>
                </a:lnTo>
                <a:lnTo>
                  <a:pt x="1307592" y="5080"/>
                </a:lnTo>
                <a:lnTo>
                  <a:pt x="1299972" y="0"/>
                </a:lnTo>
                <a:close/>
              </a:path>
              <a:path w="2598420" h="811529">
                <a:moveTo>
                  <a:pt x="1309116" y="791210"/>
                </a:moveTo>
                <a:lnTo>
                  <a:pt x="1298448" y="810260"/>
                </a:lnTo>
                <a:lnTo>
                  <a:pt x="1306068" y="810260"/>
                </a:lnTo>
                <a:lnTo>
                  <a:pt x="1307592" y="808990"/>
                </a:lnTo>
                <a:lnTo>
                  <a:pt x="1310640" y="805180"/>
                </a:lnTo>
                <a:lnTo>
                  <a:pt x="1312164" y="800100"/>
                </a:lnTo>
                <a:lnTo>
                  <a:pt x="1312164" y="795020"/>
                </a:lnTo>
                <a:lnTo>
                  <a:pt x="1309116" y="791210"/>
                </a:lnTo>
                <a:close/>
              </a:path>
              <a:path w="2598420" h="811529">
                <a:moveTo>
                  <a:pt x="1706880" y="791210"/>
                </a:moveTo>
                <a:lnTo>
                  <a:pt x="1309116" y="791210"/>
                </a:lnTo>
                <a:lnTo>
                  <a:pt x="1312164" y="795020"/>
                </a:lnTo>
                <a:lnTo>
                  <a:pt x="1312164" y="800100"/>
                </a:lnTo>
                <a:lnTo>
                  <a:pt x="1310640" y="805180"/>
                </a:lnTo>
                <a:lnTo>
                  <a:pt x="1307592" y="808990"/>
                </a:lnTo>
                <a:lnTo>
                  <a:pt x="1306068" y="810260"/>
                </a:lnTo>
                <a:lnTo>
                  <a:pt x="1365504" y="810260"/>
                </a:lnTo>
                <a:lnTo>
                  <a:pt x="1495044" y="807720"/>
                </a:lnTo>
                <a:lnTo>
                  <a:pt x="1559052" y="802640"/>
                </a:lnTo>
                <a:lnTo>
                  <a:pt x="1621536" y="798830"/>
                </a:lnTo>
                <a:lnTo>
                  <a:pt x="1682496" y="793750"/>
                </a:lnTo>
                <a:lnTo>
                  <a:pt x="1706880" y="791210"/>
                </a:lnTo>
                <a:close/>
              </a:path>
              <a:path w="2598420" h="811529">
                <a:moveTo>
                  <a:pt x="1299972" y="786130"/>
                </a:moveTo>
                <a:lnTo>
                  <a:pt x="1293876" y="786130"/>
                </a:lnTo>
                <a:lnTo>
                  <a:pt x="1289304" y="789940"/>
                </a:lnTo>
                <a:lnTo>
                  <a:pt x="1284732" y="797560"/>
                </a:lnTo>
                <a:lnTo>
                  <a:pt x="1286256" y="802640"/>
                </a:lnTo>
                <a:lnTo>
                  <a:pt x="1289304" y="806450"/>
                </a:lnTo>
                <a:lnTo>
                  <a:pt x="1299972" y="786130"/>
                </a:lnTo>
                <a:close/>
              </a:path>
              <a:path w="2598420" h="811529">
                <a:moveTo>
                  <a:pt x="1718157" y="21590"/>
                </a:moveTo>
                <a:lnTo>
                  <a:pt x="1289304" y="21590"/>
                </a:lnTo>
                <a:lnTo>
                  <a:pt x="1298448" y="25400"/>
                </a:lnTo>
                <a:lnTo>
                  <a:pt x="1365504" y="25400"/>
                </a:lnTo>
                <a:lnTo>
                  <a:pt x="1557528" y="33020"/>
                </a:lnTo>
                <a:lnTo>
                  <a:pt x="1620012" y="38100"/>
                </a:lnTo>
                <a:lnTo>
                  <a:pt x="1740408" y="50800"/>
                </a:lnTo>
                <a:lnTo>
                  <a:pt x="1798320" y="55880"/>
                </a:lnTo>
                <a:lnTo>
                  <a:pt x="1854708" y="63500"/>
                </a:lnTo>
                <a:lnTo>
                  <a:pt x="1964436" y="82550"/>
                </a:lnTo>
                <a:lnTo>
                  <a:pt x="2016252" y="92710"/>
                </a:lnTo>
                <a:lnTo>
                  <a:pt x="2066544" y="104140"/>
                </a:lnTo>
                <a:lnTo>
                  <a:pt x="2205228" y="139700"/>
                </a:lnTo>
                <a:lnTo>
                  <a:pt x="2287524" y="167640"/>
                </a:lnTo>
                <a:lnTo>
                  <a:pt x="2360676" y="198120"/>
                </a:lnTo>
                <a:lnTo>
                  <a:pt x="2409444" y="222250"/>
                </a:lnTo>
                <a:lnTo>
                  <a:pt x="2423160" y="229870"/>
                </a:lnTo>
                <a:lnTo>
                  <a:pt x="2438400" y="237490"/>
                </a:lnTo>
                <a:lnTo>
                  <a:pt x="2452116" y="246380"/>
                </a:lnTo>
                <a:lnTo>
                  <a:pt x="2464308" y="254000"/>
                </a:lnTo>
                <a:lnTo>
                  <a:pt x="2488692" y="273050"/>
                </a:lnTo>
                <a:lnTo>
                  <a:pt x="2499360" y="280670"/>
                </a:lnTo>
                <a:lnTo>
                  <a:pt x="2508504" y="289560"/>
                </a:lnTo>
                <a:lnTo>
                  <a:pt x="2519172" y="298450"/>
                </a:lnTo>
                <a:lnTo>
                  <a:pt x="2534412" y="317500"/>
                </a:lnTo>
                <a:lnTo>
                  <a:pt x="2542032" y="325120"/>
                </a:lnTo>
                <a:lnTo>
                  <a:pt x="2554224" y="342900"/>
                </a:lnTo>
                <a:lnTo>
                  <a:pt x="2563368" y="360680"/>
                </a:lnTo>
                <a:lnTo>
                  <a:pt x="2569464" y="379730"/>
                </a:lnTo>
                <a:lnTo>
                  <a:pt x="2572512" y="397510"/>
                </a:lnTo>
                <a:lnTo>
                  <a:pt x="2572512" y="416560"/>
                </a:lnTo>
                <a:lnTo>
                  <a:pt x="2569464" y="434340"/>
                </a:lnTo>
                <a:lnTo>
                  <a:pt x="2566416" y="441960"/>
                </a:lnTo>
                <a:lnTo>
                  <a:pt x="2563368" y="450850"/>
                </a:lnTo>
                <a:lnTo>
                  <a:pt x="2554224" y="469900"/>
                </a:lnTo>
                <a:lnTo>
                  <a:pt x="2542032" y="487680"/>
                </a:lnTo>
                <a:lnTo>
                  <a:pt x="2526792" y="505460"/>
                </a:lnTo>
                <a:lnTo>
                  <a:pt x="2517648" y="513080"/>
                </a:lnTo>
                <a:lnTo>
                  <a:pt x="2499360" y="532130"/>
                </a:lnTo>
                <a:lnTo>
                  <a:pt x="2487168" y="541020"/>
                </a:lnTo>
                <a:lnTo>
                  <a:pt x="2476500" y="548640"/>
                </a:lnTo>
                <a:lnTo>
                  <a:pt x="2464308" y="557530"/>
                </a:lnTo>
                <a:lnTo>
                  <a:pt x="2450592" y="565150"/>
                </a:lnTo>
                <a:lnTo>
                  <a:pt x="2438400" y="574040"/>
                </a:lnTo>
                <a:lnTo>
                  <a:pt x="2423160" y="581660"/>
                </a:lnTo>
                <a:lnTo>
                  <a:pt x="2377440" y="607060"/>
                </a:lnTo>
                <a:lnTo>
                  <a:pt x="2287524" y="645160"/>
                </a:lnTo>
                <a:lnTo>
                  <a:pt x="2205228" y="671830"/>
                </a:lnTo>
                <a:lnTo>
                  <a:pt x="2065020" y="708660"/>
                </a:lnTo>
                <a:lnTo>
                  <a:pt x="2014728" y="718820"/>
                </a:lnTo>
                <a:lnTo>
                  <a:pt x="1962912" y="730250"/>
                </a:lnTo>
                <a:lnTo>
                  <a:pt x="1854708" y="748030"/>
                </a:lnTo>
                <a:lnTo>
                  <a:pt x="1798320" y="755650"/>
                </a:lnTo>
                <a:lnTo>
                  <a:pt x="1620012" y="774700"/>
                </a:lnTo>
                <a:lnTo>
                  <a:pt x="1557528" y="778510"/>
                </a:lnTo>
                <a:lnTo>
                  <a:pt x="1429512" y="784860"/>
                </a:lnTo>
                <a:lnTo>
                  <a:pt x="1365504" y="784860"/>
                </a:lnTo>
                <a:lnTo>
                  <a:pt x="1298448" y="786130"/>
                </a:lnTo>
                <a:lnTo>
                  <a:pt x="1299972" y="786130"/>
                </a:lnTo>
                <a:lnTo>
                  <a:pt x="1289304" y="806450"/>
                </a:lnTo>
                <a:lnTo>
                  <a:pt x="1300581" y="806450"/>
                </a:lnTo>
                <a:lnTo>
                  <a:pt x="1309116" y="791210"/>
                </a:lnTo>
                <a:lnTo>
                  <a:pt x="1706880" y="791210"/>
                </a:lnTo>
                <a:lnTo>
                  <a:pt x="1743456" y="787400"/>
                </a:lnTo>
                <a:lnTo>
                  <a:pt x="1859280" y="772160"/>
                </a:lnTo>
                <a:lnTo>
                  <a:pt x="1969008" y="754380"/>
                </a:lnTo>
                <a:lnTo>
                  <a:pt x="2020824" y="744220"/>
                </a:lnTo>
                <a:lnTo>
                  <a:pt x="2119884" y="721360"/>
                </a:lnTo>
                <a:lnTo>
                  <a:pt x="2212848" y="695960"/>
                </a:lnTo>
                <a:lnTo>
                  <a:pt x="2255520" y="683260"/>
                </a:lnTo>
                <a:lnTo>
                  <a:pt x="2334768" y="652780"/>
                </a:lnTo>
                <a:lnTo>
                  <a:pt x="2371344" y="637540"/>
                </a:lnTo>
                <a:lnTo>
                  <a:pt x="2420112" y="612140"/>
                </a:lnTo>
                <a:lnTo>
                  <a:pt x="2436876" y="604520"/>
                </a:lnTo>
                <a:lnTo>
                  <a:pt x="2450592" y="595630"/>
                </a:lnTo>
                <a:lnTo>
                  <a:pt x="2465832" y="586740"/>
                </a:lnTo>
                <a:lnTo>
                  <a:pt x="2478024" y="577850"/>
                </a:lnTo>
                <a:lnTo>
                  <a:pt x="2491740" y="570230"/>
                </a:lnTo>
                <a:lnTo>
                  <a:pt x="2503932" y="561340"/>
                </a:lnTo>
                <a:lnTo>
                  <a:pt x="2516124" y="549910"/>
                </a:lnTo>
                <a:lnTo>
                  <a:pt x="2526792" y="541020"/>
                </a:lnTo>
                <a:lnTo>
                  <a:pt x="2545080" y="523240"/>
                </a:lnTo>
                <a:lnTo>
                  <a:pt x="2554224" y="511810"/>
                </a:lnTo>
                <a:lnTo>
                  <a:pt x="2561844" y="502920"/>
                </a:lnTo>
                <a:lnTo>
                  <a:pt x="2590800" y="449580"/>
                </a:lnTo>
                <a:lnTo>
                  <a:pt x="2598420" y="405130"/>
                </a:lnTo>
                <a:lnTo>
                  <a:pt x="2595372" y="383540"/>
                </a:lnTo>
                <a:lnTo>
                  <a:pt x="2593848" y="372110"/>
                </a:lnTo>
                <a:lnTo>
                  <a:pt x="2575560" y="328930"/>
                </a:lnTo>
                <a:lnTo>
                  <a:pt x="2525268" y="269240"/>
                </a:lnTo>
                <a:lnTo>
                  <a:pt x="2491740" y="242570"/>
                </a:lnTo>
                <a:lnTo>
                  <a:pt x="2464308" y="226060"/>
                </a:lnTo>
                <a:lnTo>
                  <a:pt x="2450592" y="215900"/>
                </a:lnTo>
                <a:lnTo>
                  <a:pt x="2435352" y="207010"/>
                </a:lnTo>
                <a:lnTo>
                  <a:pt x="2420112" y="199390"/>
                </a:lnTo>
                <a:lnTo>
                  <a:pt x="2404872" y="190500"/>
                </a:lnTo>
                <a:lnTo>
                  <a:pt x="2388108" y="182880"/>
                </a:lnTo>
                <a:lnTo>
                  <a:pt x="2369820" y="175260"/>
                </a:lnTo>
                <a:lnTo>
                  <a:pt x="2353056" y="167640"/>
                </a:lnTo>
                <a:lnTo>
                  <a:pt x="2334768" y="158750"/>
                </a:lnTo>
                <a:lnTo>
                  <a:pt x="2314956" y="151130"/>
                </a:lnTo>
                <a:lnTo>
                  <a:pt x="2295144" y="144780"/>
                </a:lnTo>
                <a:lnTo>
                  <a:pt x="2255520" y="129540"/>
                </a:lnTo>
                <a:lnTo>
                  <a:pt x="2211324" y="115570"/>
                </a:lnTo>
                <a:lnTo>
                  <a:pt x="2167128" y="104140"/>
                </a:lnTo>
                <a:lnTo>
                  <a:pt x="2119884" y="90170"/>
                </a:lnTo>
                <a:lnTo>
                  <a:pt x="2071116" y="78740"/>
                </a:lnTo>
                <a:lnTo>
                  <a:pt x="2020824" y="68580"/>
                </a:lnTo>
                <a:lnTo>
                  <a:pt x="1914144" y="48260"/>
                </a:lnTo>
                <a:lnTo>
                  <a:pt x="1857756" y="39370"/>
                </a:lnTo>
                <a:lnTo>
                  <a:pt x="1741932" y="24130"/>
                </a:lnTo>
                <a:lnTo>
                  <a:pt x="1718157" y="21590"/>
                </a:lnTo>
                <a:close/>
              </a:path>
              <a:path w="2598420" h="811529">
                <a:moveTo>
                  <a:pt x="1289304" y="21590"/>
                </a:moveTo>
                <a:lnTo>
                  <a:pt x="1292352" y="24130"/>
                </a:lnTo>
                <a:lnTo>
                  <a:pt x="1295400" y="25400"/>
                </a:lnTo>
                <a:lnTo>
                  <a:pt x="1298448" y="25400"/>
                </a:lnTo>
                <a:lnTo>
                  <a:pt x="1289304" y="21590"/>
                </a:lnTo>
                <a:close/>
              </a:path>
              <a:path w="2598420" h="811529">
                <a:moveTo>
                  <a:pt x="1299972" y="0"/>
                </a:moveTo>
                <a:lnTo>
                  <a:pt x="1307592" y="5080"/>
                </a:lnTo>
                <a:lnTo>
                  <a:pt x="1306068" y="1270"/>
                </a:lnTo>
                <a:lnTo>
                  <a:pt x="1301610" y="31"/>
                </a:lnTo>
                <a:lnTo>
                  <a:pt x="1299972" y="0"/>
                </a:lnTo>
                <a:close/>
              </a:path>
              <a:path w="2598420" h="811529">
                <a:moveTo>
                  <a:pt x="1301610" y="31"/>
                </a:moveTo>
                <a:lnTo>
                  <a:pt x="1306068" y="1270"/>
                </a:lnTo>
                <a:lnTo>
                  <a:pt x="1307592" y="5080"/>
                </a:lnTo>
                <a:lnTo>
                  <a:pt x="1495044" y="5080"/>
                </a:lnTo>
                <a:lnTo>
                  <a:pt x="1431036" y="2540"/>
                </a:lnTo>
                <a:lnTo>
                  <a:pt x="1301610" y="31"/>
                </a:lnTo>
                <a:close/>
              </a:path>
              <a:path w="2598420" h="811529">
                <a:moveTo>
                  <a:pt x="1301496" y="0"/>
                </a:moveTo>
                <a:lnTo>
                  <a:pt x="1299972" y="0"/>
                </a:lnTo>
                <a:lnTo>
                  <a:pt x="1301610" y="31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09490" y="2265684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30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Enrichir  Ligne</a:t>
            </a:r>
            <a:r>
              <a:rPr sz="1200" b="1" spc="-85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10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81118" y="3193799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1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R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ésumer </a:t>
            </a:r>
            <a:r>
              <a:rPr sz="1200" dirty="0">
                <a:solidFill>
                  <a:srgbClr val="6F2FA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11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4538" y="3337055"/>
            <a:ext cx="8832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270" marR="5080" indent="-11620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Arg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ume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nt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6F2FA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Ligne</a:t>
            </a:r>
            <a:r>
              <a:rPr sz="1200" b="1" spc="-30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12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6542" y="2265684"/>
            <a:ext cx="6750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 marR="5080" indent="-59690">
              <a:lnSpc>
                <a:spcPct val="100000"/>
              </a:lnSpc>
              <a:spcBef>
                <a:spcPts val="100"/>
              </a:spcBef>
            </a:pPr>
            <a:r>
              <a:rPr sz="1200" b="1" spc="5" dirty="0">
                <a:solidFill>
                  <a:srgbClr val="6F2FA0"/>
                </a:solidFill>
                <a:latin typeface="Comic Sans MS"/>
                <a:cs typeface="Comic Sans MS"/>
              </a:rPr>
              <a:t>J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us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ti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f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i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6F2FA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Ligne</a:t>
            </a:r>
            <a:r>
              <a:rPr sz="1200" b="1" spc="-45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9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11170" y="2017271"/>
            <a:ext cx="1247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9880" marR="5080" indent="-2971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Employer 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un</a:t>
            </a:r>
            <a:r>
              <a:rPr sz="1200" b="1" spc="-75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dirty="0">
                <a:solidFill>
                  <a:srgbClr val="6F2FA0"/>
                </a:solidFill>
                <a:latin typeface="Comic Sans MS"/>
                <a:cs typeface="Comic Sans MS"/>
              </a:rPr>
              <a:t>mot 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Ligne</a:t>
            </a:r>
            <a:r>
              <a:rPr sz="1200" b="1" spc="-15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13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7934" y="3480311"/>
            <a:ext cx="1498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6245" marR="5080" indent="-4241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Illustrer</a:t>
            </a:r>
            <a:r>
              <a:rPr sz="1200" b="1" spc="-65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d’exemples  Ligne</a:t>
            </a:r>
            <a:r>
              <a:rPr sz="1200" b="1" spc="-10" dirty="0">
                <a:solidFill>
                  <a:srgbClr val="6F2FA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6F2FA0"/>
                </a:solidFill>
                <a:latin typeface="Comic Sans MS"/>
                <a:cs typeface="Comic Sans MS"/>
              </a:rPr>
              <a:t>14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35508" y="1059174"/>
            <a:ext cx="5072380" cy="646430"/>
          </a:xfrm>
          <a:custGeom>
            <a:avLst/>
            <a:gdLst/>
            <a:ahLst/>
            <a:cxnLst/>
            <a:rect l="l" t="t" r="r" b="b"/>
            <a:pathLst>
              <a:path w="5072380" h="646430">
                <a:moveTo>
                  <a:pt x="0" y="646176"/>
                </a:moveTo>
                <a:lnTo>
                  <a:pt x="5071872" y="646176"/>
                </a:lnTo>
                <a:lnTo>
                  <a:pt x="5071872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35508" y="1080011"/>
            <a:ext cx="50723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84350" marR="92710" indent="-168592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Les </a:t>
            </a:r>
            <a:r>
              <a:rPr sz="1800" b="1" spc="-5" dirty="0">
                <a:latin typeface="Comic Sans MS"/>
                <a:cs typeface="Comic Sans MS"/>
              </a:rPr>
              <a:t>verbes d’action des matières littéraires  </a:t>
            </a:r>
            <a:r>
              <a:rPr sz="1800" b="1" dirty="0">
                <a:latin typeface="Comic Sans MS"/>
                <a:cs typeface="Comic Sans MS"/>
              </a:rPr>
              <a:t>et</a:t>
            </a:r>
            <a:r>
              <a:rPr sz="1800" b="1" spc="-15" dirty="0">
                <a:latin typeface="Comic Sans MS"/>
                <a:cs typeface="Comic Sans MS"/>
              </a:rPr>
              <a:t> </a:t>
            </a:r>
            <a:r>
              <a:rPr sz="1800" b="1" spc="-5" dirty="0">
                <a:latin typeface="Comic Sans MS"/>
                <a:cs typeface="Comic Sans MS"/>
              </a:rPr>
              <a:t>artistiques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53811" y="1060698"/>
            <a:ext cx="1598675" cy="1257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006086" y="4691890"/>
            <a:ext cx="19704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B0EF"/>
                </a:solidFill>
                <a:latin typeface="Comic Sans MS"/>
                <a:cs typeface="Comic Sans MS"/>
              </a:rPr>
              <a:t>Histoire-géographie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694176" y="4442962"/>
            <a:ext cx="2597150" cy="810260"/>
          </a:xfrm>
          <a:custGeom>
            <a:avLst/>
            <a:gdLst/>
            <a:ahLst/>
            <a:cxnLst/>
            <a:rect l="l" t="t" r="r" b="b"/>
            <a:pathLst>
              <a:path w="2597150" h="810260">
                <a:moveTo>
                  <a:pt x="1298448" y="0"/>
                </a:moveTo>
                <a:lnTo>
                  <a:pt x="1232916" y="0"/>
                </a:lnTo>
                <a:lnTo>
                  <a:pt x="1167384" y="1270"/>
                </a:lnTo>
                <a:lnTo>
                  <a:pt x="1101852" y="5080"/>
                </a:lnTo>
                <a:lnTo>
                  <a:pt x="1039368" y="7620"/>
                </a:lnTo>
                <a:lnTo>
                  <a:pt x="976884" y="12700"/>
                </a:lnTo>
                <a:lnTo>
                  <a:pt x="915924" y="16510"/>
                </a:lnTo>
                <a:lnTo>
                  <a:pt x="854964" y="24130"/>
                </a:lnTo>
                <a:lnTo>
                  <a:pt x="797052" y="30480"/>
                </a:lnTo>
                <a:lnTo>
                  <a:pt x="739140" y="38100"/>
                </a:lnTo>
                <a:lnTo>
                  <a:pt x="629412" y="57150"/>
                </a:lnTo>
                <a:lnTo>
                  <a:pt x="527304" y="77470"/>
                </a:lnTo>
                <a:lnTo>
                  <a:pt x="478536" y="90170"/>
                </a:lnTo>
                <a:lnTo>
                  <a:pt x="385572" y="115570"/>
                </a:lnTo>
                <a:lnTo>
                  <a:pt x="342900" y="129540"/>
                </a:lnTo>
                <a:lnTo>
                  <a:pt x="301752" y="143510"/>
                </a:lnTo>
                <a:lnTo>
                  <a:pt x="283464" y="151130"/>
                </a:lnTo>
                <a:lnTo>
                  <a:pt x="263652" y="158750"/>
                </a:lnTo>
                <a:lnTo>
                  <a:pt x="227076" y="173990"/>
                </a:lnTo>
                <a:lnTo>
                  <a:pt x="210312" y="182880"/>
                </a:lnTo>
                <a:lnTo>
                  <a:pt x="176784" y="198120"/>
                </a:lnTo>
                <a:lnTo>
                  <a:pt x="161544" y="207010"/>
                </a:lnTo>
                <a:lnTo>
                  <a:pt x="147828" y="217170"/>
                </a:lnTo>
                <a:lnTo>
                  <a:pt x="132588" y="224790"/>
                </a:lnTo>
                <a:lnTo>
                  <a:pt x="118872" y="233680"/>
                </a:lnTo>
                <a:lnTo>
                  <a:pt x="82296" y="260350"/>
                </a:lnTo>
                <a:lnTo>
                  <a:pt x="71628" y="270510"/>
                </a:lnTo>
                <a:lnTo>
                  <a:pt x="62484" y="280670"/>
                </a:lnTo>
                <a:lnTo>
                  <a:pt x="51816" y="289560"/>
                </a:lnTo>
                <a:lnTo>
                  <a:pt x="44196" y="300990"/>
                </a:lnTo>
                <a:lnTo>
                  <a:pt x="35052" y="309880"/>
                </a:lnTo>
                <a:lnTo>
                  <a:pt x="28956" y="320040"/>
                </a:lnTo>
                <a:lnTo>
                  <a:pt x="21336" y="331470"/>
                </a:lnTo>
                <a:lnTo>
                  <a:pt x="16764" y="340360"/>
                </a:lnTo>
                <a:lnTo>
                  <a:pt x="7620" y="361950"/>
                </a:lnTo>
                <a:lnTo>
                  <a:pt x="1524" y="384810"/>
                </a:lnTo>
                <a:lnTo>
                  <a:pt x="1524" y="394970"/>
                </a:lnTo>
                <a:lnTo>
                  <a:pt x="0" y="405130"/>
                </a:lnTo>
                <a:lnTo>
                  <a:pt x="7620" y="449580"/>
                </a:lnTo>
                <a:lnTo>
                  <a:pt x="28956" y="492760"/>
                </a:lnTo>
                <a:lnTo>
                  <a:pt x="44196" y="511810"/>
                </a:lnTo>
                <a:lnTo>
                  <a:pt x="53340" y="523240"/>
                </a:lnTo>
                <a:lnTo>
                  <a:pt x="71628" y="541020"/>
                </a:lnTo>
                <a:lnTo>
                  <a:pt x="83820" y="549910"/>
                </a:lnTo>
                <a:lnTo>
                  <a:pt x="94488" y="560070"/>
                </a:lnTo>
                <a:lnTo>
                  <a:pt x="106680" y="568960"/>
                </a:lnTo>
                <a:lnTo>
                  <a:pt x="120396" y="577850"/>
                </a:lnTo>
                <a:lnTo>
                  <a:pt x="132588" y="586740"/>
                </a:lnTo>
                <a:lnTo>
                  <a:pt x="147828" y="595630"/>
                </a:lnTo>
                <a:lnTo>
                  <a:pt x="161544" y="603250"/>
                </a:lnTo>
                <a:lnTo>
                  <a:pt x="178308" y="613410"/>
                </a:lnTo>
                <a:lnTo>
                  <a:pt x="193548" y="621030"/>
                </a:lnTo>
                <a:lnTo>
                  <a:pt x="210312" y="629920"/>
                </a:lnTo>
                <a:lnTo>
                  <a:pt x="227076" y="637540"/>
                </a:lnTo>
                <a:lnTo>
                  <a:pt x="263652" y="652780"/>
                </a:lnTo>
                <a:lnTo>
                  <a:pt x="303276" y="668020"/>
                </a:lnTo>
                <a:lnTo>
                  <a:pt x="342900" y="681990"/>
                </a:lnTo>
                <a:lnTo>
                  <a:pt x="431292" y="708660"/>
                </a:lnTo>
                <a:lnTo>
                  <a:pt x="478536" y="721360"/>
                </a:lnTo>
                <a:lnTo>
                  <a:pt x="577596" y="744220"/>
                </a:lnTo>
                <a:lnTo>
                  <a:pt x="629412" y="754380"/>
                </a:lnTo>
                <a:lnTo>
                  <a:pt x="739140" y="773430"/>
                </a:lnTo>
                <a:lnTo>
                  <a:pt x="854964" y="788670"/>
                </a:lnTo>
                <a:lnTo>
                  <a:pt x="1039368" y="803910"/>
                </a:lnTo>
                <a:lnTo>
                  <a:pt x="1167384" y="808990"/>
                </a:lnTo>
                <a:lnTo>
                  <a:pt x="1232916" y="810260"/>
                </a:lnTo>
                <a:lnTo>
                  <a:pt x="1298448" y="810260"/>
                </a:lnTo>
                <a:lnTo>
                  <a:pt x="1312164" y="798830"/>
                </a:lnTo>
                <a:lnTo>
                  <a:pt x="1286256" y="798830"/>
                </a:lnTo>
                <a:lnTo>
                  <a:pt x="1286256" y="791210"/>
                </a:lnTo>
                <a:lnTo>
                  <a:pt x="1291266" y="785990"/>
                </a:lnTo>
                <a:lnTo>
                  <a:pt x="1103376" y="782320"/>
                </a:lnTo>
                <a:lnTo>
                  <a:pt x="1040892" y="777240"/>
                </a:lnTo>
                <a:lnTo>
                  <a:pt x="978408" y="774700"/>
                </a:lnTo>
                <a:lnTo>
                  <a:pt x="858012" y="762000"/>
                </a:lnTo>
                <a:lnTo>
                  <a:pt x="688848" y="739140"/>
                </a:lnTo>
                <a:lnTo>
                  <a:pt x="633984" y="728980"/>
                </a:lnTo>
                <a:lnTo>
                  <a:pt x="582168" y="720090"/>
                </a:lnTo>
                <a:lnTo>
                  <a:pt x="531876" y="708660"/>
                </a:lnTo>
                <a:lnTo>
                  <a:pt x="437388" y="684530"/>
                </a:lnTo>
                <a:lnTo>
                  <a:pt x="393192" y="670560"/>
                </a:lnTo>
                <a:lnTo>
                  <a:pt x="350520" y="659130"/>
                </a:lnTo>
                <a:lnTo>
                  <a:pt x="310896" y="643890"/>
                </a:lnTo>
                <a:lnTo>
                  <a:pt x="292608" y="637540"/>
                </a:lnTo>
                <a:lnTo>
                  <a:pt x="272796" y="629920"/>
                </a:lnTo>
                <a:lnTo>
                  <a:pt x="256032" y="622300"/>
                </a:lnTo>
                <a:lnTo>
                  <a:pt x="237744" y="614680"/>
                </a:lnTo>
                <a:lnTo>
                  <a:pt x="220980" y="607060"/>
                </a:lnTo>
                <a:lnTo>
                  <a:pt x="204216" y="598170"/>
                </a:lnTo>
                <a:lnTo>
                  <a:pt x="173736" y="582930"/>
                </a:lnTo>
                <a:lnTo>
                  <a:pt x="160020" y="572770"/>
                </a:lnTo>
                <a:lnTo>
                  <a:pt x="146304" y="565150"/>
                </a:lnTo>
                <a:lnTo>
                  <a:pt x="134112" y="556260"/>
                </a:lnTo>
                <a:lnTo>
                  <a:pt x="121920" y="548640"/>
                </a:lnTo>
                <a:lnTo>
                  <a:pt x="109728" y="539750"/>
                </a:lnTo>
                <a:lnTo>
                  <a:pt x="99060" y="530860"/>
                </a:lnTo>
                <a:lnTo>
                  <a:pt x="88392" y="523240"/>
                </a:lnTo>
                <a:lnTo>
                  <a:pt x="79248" y="514350"/>
                </a:lnTo>
                <a:lnTo>
                  <a:pt x="71628" y="504190"/>
                </a:lnTo>
                <a:lnTo>
                  <a:pt x="62484" y="495300"/>
                </a:lnTo>
                <a:lnTo>
                  <a:pt x="56388" y="486410"/>
                </a:lnTo>
                <a:lnTo>
                  <a:pt x="48768" y="477520"/>
                </a:lnTo>
                <a:lnTo>
                  <a:pt x="35052" y="449580"/>
                </a:lnTo>
                <a:lnTo>
                  <a:pt x="32004" y="441960"/>
                </a:lnTo>
                <a:lnTo>
                  <a:pt x="28956" y="433070"/>
                </a:lnTo>
                <a:lnTo>
                  <a:pt x="25908" y="415290"/>
                </a:lnTo>
                <a:lnTo>
                  <a:pt x="25908" y="396240"/>
                </a:lnTo>
                <a:lnTo>
                  <a:pt x="28956" y="378460"/>
                </a:lnTo>
                <a:lnTo>
                  <a:pt x="35052" y="359410"/>
                </a:lnTo>
                <a:lnTo>
                  <a:pt x="44196" y="341630"/>
                </a:lnTo>
                <a:lnTo>
                  <a:pt x="50292" y="334010"/>
                </a:lnTo>
                <a:lnTo>
                  <a:pt x="56388" y="325120"/>
                </a:lnTo>
                <a:lnTo>
                  <a:pt x="79248" y="297180"/>
                </a:lnTo>
                <a:lnTo>
                  <a:pt x="89916" y="289560"/>
                </a:lnTo>
                <a:lnTo>
                  <a:pt x="99060" y="280670"/>
                </a:lnTo>
                <a:lnTo>
                  <a:pt x="109728" y="271780"/>
                </a:lnTo>
                <a:lnTo>
                  <a:pt x="121920" y="262890"/>
                </a:lnTo>
                <a:lnTo>
                  <a:pt x="134112" y="255270"/>
                </a:lnTo>
                <a:lnTo>
                  <a:pt x="146304" y="245110"/>
                </a:lnTo>
                <a:lnTo>
                  <a:pt x="160020" y="237490"/>
                </a:lnTo>
                <a:lnTo>
                  <a:pt x="175260" y="228600"/>
                </a:lnTo>
                <a:lnTo>
                  <a:pt x="188976" y="220980"/>
                </a:lnTo>
                <a:lnTo>
                  <a:pt x="205740" y="213360"/>
                </a:lnTo>
                <a:lnTo>
                  <a:pt x="220980" y="205740"/>
                </a:lnTo>
                <a:lnTo>
                  <a:pt x="237744" y="198120"/>
                </a:lnTo>
                <a:lnTo>
                  <a:pt x="256032" y="189230"/>
                </a:lnTo>
                <a:lnTo>
                  <a:pt x="292608" y="175260"/>
                </a:lnTo>
                <a:lnTo>
                  <a:pt x="310896" y="167640"/>
                </a:lnTo>
                <a:lnTo>
                  <a:pt x="437388" y="127000"/>
                </a:lnTo>
                <a:lnTo>
                  <a:pt x="484632" y="114300"/>
                </a:lnTo>
                <a:lnTo>
                  <a:pt x="531876" y="104140"/>
                </a:lnTo>
                <a:lnTo>
                  <a:pt x="582168" y="91440"/>
                </a:lnTo>
                <a:lnTo>
                  <a:pt x="743712" y="64770"/>
                </a:lnTo>
                <a:lnTo>
                  <a:pt x="858012" y="49530"/>
                </a:lnTo>
                <a:lnTo>
                  <a:pt x="917448" y="43180"/>
                </a:lnTo>
                <a:lnTo>
                  <a:pt x="978408" y="38100"/>
                </a:lnTo>
                <a:lnTo>
                  <a:pt x="1103376" y="29210"/>
                </a:lnTo>
                <a:lnTo>
                  <a:pt x="1290279" y="24367"/>
                </a:lnTo>
                <a:lnTo>
                  <a:pt x="1287780" y="21590"/>
                </a:lnTo>
                <a:lnTo>
                  <a:pt x="1286256" y="15240"/>
                </a:lnTo>
                <a:lnTo>
                  <a:pt x="1645920" y="15240"/>
                </a:lnTo>
                <a:lnTo>
                  <a:pt x="1621536" y="12700"/>
                </a:lnTo>
                <a:lnTo>
                  <a:pt x="1605915" y="11430"/>
                </a:lnTo>
                <a:lnTo>
                  <a:pt x="1312164" y="11430"/>
                </a:lnTo>
                <a:lnTo>
                  <a:pt x="1298448" y="0"/>
                </a:lnTo>
                <a:close/>
              </a:path>
              <a:path w="2597150" h="810260">
                <a:moveTo>
                  <a:pt x="1312164" y="798830"/>
                </a:moveTo>
                <a:lnTo>
                  <a:pt x="1298448" y="810260"/>
                </a:lnTo>
                <a:lnTo>
                  <a:pt x="1303020" y="810260"/>
                </a:lnTo>
                <a:lnTo>
                  <a:pt x="1306068" y="808990"/>
                </a:lnTo>
                <a:lnTo>
                  <a:pt x="1310640" y="805180"/>
                </a:lnTo>
                <a:lnTo>
                  <a:pt x="1312164" y="801370"/>
                </a:lnTo>
                <a:lnTo>
                  <a:pt x="1312164" y="798830"/>
                </a:lnTo>
                <a:close/>
              </a:path>
              <a:path w="2597150" h="810260">
                <a:moveTo>
                  <a:pt x="1645920" y="15240"/>
                </a:moveTo>
                <a:lnTo>
                  <a:pt x="1286256" y="15240"/>
                </a:lnTo>
                <a:lnTo>
                  <a:pt x="1298448" y="24130"/>
                </a:lnTo>
                <a:lnTo>
                  <a:pt x="1290279" y="24367"/>
                </a:lnTo>
                <a:lnTo>
                  <a:pt x="1292352" y="26670"/>
                </a:lnTo>
                <a:lnTo>
                  <a:pt x="1365504" y="26670"/>
                </a:lnTo>
                <a:lnTo>
                  <a:pt x="1429512" y="27940"/>
                </a:lnTo>
                <a:lnTo>
                  <a:pt x="1495044" y="30480"/>
                </a:lnTo>
                <a:lnTo>
                  <a:pt x="1620012" y="38100"/>
                </a:lnTo>
                <a:lnTo>
                  <a:pt x="1680972" y="43180"/>
                </a:lnTo>
                <a:lnTo>
                  <a:pt x="1740408" y="49530"/>
                </a:lnTo>
                <a:lnTo>
                  <a:pt x="1854708" y="64770"/>
                </a:lnTo>
                <a:lnTo>
                  <a:pt x="1962912" y="82550"/>
                </a:lnTo>
                <a:lnTo>
                  <a:pt x="2016252" y="92710"/>
                </a:lnTo>
                <a:lnTo>
                  <a:pt x="2113788" y="114300"/>
                </a:lnTo>
                <a:lnTo>
                  <a:pt x="2161032" y="127000"/>
                </a:lnTo>
                <a:lnTo>
                  <a:pt x="2287524" y="167640"/>
                </a:lnTo>
                <a:lnTo>
                  <a:pt x="2360676" y="198120"/>
                </a:lnTo>
                <a:lnTo>
                  <a:pt x="2392680" y="213360"/>
                </a:lnTo>
                <a:lnTo>
                  <a:pt x="2409444" y="220980"/>
                </a:lnTo>
                <a:lnTo>
                  <a:pt x="2423160" y="229870"/>
                </a:lnTo>
                <a:lnTo>
                  <a:pt x="2438400" y="237490"/>
                </a:lnTo>
                <a:lnTo>
                  <a:pt x="2452116" y="245110"/>
                </a:lnTo>
                <a:lnTo>
                  <a:pt x="2476500" y="264160"/>
                </a:lnTo>
                <a:lnTo>
                  <a:pt x="2488692" y="271780"/>
                </a:lnTo>
                <a:lnTo>
                  <a:pt x="2499360" y="280670"/>
                </a:lnTo>
                <a:lnTo>
                  <a:pt x="2508504" y="289560"/>
                </a:lnTo>
                <a:lnTo>
                  <a:pt x="2519172" y="298450"/>
                </a:lnTo>
                <a:lnTo>
                  <a:pt x="2526792" y="306070"/>
                </a:lnTo>
                <a:lnTo>
                  <a:pt x="2554224" y="342900"/>
                </a:lnTo>
                <a:lnTo>
                  <a:pt x="2569464" y="379730"/>
                </a:lnTo>
                <a:lnTo>
                  <a:pt x="2570988" y="388620"/>
                </a:lnTo>
                <a:lnTo>
                  <a:pt x="2572512" y="396240"/>
                </a:lnTo>
                <a:lnTo>
                  <a:pt x="2572512" y="415290"/>
                </a:lnTo>
                <a:lnTo>
                  <a:pt x="2569464" y="433070"/>
                </a:lnTo>
                <a:lnTo>
                  <a:pt x="2563368" y="450850"/>
                </a:lnTo>
                <a:lnTo>
                  <a:pt x="2554224" y="469900"/>
                </a:lnTo>
                <a:lnTo>
                  <a:pt x="2542032" y="487680"/>
                </a:lnTo>
                <a:lnTo>
                  <a:pt x="2534412" y="495300"/>
                </a:lnTo>
                <a:lnTo>
                  <a:pt x="2526792" y="504190"/>
                </a:lnTo>
                <a:lnTo>
                  <a:pt x="2508504" y="523240"/>
                </a:lnTo>
                <a:lnTo>
                  <a:pt x="2499360" y="530860"/>
                </a:lnTo>
                <a:lnTo>
                  <a:pt x="2487168" y="539750"/>
                </a:lnTo>
                <a:lnTo>
                  <a:pt x="2476500" y="548640"/>
                </a:lnTo>
                <a:lnTo>
                  <a:pt x="2464308" y="556260"/>
                </a:lnTo>
                <a:lnTo>
                  <a:pt x="2450592" y="565150"/>
                </a:lnTo>
                <a:lnTo>
                  <a:pt x="2436876" y="572770"/>
                </a:lnTo>
                <a:lnTo>
                  <a:pt x="2423160" y="582930"/>
                </a:lnTo>
                <a:lnTo>
                  <a:pt x="2392680" y="598170"/>
                </a:lnTo>
                <a:lnTo>
                  <a:pt x="2377440" y="607060"/>
                </a:lnTo>
                <a:lnTo>
                  <a:pt x="2360676" y="614680"/>
                </a:lnTo>
                <a:lnTo>
                  <a:pt x="2305812" y="637540"/>
                </a:lnTo>
                <a:lnTo>
                  <a:pt x="2286000" y="643890"/>
                </a:lnTo>
                <a:lnTo>
                  <a:pt x="2246376" y="659130"/>
                </a:lnTo>
                <a:lnTo>
                  <a:pt x="2203704" y="670560"/>
                </a:lnTo>
                <a:lnTo>
                  <a:pt x="2159508" y="684530"/>
                </a:lnTo>
                <a:lnTo>
                  <a:pt x="2113788" y="697230"/>
                </a:lnTo>
                <a:lnTo>
                  <a:pt x="2014728" y="720090"/>
                </a:lnTo>
                <a:lnTo>
                  <a:pt x="1962912" y="728980"/>
                </a:lnTo>
                <a:lnTo>
                  <a:pt x="1909572" y="739140"/>
                </a:lnTo>
                <a:lnTo>
                  <a:pt x="1738884" y="762000"/>
                </a:lnTo>
                <a:lnTo>
                  <a:pt x="1679448" y="768350"/>
                </a:lnTo>
                <a:lnTo>
                  <a:pt x="1493520" y="782320"/>
                </a:lnTo>
                <a:lnTo>
                  <a:pt x="1365504" y="784860"/>
                </a:lnTo>
                <a:lnTo>
                  <a:pt x="1292352" y="784860"/>
                </a:lnTo>
                <a:lnTo>
                  <a:pt x="1291266" y="785990"/>
                </a:lnTo>
                <a:lnTo>
                  <a:pt x="1298448" y="786130"/>
                </a:lnTo>
                <a:lnTo>
                  <a:pt x="1286256" y="798830"/>
                </a:lnTo>
                <a:lnTo>
                  <a:pt x="1312164" y="798830"/>
                </a:lnTo>
                <a:lnTo>
                  <a:pt x="1312164" y="801370"/>
                </a:lnTo>
                <a:lnTo>
                  <a:pt x="1310640" y="805180"/>
                </a:lnTo>
                <a:lnTo>
                  <a:pt x="1306068" y="808990"/>
                </a:lnTo>
                <a:lnTo>
                  <a:pt x="1303020" y="810260"/>
                </a:lnTo>
                <a:lnTo>
                  <a:pt x="1365504" y="810260"/>
                </a:lnTo>
                <a:lnTo>
                  <a:pt x="1431036" y="808990"/>
                </a:lnTo>
                <a:lnTo>
                  <a:pt x="1559052" y="803910"/>
                </a:lnTo>
                <a:lnTo>
                  <a:pt x="1682496" y="793750"/>
                </a:lnTo>
                <a:lnTo>
                  <a:pt x="1741932" y="786130"/>
                </a:lnTo>
                <a:lnTo>
                  <a:pt x="1801368" y="781050"/>
                </a:lnTo>
                <a:lnTo>
                  <a:pt x="1857756" y="773430"/>
                </a:lnTo>
                <a:lnTo>
                  <a:pt x="1914144" y="763270"/>
                </a:lnTo>
                <a:lnTo>
                  <a:pt x="1969008" y="754380"/>
                </a:lnTo>
                <a:lnTo>
                  <a:pt x="2020824" y="744220"/>
                </a:lnTo>
                <a:lnTo>
                  <a:pt x="2119884" y="721360"/>
                </a:lnTo>
                <a:lnTo>
                  <a:pt x="2167128" y="708660"/>
                </a:lnTo>
                <a:lnTo>
                  <a:pt x="2255520" y="681990"/>
                </a:lnTo>
                <a:lnTo>
                  <a:pt x="2295144" y="668020"/>
                </a:lnTo>
                <a:lnTo>
                  <a:pt x="2334768" y="652780"/>
                </a:lnTo>
                <a:lnTo>
                  <a:pt x="2371344" y="637540"/>
                </a:lnTo>
                <a:lnTo>
                  <a:pt x="2404872" y="621030"/>
                </a:lnTo>
                <a:lnTo>
                  <a:pt x="2420112" y="613410"/>
                </a:lnTo>
                <a:lnTo>
                  <a:pt x="2435352" y="603250"/>
                </a:lnTo>
                <a:lnTo>
                  <a:pt x="2450592" y="595630"/>
                </a:lnTo>
                <a:lnTo>
                  <a:pt x="2465832" y="586740"/>
                </a:lnTo>
                <a:lnTo>
                  <a:pt x="2478024" y="577850"/>
                </a:lnTo>
                <a:lnTo>
                  <a:pt x="2491740" y="568960"/>
                </a:lnTo>
                <a:lnTo>
                  <a:pt x="2503932" y="560070"/>
                </a:lnTo>
                <a:lnTo>
                  <a:pt x="2514600" y="549910"/>
                </a:lnTo>
                <a:lnTo>
                  <a:pt x="2526792" y="541020"/>
                </a:lnTo>
                <a:lnTo>
                  <a:pt x="2535936" y="532130"/>
                </a:lnTo>
                <a:lnTo>
                  <a:pt x="2554224" y="511810"/>
                </a:lnTo>
                <a:lnTo>
                  <a:pt x="2561844" y="501650"/>
                </a:lnTo>
                <a:lnTo>
                  <a:pt x="2569464" y="492760"/>
                </a:lnTo>
                <a:lnTo>
                  <a:pt x="2581656" y="471170"/>
                </a:lnTo>
                <a:lnTo>
                  <a:pt x="2590800" y="449580"/>
                </a:lnTo>
                <a:lnTo>
                  <a:pt x="2593848" y="439420"/>
                </a:lnTo>
                <a:lnTo>
                  <a:pt x="2595372" y="426720"/>
                </a:lnTo>
                <a:lnTo>
                  <a:pt x="2596896" y="416560"/>
                </a:lnTo>
                <a:lnTo>
                  <a:pt x="2596896" y="393700"/>
                </a:lnTo>
                <a:lnTo>
                  <a:pt x="2593848" y="372110"/>
                </a:lnTo>
                <a:lnTo>
                  <a:pt x="2590800" y="361950"/>
                </a:lnTo>
                <a:lnTo>
                  <a:pt x="2581656" y="340360"/>
                </a:lnTo>
                <a:lnTo>
                  <a:pt x="2569464" y="318770"/>
                </a:lnTo>
                <a:lnTo>
                  <a:pt x="2561844" y="309880"/>
                </a:lnTo>
                <a:lnTo>
                  <a:pt x="2554224" y="298450"/>
                </a:lnTo>
                <a:lnTo>
                  <a:pt x="2545080" y="289560"/>
                </a:lnTo>
                <a:lnTo>
                  <a:pt x="2535936" y="279400"/>
                </a:lnTo>
                <a:lnTo>
                  <a:pt x="2503932" y="251460"/>
                </a:lnTo>
                <a:lnTo>
                  <a:pt x="2491740" y="242570"/>
                </a:lnTo>
                <a:lnTo>
                  <a:pt x="2464308" y="224790"/>
                </a:lnTo>
                <a:lnTo>
                  <a:pt x="2450592" y="217170"/>
                </a:lnTo>
                <a:lnTo>
                  <a:pt x="2420112" y="198120"/>
                </a:lnTo>
                <a:lnTo>
                  <a:pt x="2404872" y="190500"/>
                </a:lnTo>
                <a:lnTo>
                  <a:pt x="2388108" y="182880"/>
                </a:lnTo>
                <a:lnTo>
                  <a:pt x="2369820" y="173990"/>
                </a:lnTo>
                <a:lnTo>
                  <a:pt x="2334768" y="158750"/>
                </a:lnTo>
                <a:lnTo>
                  <a:pt x="2295144" y="143510"/>
                </a:lnTo>
                <a:lnTo>
                  <a:pt x="2255520" y="129540"/>
                </a:lnTo>
                <a:lnTo>
                  <a:pt x="2167128" y="102870"/>
                </a:lnTo>
                <a:lnTo>
                  <a:pt x="2071116" y="77470"/>
                </a:lnTo>
                <a:lnTo>
                  <a:pt x="2020824" y="67310"/>
                </a:lnTo>
                <a:lnTo>
                  <a:pt x="1914144" y="46990"/>
                </a:lnTo>
                <a:lnTo>
                  <a:pt x="1857756" y="39370"/>
                </a:lnTo>
                <a:lnTo>
                  <a:pt x="1801368" y="30480"/>
                </a:lnTo>
                <a:lnTo>
                  <a:pt x="1645920" y="15240"/>
                </a:lnTo>
                <a:close/>
              </a:path>
              <a:path w="2597150" h="810260">
                <a:moveTo>
                  <a:pt x="1291266" y="785990"/>
                </a:moveTo>
                <a:lnTo>
                  <a:pt x="1286256" y="791210"/>
                </a:lnTo>
                <a:lnTo>
                  <a:pt x="1286256" y="798830"/>
                </a:lnTo>
                <a:lnTo>
                  <a:pt x="1298448" y="786130"/>
                </a:lnTo>
                <a:lnTo>
                  <a:pt x="1291266" y="785990"/>
                </a:lnTo>
                <a:close/>
              </a:path>
              <a:path w="2597150" h="810260">
                <a:moveTo>
                  <a:pt x="1286256" y="15240"/>
                </a:moveTo>
                <a:lnTo>
                  <a:pt x="1287780" y="21590"/>
                </a:lnTo>
                <a:lnTo>
                  <a:pt x="1290279" y="24367"/>
                </a:lnTo>
                <a:lnTo>
                  <a:pt x="1298448" y="24130"/>
                </a:lnTo>
                <a:lnTo>
                  <a:pt x="1286256" y="15240"/>
                </a:lnTo>
                <a:close/>
              </a:path>
              <a:path w="2597150" h="810260">
                <a:moveTo>
                  <a:pt x="1304544" y="0"/>
                </a:moveTo>
                <a:lnTo>
                  <a:pt x="1298448" y="0"/>
                </a:lnTo>
                <a:lnTo>
                  <a:pt x="1312164" y="11430"/>
                </a:lnTo>
                <a:lnTo>
                  <a:pt x="1312164" y="8890"/>
                </a:lnTo>
                <a:lnTo>
                  <a:pt x="1310640" y="3810"/>
                </a:lnTo>
                <a:lnTo>
                  <a:pt x="1304544" y="0"/>
                </a:lnTo>
                <a:close/>
              </a:path>
              <a:path w="2597150" h="810260">
                <a:moveTo>
                  <a:pt x="1365504" y="0"/>
                </a:moveTo>
                <a:lnTo>
                  <a:pt x="1304544" y="0"/>
                </a:lnTo>
                <a:lnTo>
                  <a:pt x="1310640" y="3810"/>
                </a:lnTo>
                <a:lnTo>
                  <a:pt x="1312164" y="8890"/>
                </a:lnTo>
                <a:lnTo>
                  <a:pt x="1312164" y="11430"/>
                </a:lnTo>
                <a:lnTo>
                  <a:pt x="1605915" y="11430"/>
                </a:lnTo>
                <a:lnTo>
                  <a:pt x="1559052" y="7620"/>
                </a:lnTo>
                <a:lnTo>
                  <a:pt x="1431036" y="1270"/>
                </a:lnTo>
                <a:lnTo>
                  <a:pt x="1365504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014717" y="4193542"/>
            <a:ext cx="670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" marR="5080" indent="-952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L</a:t>
            </a:r>
            <a:r>
              <a:rPr sz="1200" b="1" spc="5" dirty="0">
                <a:solidFill>
                  <a:srgbClr val="00B0EF"/>
                </a:solidFill>
                <a:latin typeface="Comic Sans MS"/>
                <a:cs typeface="Comic Sans MS"/>
              </a:rPr>
              <a:t>o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c</a:t>
            </a:r>
            <a:r>
              <a:rPr sz="1200" b="1" spc="5" dirty="0">
                <a:solidFill>
                  <a:srgbClr val="00B0EF"/>
                </a:solidFill>
                <a:latin typeface="Comic Sans MS"/>
                <a:cs typeface="Comic Sans MS"/>
              </a:rPr>
              <a:t>a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li</a:t>
            </a:r>
            <a:r>
              <a:rPr sz="1200" b="1" dirty="0">
                <a:solidFill>
                  <a:srgbClr val="00B0EF"/>
                </a:solidFill>
                <a:latin typeface="Comic Sans MS"/>
                <a:cs typeface="Comic Sans MS"/>
              </a:rPr>
              <a:t>ser </a:t>
            </a:r>
            <a:r>
              <a:rPr sz="1200" dirty="0">
                <a:solidFill>
                  <a:srgbClr val="00B0E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Ligne</a:t>
            </a:r>
            <a:r>
              <a:rPr sz="1200" b="1" spc="-75" dirty="0">
                <a:solidFill>
                  <a:srgbClr val="00B0E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15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37990" y="4233166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33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Prélever  Ligne</a:t>
            </a:r>
            <a:r>
              <a:rPr sz="1200" b="1" spc="-85" dirty="0">
                <a:solidFill>
                  <a:srgbClr val="00B0E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18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34923" y="816859"/>
            <a:ext cx="6558280" cy="4528185"/>
          </a:xfrm>
          <a:custGeom>
            <a:avLst/>
            <a:gdLst/>
            <a:ahLst/>
            <a:cxnLst/>
            <a:rect l="l" t="t" r="r" b="b"/>
            <a:pathLst>
              <a:path w="6558280" h="4528185">
                <a:moveTo>
                  <a:pt x="6530340" y="0"/>
                </a:moveTo>
                <a:lnTo>
                  <a:pt x="28956" y="0"/>
                </a:lnTo>
                <a:lnTo>
                  <a:pt x="18002" y="2143"/>
                </a:lnTo>
                <a:lnTo>
                  <a:pt x="8763" y="8001"/>
                </a:lnTo>
                <a:lnTo>
                  <a:pt x="2381" y="16716"/>
                </a:lnTo>
                <a:lnTo>
                  <a:pt x="0" y="27432"/>
                </a:lnTo>
                <a:lnTo>
                  <a:pt x="0" y="4527804"/>
                </a:lnTo>
                <a:lnTo>
                  <a:pt x="57912" y="4527804"/>
                </a:lnTo>
                <a:lnTo>
                  <a:pt x="57912" y="56388"/>
                </a:lnTo>
                <a:lnTo>
                  <a:pt x="28956" y="56388"/>
                </a:lnTo>
                <a:lnTo>
                  <a:pt x="57912" y="27432"/>
                </a:lnTo>
                <a:lnTo>
                  <a:pt x="6557772" y="27432"/>
                </a:lnTo>
                <a:lnTo>
                  <a:pt x="6555629" y="16716"/>
                </a:lnTo>
                <a:lnTo>
                  <a:pt x="6549771" y="8001"/>
                </a:lnTo>
                <a:lnTo>
                  <a:pt x="6541055" y="2143"/>
                </a:lnTo>
                <a:lnTo>
                  <a:pt x="6530340" y="0"/>
                </a:lnTo>
                <a:close/>
              </a:path>
              <a:path w="6558280" h="4528185">
                <a:moveTo>
                  <a:pt x="6501384" y="27432"/>
                </a:moveTo>
                <a:lnTo>
                  <a:pt x="6501384" y="4527804"/>
                </a:lnTo>
                <a:lnTo>
                  <a:pt x="6557772" y="4527804"/>
                </a:lnTo>
                <a:lnTo>
                  <a:pt x="6557772" y="56388"/>
                </a:lnTo>
                <a:lnTo>
                  <a:pt x="6530340" y="56388"/>
                </a:lnTo>
                <a:lnTo>
                  <a:pt x="6501384" y="27432"/>
                </a:lnTo>
                <a:close/>
              </a:path>
              <a:path w="6558280" h="4528185">
                <a:moveTo>
                  <a:pt x="57912" y="27432"/>
                </a:moveTo>
                <a:lnTo>
                  <a:pt x="28956" y="56388"/>
                </a:lnTo>
                <a:lnTo>
                  <a:pt x="57912" y="56388"/>
                </a:lnTo>
                <a:lnTo>
                  <a:pt x="57912" y="27432"/>
                </a:lnTo>
                <a:close/>
              </a:path>
              <a:path w="6558280" h="4528185">
                <a:moveTo>
                  <a:pt x="6501384" y="27432"/>
                </a:moveTo>
                <a:lnTo>
                  <a:pt x="57912" y="27432"/>
                </a:lnTo>
                <a:lnTo>
                  <a:pt x="57912" y="56388"/>
                </a:lnTo>
                <a:lnTo>
                  <a:pt x="6501384" y="56388"/>
                </a:lnTo>
                <a:lnTo>
                  <a:pt x="6501384" y="27432"/>
                </a:lnTo>
                <a:close/>
              </a:path>
              <a:path w="6558280" h="4528185">
                <a:moveTo>
                  <a:pt x="6557772" y="27432"/>
                </a:moveTo>
                <a:lnTo>
                  <a:pt x="6501384" y="27432"/>
                </a:lnTo>
                <a:lnTo>
                  <a:pt x="6530340" y="56388"/>
                </a:lnTo>
                <a:lnTo>
                  <a:pt x="6557772" y="56388"/>
                </a:lnTo>
                <a:lnTo>
                  <a:pt x="6557772" y="2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096258" y="6692901"/>
            <a:ext cx="150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BC13B4"/>
                </a:solidFill>
                <a:latin typeface="Comic Sans MS"/>
                <a:cs typeface="Comic Sans MS"/>
              </a:rPr>
              <a:t>Arts</a:t>
            </a:r>
            <a:r>
              <a:rPr sz="1600" b="1" spc="-35" dirty="0">
                <a:solidFill>
                  <a:srgbClr val="BC13B4"/>
                </a:solidFill>
                <a:latin typeface="Comic Sans MS"/>
                <a:cs typeface="Comic Sans MS"/>
              </a:rPr>
              <a:t> </a:t>
            </a:r>
            <a:r>
              <a:rPr sz="1600" b="1" spc="-10" dirty="0">
                <a:solidFill>
                  <a:srgbClr val="BC13B4"/>
                </a:solidFill>
                <a:latin typeface="Comic Sans MS"/>
                <a:cs typeface="Comic Sans MS"/>
              </a:rPr>
              <a:t>plastiques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551176" y="6442705"/>
            <a:ext cx="2597150" cy="811530"/>
          </a:xfrm>
          <a:custGeom>
            <a:avLst/>
            <a:gdLst/>
            <a:ahLst/>
            <a:cxnLst/>
            <a:rect l="l" t="t" r="r" b="b"/>
            <a:pathLst>
              <a:path w="2597150" h="811529">
                <a:moveTo>
                  <a:pt x="1299972" y="0"/>
                </a:moveTo>
                <a:lnTo>
                  <a:pt x="1298448" y="0"/>
                </a:lnTo>
                <a:lnTo>
                  <a:pt x="1167384" y="2540"/>
                </a:lnTo>
                <a:lnTo>
                  <a:pt x="1101852" y="5080"/>
                </a:lnTo>
                <a:lnTo>
                  <a:pt x="914400" y="17780"/>
                </a:lnTo>
                <a:lnTo>
                  <a:pt x="854964" y="24130"/>
                </a:lnTo>
                <a:lnTo>
                  <a:pt x="739140" y="39370"/>
                </a:lnTo>
                <a:lnTo>
                  <a:pt x="629412" y="58420"/>
                </a:lnTo>
                <a:lnTo>
                  <a:pt x="527304" y="78740"/>
                </a:lnTo>
                <a:lnTo>
                  <a:pt x="477012" y="91440"/>
                </a:lnTo>
                <a:lnTo>
                  <a:pt x="385572" y="115570"/>
                </a:lnTo>
                <a:lnTo>
                  <a:pt x="342900" y="129540"/>
                </a:lnTo>
                <a:lnTo>
                  <a:pt x="301752" y="144780"/>
                </a:lnTo>
                <a:lnTo>
                  <a:pt x="227076" y="175260"/>
                </a:lnTo>
                <a:lnTo>
                  <a:pt x="193548" y="191770"/>
                </a:lnTo>
                <a:lnTo>
                  <a:pt x="176784" y="199390"/>
                </a:lnTo>
                <a:lnTo>
                  <a:pt x="161544" y="208280"/>
                </a:lnTo>
                <a:lnTo>
                  <a:pt x="147828" y="215900"/>
                </a:lnTo>
                <a:lnTo>
                  <a:pt x="132588" y="226060"/>
                </a:lnTo>
                <a:lnTo>
                  <a:pt x="82296" y="261620"/>
                </a:lnTo>
                <a:lnTo>
                  <a:pt x="51816" y="290830"/>
                </a:lnTo>
                <a:lnTo>
                  <a:pt x="28956" y="320040"/>
                </a:lnTo>
                <a:lnTo>
                  <a:pt x="21336" y="330200"/>
                </a:lnTo>
                <a:lnTo>
                  <a:pt x="7620" y="363220"/>
                </a:lnTo>
                <a:lnTo>
                  <a:pt x="1524" y="383540"/>
                </a:lnTo>
                <a:lnTo>
                  <a:pt x="1524" y="396240"/>
                </a:lnTo>
                <a:lnTo>
                  <a:pt x="0" y="406400"/>
                </a:lnTo>
                <a:lnTo>
                  <a:pt x="1524" y="417830"/>
                </a:lnTo>
                <a:lnTo>
                  <a:pt x="1524" y="429260"/>
                </a:lnTo>
                <a:lnTo>
                  <a:pt x="7620" y="450850"/>
                </a:lnTo>
                <a:lnTo>
                  <a:pt x="16764" y="472440"/>
                </a:lnTo>
                <a:lnTo>
                  <a:pt x="28956" y="492760"/>
                </a:lnTo>
                <a:lnTo>
                  <a:pt x="44196" y="513080"/>
                </a:lnTo>
                <a:lnTo>
                  <a:pt x="62484" y="532130"/>
                </a:lnTo>
                <a:lnTo>
                  <a:pt x="71628" y="542290"/>
                </a:lnTo>
                <a:lnTo>
                  <a:pt x="83820" y="551180"/>
                </a:lnTo>
                <a:lnTo>
                  <a:pt x="94488" y="561340"/>
                </a:lnTo>
                <a:lnTo>
                  <a:pt x="106680" y="570230"/>
                </a:lnTo>
                <a:lnTo>
                  <a:pt x="120396" y="579120"/>
                </a:lnTo>
                <a:lnTo>
                  <a:pt x="132588" y="586740"/>
                </a:lnTo>
                <a:lnTo>
                  <a:pt x="147828" y="595630"/>
                </a:lnTo>
                <a:lnTo>
                  <a:pt x="161544" y="604520"/>
                </a:lnTo>
                <a:lnTo>
                  <a:pt x="178308" y="612140"/>
                </a:lnTo>
                <a:lnTo>
                  <a:pt x="193548" y="622300"/>
                </a:lnTo>
                <a:lnTo>
                  <a:pt x="227076" y="637540"/>
                </a:lnTo>
                <a:lnTo>
                  <a:pt x="263652" y="654050"/>
                </a:lnTo>
                <a:lnTo>
                  <a:pt x="303276" y="669290"/>
                </a:lnTo>
                <a:lnTo>
                  <a:pt x="342900" y="683260"/>
                </a:lnTo>
                <a:lnTo>
                  <a:pt x="431292" y="709930"/>
                </a:lnTo>
                <a:lnTo>
                  <a:pt x="478536" y="722630"/>
                </a:lnTo>
                <a:lnTo>
                  <a:pt x="527304" y="732790"/>
                </a:lnTo>
                <a:lnTo>
                  <a:pt x="577596" y="745490"/>
                </a:lnTo>
                <a:lnTo>
                  <a:pt x="629412" y="754380"/>
                </a:lnTo>
                <a:lnTo>
                  <a:pt x="684276" y="764540"/>
                </a:lnTo>
                <a:lnTo>
                  <a:pt x="854964" y="787400"/>
                </a:lnTo>
                <a:lnTo>
                  <a:pt x="976884" y="800100"/>
                </a:lnTo>
                <a:lnTo>
                  <a:pt x="1039368" y="805180"/>
                </a:lnTo>
                <a:lnTo>
                  <a:pt x="1103376" y="807720"/>
                </a:lnTo>
                <a:lnTo>
                  <a:pt x="1298448" y="811530"/>
                </a:lnTo>
                <a:lnTo>
                  <a:pt x="1298768" y="810260"/>
                </a:lnTo>
                <a:lnTo>
                  <a:pt x="1292352" y="810260"/>
                </a:lnTo>
                <a:lnTo>
                  <a:pt x="1292352" y="808990"/>
                </a:lnTo>
                <a:lnTo>
                  <a:pt x="1287780" y="807720"/>
                </a:lnTo>
                <a:lnTo>
                  <a:pt x="1284732" y="801370"/>
                </a:lnTo>
                <a:lnTo>
                  <a:pt x="1287780" y="789940"/>
                </a:lnTo>
                <a:lnTo>
                  <a:pt x="1292352" y="786130"/>
                </a:lnTo>
                <a:lnTo>
                  <a:pt x="1232916" y="786130"/>
                </a:lnTo>
                <a:lnTo>
                  <a:pt x="1167384" y="784860"/>
                </a:lnTo>
                <a:lnTo>
                  <a:pt x="1103376" y="782320"/>
                </a:lnTo>
                <a:lnTo>
                  <a:pt x="978408" y="774700"/>
                </a:lnTo>
                <a:lnTo>
                  <a:pt x="917448" y="769620"/>
                </a:lnTo>
                <a:lnTo>
                  <a:pt x="858012" y="763270"/>
                </a:lnTo>
                <a:lnTo>
                  <a:pt x="743712" y="748030"/>
                </a:lnTo>
                <a:lnTo>
                  <a:pt x="633984" y="730250"/>
                </a:lnTo>
                <a:lnTo>
                  <a:pt x="582168" y="718820"/>
                </a:lnTo>
                <a:lnTo>
                  <a:pt x="531876" y="708660"/>
                </a:lnTo>
                <a:lnTo>
                  <a:pt x="437388" y="684530"/>
                </a:lnTo>
                <a:lnTo>
                  <a:pt x="393192" y="671830"/>
                </a:lnTo>
                <a:lnTo>
                  <a:pt x="310896" y="645160"/>
                </a:lnTo>
                <a:lnTo>
                  <a:pt x="292608" y="637540"/>
                </a:lnTo>
                <a:lnTo>
                  <a:pt x="272796" y="629920"/>
                </a:lnTo>
                <a:lnTo>
                  <a:pt x="256032" y="622300"/>
                </a:lnTo>
                <a:lnTo>
                  <a:pt x="237744" y="614680"/>
                </a:lnTo>
                <a:lnTo>
                  <a:pt x="204216" y="599440"/>
                </a:lnTo>
                <a:lnTo>
                  <a:pt x="188976" y="591820"/>
                </a:lnTo>
                <a:lnTo>
                  <a:pt x="173736" y="581660"/>
                </a:lnTo>
                <a:lnTo>
                  <a:pt x="160020" y="574040"/>
                </a:lnTo>
                <a:lnTo>
                  <a:pt x="146304" y="565150"/>
                </a:lnTo>
                <a:lnTo>
                  <a:pt x="134112" y="557530"/>
                </a:lnTo>
                <a:lnTo>
                  <a:pt x="109728" y="539750"/>
                </a:lnTo>
                <a:lnTo>
                  <a:pt x="99060" y="532130"/>
                </a:lnTo>
                <a:lnTo>
                  <a:pt x="88392" y="523240"/>
                </a:lnTo>
                <a:lnTo>
                  <a:pt x="79248" y="513080"/>
                </a:lnTo>
                <a:lnTo>
                  <a:pt x="71628" y="504190"/>
                </a:lnTo>
                <a:lnTo>
                  <a:pt x="62484" y="496570"/>
                </a:lnTo>
                <a:lnTo>
                  <a:pt x="56388" y="487680"/>
                </a:lnTo>
                <a:lnTo>
                  <a:pt x="48768" y="478790"/>
                </a:lnTo>
                <a:lnTo>
                  <a:pt x="35052" y="450850"/>
                </a:lnTo>
                <a:lnTo>
                  <a:pt x="28956" y="433070"/>
                </a:lnTo>
                <a:lnTo>
                  <a:pt x="25908" y="414020"/>
                </a:lnTo>
                <a:lnTo>
                  <a:pt x="25908" y="396240"/>
                </a:lnTo>
                <a:lnTo>
                  <a:pt x="28956" y="378460"/>
                </a:lnTo>
                <a:lnTo>
                  <a:pt x="32004" y="370840"/>
                </a:lnTo>
                <a:lnTo>
                  <a:pt x="35052" y="360680"/>
                </a:lnTo>
                <a:lnTo>
                  <a:pt x="56388" y="325120"/>
                </a:lnTo>
                <a:lnTo>
                  <a:pt x="99060" y="280670"/>
                </a:lnTo>
                <a:lnTo>
                  <a:pt x="109728" y="273050"/>
                </a:lnTo>
                <a:lnTo>
                  <a:pt x="134112" y="254000"/>
                </a:lnTo>
                <a:lnTo>
                  <a:pt x="146304" y="246380"/>
                </a:lnTo>
                <a:lnTo>
                  <a:pt x="160020" y="237490"/>
                </a:lnTo>
                <a:lnTo>
                  <a:pt x="175260" y="229870"/>
                </a:lnTo>
                <a:lnTo>
                  <a:pt x="220980" y="205740"/>
                </a:lnTo>
                <a:lnTo>
                  <a:pt x="256032" y="190500"/>
                </a:lnTo>
                <a:lnTo>
                  <a:pt x="272796" y="182880"/>
                </a:lnTo>
                <a:lnTo>
                  <a:pt x="292608" y="175260"/>
                </a:lnTo>
                <a:lnTo>
                  <a:pt x="310896" y="167640"/>
                </a:lnTo>
                <a:lnTo>
                  <a:pt x="393192" y="139700"/>
                </a:lnTo>
                <a:lnTo>
                  <a:pt x="531876" y="104140"/>
                </a:lnTo>
                <a:lnTo>
                  <a:pt x="582168" y="92710"/>
                </a:lnTo>
                <a:lnTo>
                  <a:pt x="633984" y="82550"/>
                </a:lnTo>
                <a:lnTo>
                  <a:pt x="743712" y="63500"/>
                </a:lnTo>
                <a:lnTo>
                  <a:pt x="800100" y="55880"/>
                </a:lnTo>
                <a:lnTo>
                  <a:pt x="858012" y="50800"/>
                </a:lnTo>
                <a:lnTo>
                  <a:pt x="978408" y="38100"/>
                </a:lnTo>
                <a:lnTo>
                  <a:pt x="1040892" y="33020"/>
                </a:lnTo>
                <a:lnTo>
                  <a:pt x="1232916" y="25400"/>
                </a:lnTo>
                <a:lnTo>
                  <a:pt x="1293876" y="25400"/>
                </a:lnTo>
                <a:lnTo>
                  <a:pt x="1292352" y="24130"/>
                </a:lnTo>
                <a:lnTo>
                  <a:pt x="1741932" y="24130"/>
                </a:lnTo>
                <a:lnTo>
                  <a:pt x="1682496" y="17780"/>
                </a:lnTo>
                <a:lnTo>
                  <a:pt x="1621536" y="13970"/>
                </a:lnTo>
                <a:lnTo>
                  <a:pt x="1559052" y="8890"/>
                </a:lnTo>
                <a:lnTo>
                  <a:pt x="1431036" y="2540"/>
                </a:lnTo>
                <a:lnTo>
                  <a:pt x="1304544" y="2540"/>
                </a:lnTo>
                <a:lnTo>
                  <a:pt x="1304163" y="2222"/>
                </a:lnTo>
                <a:lnTo>
                  <a:pt x="1298448" y="1270"/>
                </a:lnTo>
                <a:lnTo>
                  <a:pt x="1303020" y="1270"/>
                </a:lnTo>
                <a:lnTo>
                  <a:pt x="1299972" y="0"/>
                </a:lnTo>
                <a:close/>
              </a:path>
              <a:path w="2597150" h="811529">
                <a:moveTo>
                  <a:pt x="1306068" y="787400"/>
                </a:moveTo>
                <a:lnTo>
                  <a:pt x="1304544" y="787400"/>
                </a:lnTo>
                <a:lnTo>
                  <a:pt x="1298448" y="811530"/>
                </a:lnTo>
                <a:lnTo>
                  <a:pt x="1304685" y="811411"/>
                </a:lnTo>
                <a:lnTo>
                  <a:pt x="1309116" y="807720"/>
                </a:lnTo>
                <a:lnTo>
                  <a:pt x="1312164" y="797560"/>
                </a:lnTo>
                <a:lnTo>
                  <a:pt x="1310640" y="791210"/>
                </a:lnTo>
                <a:lnTo>
                  <a:pt x="1306068" y="787400"/>
                </a:lnTo>
                <a:close/>
              </a:path>
              <a:path w="2597150" h="811529">
                <a:moveTo>
                  <a:pt x="1304685" y="811411"/>
                </a:moveTo>
                <a:lnTo>
                  <a:pt x="1298448" y="811530"/>
                </a:lnTo>
                <a:lnTo>
                  <a:pt x="1304544" y="811530"/>
                </a:lnTo>
                <a:lnTo>
                  <a:pt x="1304685" y="811411"/>
                </a:lnTo>
                <a:close/>
              </a:path>
              <a:path w="2597150" h="811529">
                <a:moveTo>
                  <a:pt x="1741932" y="787400"/>
                </a:moveTo>
                <a:lnTo>
                  <a:pt x="1306068" y="787400"/>
                </a:lnTo>
                <a:lnTo>
                  <a:pt x="1310640" y="791210"/>
                </a:lnTo>
                <a:lnTo>
                  <a:pt x="1312164" y="797560"/>
                </a:lnTo>
                <a:lnTo>
                  <a:pt x="1309116" y="807720"/>
                </a:lnTo>
                <a:lnTo>
                  <a:pt x="1304685" y="811411"/>
                </a:lnTo>
                <a:lnTo>
                  <a:pt x="1495044" y="807720"/>
                </a:lnTo>
                <a:lnTo>
                  <a:pt x="1559052" y="802640"/>
                </a:lnTo>
                <a:lnTo>
                  <a:pt x="1621536" y="800100"/>
                </a:lnTo>
                <a:lnTo>
                  <a:pt x="1741932" y="787400"/>
                </a:lnTo>
                <a:close/>
              </a:path>
              <a:path w="2597150" h="811529">
                <a:moveTo>
                  <a:pt x="1298448" y="786130"/>
                </a:moveTo>
                <a:lnTo>
                  <a:pt x="1292352" y="786130"/>
                </a:lnTo>
                <a:lnTo>
                  <a:pt x="1287780" y="789940"/>
                </a:lnTo>
                <a:lnTo>
                  <a:pt x="1284732" y="801370"/>
                </a:lnTo>
                <a:lnTo>
                  <a:pt x="1287780" y="807720"/>
                </a:lnTo>
                <a:lnTo>
                  <a:pt x="1292352" y="808990"/>
                </a:lnTo>
                <a:lnTo>
                  <a:pt x="1292352" y="810260"/>
                </a:lnTo>
                <a:lnTo>
                  <a:pt x="1298448" y="786130"/>
                </a:lnTo>
                <a:close/>
              </a:path>
              <a:path w="2597150" h="811529">
                <a:moveTo>
                  <a:pt x="1741932" y="24130"/>
                </a:moveTo>
                <a:lnTo>
                  <a:pt x="1292352" y="24130"/>
                </a:lnTo>
                <a:lnTo>
                  <a:pt x="1298448" y="25400"/>
                </a:lnTo>
                <a:lnTo>
                  <a:pt x="1365504" y="25400"/>
                </a:lnTo>
                <a:lnTo>
                  <a:pt x="1557528" y="33020"/>
                </a:lnTo>
                <a:lnTo>
                  <a:pt x="1620012" y="38100"/>
                </a:lnTo>
                <a:lnTo>
                  <a:pt x="1740408" y="50800"/>
                </a:lnTo>
                <a:lnTo>
                  <a:pt x="1798320" y="55880"/>
                </a:lnTo>
                <a:lnTo>
                  <a:pt x="1854708" y="66040"/>
                </a:lnTo>
                <a:lnTo>
                  <a:pt x="1909572" y="73660"/>
                </a:lnTo>
                <a:lnTo>
                  <a:pt x="1962912" y="82550"/>
                </a:lnTo>
                <a:lnTo>
                  <a:pt x="2014728" y="92710"/>
                </a:lnTo>
                <a:lnTo>
                  <a:pt x="2113788" y="115570"/>
                </a:lnTo>
                <a:lnTo>
                  <a:pt x="2161032" y="128270"/>
                </a:lnTo>
                <a:lnTo>
                  <a:pt x="2205228" y="139700"/>
                </a:lnTo>
                <a:lnTo>
                  <a:pt x="2246376" y="153670"/>
                </a:lnTo>
                <a:lnTo>
                  <a:pt x="2287524" y="168910"/>
                </a:lnTo>
                <a:lnTo>
                  <a:pt x="2305812" y="175260"/>
                </a:lnTo>
                <a:lnTo>
                  <a:pt x="2360676" y="198120"/>
                </a:lnTo>
                <a:lnTo>
                  <a:pt x="2409444" y="222250"/>
                </a:lnTo>
                <a:lnTo>
                  <a:pt x="2438400" y="238760"/>
                </a:lnTo>
                <a:lnTo>
                  <a:pt x="2452116" y="246380"/>
                </a:lnTo>
                <a:lnTo>
                  <a:pt x="2464308" y="256540"/>
                </a:lnTo>
                <a:lnTo>
                  <a:pt x="2476500" y="264160"/>
                </a:lnTo>
                <a:lnTo>
                  <a:pt x="2488692" y="273050"/>
                </a:lnTo>
                <a:lnTo>
                  <a:pt x="2519172" y="298450"/>
                </a:lnTo>
                <a:lnTo>
                  <a:pt x="2542032" y="326390"/>
                </a:lnTo>
                <a:lnTo>
                  <a:pt x="2548128" y="335280"/>
                </a:lnTo>
                <a:lnTo>
                  <a:pt x="2554224" y="342900"/>
                </a:lnTo>
                <a:lnTo>
                  <a:pt x="2563368" y="360680"/>
                </a:lnTo>
                <a:lnTo>
                  <a:pt x="2569464" y="379730"/>
                </a:lnTo>
                <a:lnTo>
                  <a:pt x="2572512" y="397510"/>
                </a:lnTo>
                <a:lnTo>
                  <a:pt x="2572512" y="416560"/>
                </a:lnTo>
                <a:lnTo>
                  <a:pt x="2569464" y="434340"/>
                </a:lnTo>
                <a:lnTo>
                  <a:pt x="2563368" y="452120"/>
                </a:lnTo>
                <a:lnTo>
                  <a:pt x="2558796" y="459740"/>
                </a:lnTo>
                <a:lnTo>
                  <a:pt x="2554224" y="469900"/>
                </a:lnTo>
                <a:lnTo>
                  <a:pt x="2542032" y="487680"/>
                </a:lnTo>
                <a:lnTo>
                  <a:pt x="2526792" y="505460"/>
                </a:lnTo>
                <a:lnTo>
                  <a:pt x="2517648" y="515620"/>
                </a:lnTo>
                <a:lnTo>
                  <a:pt x="2508504" y="523240"/>
                </a:lnTo>
                <a:lnTo>
                  <a:pt x="2499360" y="532130"/>
                </a:lnTo>
                <a:lnTo>
                  <a:pt x="2487168" y="541020"/>
                </a:lnTo>
                <a:lnTo>
                  <a:pt x="2476500" y="548640"/>
                </a:lnTo>
                <a:lnTo>
                  <a:pt x="2464308" y="557530"/>
                </a:lnTo>
                <a:lnTo>
                  <a:pt x="2450592" y="565150"/>
                </a:lnTo>
                <a:lnTo>
                  <a:pt x="2436876" y="574040"/>
                </a:lnTo>
                <a:lnTo>
                  <a:pt x="2423160" y="581660"/>
                </a:lnTo>
                <a:lnTo>
                  <a:pt x="2377440" y="607060"/>
                </a:lnTo>
                <a:lnTo>
                  <a:pt x="2305812" y="637540"/>
                </a:lnTo>
                <a:lnTo>
                  <a:pt x="2203704" y="671830"/>
                </a:lnTo>
                <a:lnTo>
                  <a:pt x="2159508" y="684530"/>
                </a:lnTo>
                <a:lnTo>
                  <a:pt x="2113788" y="698500"/>
                </a:lnTo>
                <a:lnTo>
                  <a:pt x="2014728" y="718820"/>
                </a:lnTo>
                <a:lnTo>
                  <a:pt x="1962912" y="730250"/>
                </a:lnTo>
                <a:lnTo>
                  <a:pt x="1854708" y="748030"/>
                </a:lnTo>
                <a:lnTo>
                  <a:pt x="1798320" y="755650"/>
                </a:lnTo>
                <a:lnTo>
                  <a:pt x="1618488" y="774700"/>
                </a:lnTo>
                <a:lnTo>
                  <a:pt x="1557528" y="778510"/>
                </a:lnTo>
                <a:lnTo>
                  <a:pt x="1429512" y="784860"/>
                </a:lnTo>
                <a:lnTo>
                  <a:pt x="1363980" y="786130"/>
                </a:lnTo>
                <a:lnTo>
                  <a:pt x="1298448" y="786130"/>
                </a:lnTo>
                <a:lnTo>
                  <a:pt x="1292352" y="810260"/>
                </a:lnTo>
                <a:lnTo>
                  <a:pt x="1298768" y="810260"/>
                </a:lnTo>
                <a:lnTo>
                  <a:pt x="1304544" y="787400"/>
                </a:lnTo>
                <a:lnTo>
                  <a:pt x="1741932" y="787400"/>
                </a:lnTo>
                <a:lnTo>
                  <a:pt x="1857756" y="772160"/>
                </a:lnTo>
                <a:lnTo>
                  <a:pt x="2020824" y="745490"/>
                </a:lnTo>
                <a:lnTo>
                  <a:pt x="2071116" y="732790"/>
                </a:lnTo>
                <a:lnTo>
                  <a:pt x="2119884" y="722630"/>
                </a:lnTo>
                <a:lnTo>
                  <a:pt x="2167128" y="708660"/>
                </a:lnTo>
                <a:lnTo>
                  <a:pt x="2212848" y="695960"/>
                </a:lnTo>
                <a:lnTo>
                  <a:pt x="2255520" y="683260"/>
                </a:lnTo>
                <a:lnTo>
                  <a:pt x="2295144" y="668020"/>
                </a:lnTo>
                <a:lnTo>
                  <a:pt x="2314956" y="661670"/>
                </a:lnTo>
                <a:lnTo>
                  <a:pt x="2334768" y="654050"/>
                </a:lnTo>
                <a:lnTo>
                  <a:pt x="2353056" y="646430"/>
                </a:lnTo>
                <a:lnTo>
                  <a:pt x="2371344" y="637540"/>
                </a:lnTo>
                <a:lnTo>
                  <a:pt x="2404872" y="622300"/>
                </a:lnTo>
                <a:lnTo>
                  <a:pt x="2420112" y="612140"/>
                </a:lnTo>
                <a:lnTo>
                  <a:pt x="2435352" y="604520"/>
                </a:lnTo>
                <a:lnTo>
                  <a:pt x="2450592" y="595630"/>
                </a:lnTo>
                <a:lnTo>
                  <a:pt x="2464308" y="586740"/>
                </a:lnTo>
                <a:lnTo>
                  <a:pt x="2478024" y="579120"/>
                </a:lnTo>
                <a:lnTo>
                  <a:pt x="2491740" y="570230"/>
                </a:lnTo>
                <a:lnTo>
                  <a:pt x="2503932" y="561340"/>
                </a:lnTo>
                <a:lnTo>
                  <a:pt x="2514600" y="551180"/>
                </a:lnTo>
                <a:lnTo>
                  <a:pt x="2526792" y="541020"/>
                </a:lnTo>
                <a:lnTo>
                  <a:pt x="2545080" y="523240"/>
                </a:lnTo>
                <a:lnTo>
                  <a:pt x="2554224" y="511810"/>
                </a:lnTo>
                <a:lnTo>
                  <a:pt x="2561844" y="502920"/>
                </a:lnTo>
                <a:lnTo>
                  <a:pt x="2590800" y="449580"/>
                </a:lnTo>
                <a:lnTo>
                  <a:pt x="2596896" y="417830"/>
                </a:lnTo>
                <a:lnTo>
                  <a:pt x="2596896" y="394970"/>
                </a:lnTo>
                <a:lnTo>
                  <a:pt x="2581656" y="340360"/>
                </a:lnTo>
                <a:lnTo>
                  <a:pt x="2554224" y="299720"/>
                </a:lnTo>
                <a:lnTo>
                  <a:pt x="2503932" y="252730"/>
                </a:lnTo>
                <a:lnTo>
                  <a:pt x="2478024" y="234950"/>
                </a:lnTo>
                <a:lnTo>
                  <a:pt x="2450592" y="215900"/>
                </a:lnTo>
                <a:lnTo>
                  <a:pt x="2435352" y="207010"/>
                </a:lnTo>
                <a:lnTo>
                  <a:pt x="2420112" y="199390"/>
                </a:lnTo>
                <a:lnTo>
                  <a:pt x="2404872" y="190500"/>
                </a:lnTo>
                <a:lnTo>
                  <a:pt x="2388108" y="182880"/>
                </a:lnTo>
                <a:lnTo>
                  <a:pt x="2369820" y="175260"/>
                </a:lnTo>
                <a:lnTo>
                  <a:pt x="2353056" y="167640"/>
                </a:lnTo>
                <a:lnTo>
                  <a:pt x="2334768" y="160020"/>
                </a:lnTo>
                <a:lnTo>
                  <a:pt x="2255520" y="129540"/>
                </a:lnTo>
                <a:lnTo>
                  <a:pt x="2211324" y="115570"/>
                </a:lnTo>
                <a:lnTo>
                  <a:pt x="2167128" y="104140"/>
                </a:lnTo>
                <a:lnTo>
                  <a:pt x="2071116" y="78740"/>
                </a:lnTo>
                <a:lnTo>
                  <a:pt x="2020824" y="68580"/>
                </a:lnTo>
                <a:lnTo>
                  <a:pt x="1914144" y="48260"/>
                </a:lnTo>
                <a:lnTo>
                  <a:pt x="1857756" y="39370"/>
                </a:lnTo>
                <a:lnTo>
                  <a:pt x="1741932" y="24130"/>
                </a:lnTo>
                <a:close/>
              </a:path>
              <a:path w="2597150" h="811529">
                <a:moveTo>
                  <a:pt x="1292352" y="24130"/>
                </a:moveTo>
                <a:lnTo>
                  <a:pt x="1293876" y="25400"/>
                </a:lnTo>
                <a:lnTo>
                  <a:pt x="1298448" y="25400"/>
                </a:lnTo>
                <a:lnTo>
                  <a:pt x="1292352" y="24130"/>
                </a:lnTo>
                <a:close/>
              </a:path>
              <a:path w="2597150" h="811529">
                <a:moveTo>
                  <a:pt x="1365504" y="1270"/>
                </a:moveTo>
                <a:lnTo>
                  <a:pt x="1303020" y="1270"/>
                </a:lnTo>
                <a:lnTo>
                  <a:pt x="1304163" y="2222"/>
                </a:lnTo>
                <a:lnTo>
                  <a:pt x="1306068" y="2540"/>
                </a:lnTo>
                <a:lnTo>
                  <a:pt x="1431036" y="2540"/>
                </a:lnTo>
                <a:lnTo>
                  <a:pt x="1365504" y="1270"/>
                </a:lnTo>
                <a:close/>
              </a:path>
              <a:path w="2597150" h="811529">
                <a:moveTo>
                  <a:pt x="1303020" y="1270"/>
                </a:moveTo>
                <a:lnTo>
                  <a:pt x="1298448" y="1270"/>
                </a:lnTo>
                <a:lnTo>
                  <a:pt x="1304163" y="2222"/>
                </a:lnTo>
                <a:lnTo>
                  <a:pt x="1303020" y="1270"/>
                </a:lnTo>
                <a:close/>
              </a:path>
            </a:pathLst>
          </a:custGeom>
          <a:solidFill>
            <a:srgbClr val="BB1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699506" y="6122925"/>
            <a:ext cx="7264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5080" indent="-381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F</a:t>
            </a:r>
            <a:r>
              <a:rPr sz="1200" b="1" spc="5" dirty="0">
                <a:solidFill>
                  <a:srgbClr val="BC13B4"/>
                </a:solidFill>
                <a:latin typeface="Comic Sans MS"/>
                <a:cs typeface="Comic Sans MS"/>
              </a:rPr>
              <a:t>a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briqu</a:t>
            </a: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BC13B4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Ligne</a:t>
            </a:r>
            <a:r>
              <a:rPr sz="1200" b="1" spc="-55" dirty="0">
                <a:solidFill>
                  <a:srgbClr val="BC13B4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65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80462" y="6766053"/>
            <a:ext cx="7651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80" marR="5080" indent="-5651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R</a:t>
            </a: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e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t</a:t>
            </a:r>
            <a:r>
              <a:rPr sz="1200" b="1" spc="5" dirty="0">
                <a:solidFill>
                  <a:srgbClr val="BC13B4"/>
                </a:solidFill>
                <a:latin typeface="Comic Sans MS"/>
                <a:cs typeface="Comic Sans MS"/>
              </a:rPr>
              <a:t>o</a:t>
            </a: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u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c</a:t>
            </a: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her </a:t>
            </a:r>
            <a:r>
              <a:rPr sz="1200" dirty="0">
                <a:solidFill>
                  <a:srgbClr val="BC13B4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Ligne</a:t>
            </a:r>
            <a:r>
              <a:rPr sz="1200" b="1" spc="-45" dirty="0">
                <a:solidFill>
                  <a:srgbClr val="BC13B4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68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10586" y="6051297"/>
            <a:ext cx="18757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 marR="5080" indent="-61277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Réaliser, créer, produire  Ligne 64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01970" y="6766053"/>
            <a:ext cx="1979295" cy="819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5840" marR="5080" indent="-33401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Dessiner,</a:t>
            </a:r>
            <a:r>
              <a:rPr sz="1200" b="1" spc="-65" dirty="0">
                <a:solidFill>
                  <a:srgbClr val="BC13B4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peindre  Ligne</a:t>
            </a:r>
            <a:r>
              <a:rPr sz="1200" b="1" spc="-15" dirty="0">
                <a:solidFill>
                  <a:srgbClr val="BC13B4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66</a:t>
            </a:r>
            <a:endParaRPr sz="1200">
              <a:latin typeface="Comic Sans MS"/>
              <a:cs typeface="Comic Sans MS"/>
            </a:endParaRPr>
          </a:p>
          <a:p>
            <a:pPr marL="76200" marR="1203960" indent="-64135">
              <a:lnSpc>
                <a:spcPct val="100000"/>
              </a:lnSpc>
              <a:spcBef>
                <a:spcPts val="490"/>
              </a:spcBef>
            </a:pP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C</a:t>
            </a:r>
            <a:r>
              <a:rPr sz="1200" b="1" spc="5" dirty="0">
                <a:solidFill>
                  <a:srgbClr val="BC13B4"/>
                </a:solidFill>
                <a:latin typeface="Comic Sans MS"/>
                <a:cs typeface="Comic Sans MS"/>
              </a:rPr>
              <a:t>o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n</a:t>
            </a:r>
            <a:r>
              <a:rPr sz="1200" b="1" dirty="0">
                <a:solidFill>
                  <a:srgbClr val="BC13B4"/>
                </a:solidFill>
                <a:latin typeface="Comic Sans MS"/>
                <a:cs typeface="Comic Sans MS"/>
              </a:rPr>
              <a:t>s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truire </a:t>
            </a:r>
            <a:r>
              <a:rPr sz="1200" spc="-5" dirty="0">
                <a:solidFill>
                  <a:srgbClr val="BC13B4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Ligne</a:t>
            </a:r>
            <a:r>
              <a:rPr sz="1200" b="1" spc="-45" dirty="0">
                <a:solidFill>
                  <a:srgbClr val="BC13B4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BC13B4"/>
                </a:solidFill>
                <a:latin typeface="Comic Sans MS"/>
                <a:cs typeface="Comic Sans MS"/>
              </a:rPr>
              <a:t>67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11669" y="5123182"/>
            <a:ext cx="6762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marR="5080" indent="-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R</a:t>
            </a:r>
            <a:r>
              <a:rPr sz="1200" b="1" spc="5" dirty="0">
                <a:solidFill>
                  <a:srgbClr val="00B0EF"/>
                </a:solidFill>
                <a:latin typeface="Comic Sans MS"/>
                <a:cs typeface="Comic Sans MS"/>
              </a:rPr>
              <a:t>a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c</a:t>
            </a:r>
            <a:r>
              <a:rPr sz="1200" b="1" spc="5" dirty="0">
                <a:solidFill>
                  <a:srgbClr val="00B0EF"/>
                </a:solidFill>
                <a:latin typeface="Comic Sans MS"/>
                <a:cs typeface="Comic Sans MS"/>
              </a:rPr>
              <a:t>o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nt</a:t>
            </a:r>
            <a:r>
              <a:rPr sz="1200" b="1" dirty="0">
                <a:solidFill>
                  <a:srgbClr val="00B0EF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00B0E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Ligne</a:t>
            </a:r>
            <a:r>
              <a:rPr sz="1200" b="1" spc="-70" dirty="0">
                <a:solidFill>
                  <a:srgbClr val="00B0E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16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96842" y="5123182"/>
            <a:ext cx="7340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 marR="5080" indent="-4127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Pr</a:t>
            </a:r>
            <a:r>
              <a:rPr sz="1200" b="1" dirty="0">
                <a:solidFill>
                  <a:srgbClr val="00B0EF"/>
                </a:solidFill>
                <a:latin typeface="Comic Sans MS"/>
                <a:cs typeface="Comic Sans MS"/>
              </a:rPr>
              <a:t>ése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nt</a:t>
            </a:r>
            <a:r>
              <a:rPr sz="1200" b="1" dirty="0">
                <a:solidFill>
                  <a:srgbClr val="00B0EF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00B0E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Ligne</a:t>
            </a:r>
            <a:r>
              <a:rPr sz="1200" b="1" spc="-55" dirty="0">
                <a:solidFill>
                  <a:srgbClr val="00B0E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EF"/>
                </a:solidFill>
                <a:latin typeface="Comic Sans MS"/>
                <a:cs typeface="Comic Sans MS"/>
              </a:rPr>
              <a:t>17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4923" y="5344663"/>
            <a:ext cx="6558280" cy="4387850"/>
          </a:xfrm>
          <a:custGeom>
            <a:avLst/>
            <a:gdLst/>
            <a:ahLst/>
            <a:cxnLst/>
            <a:rect l="l" t="t" r="r" b="b"/>
            <a:pathLst>
              <a:path w="6558280" h="4387850">
                <a:moveTo>
                  <a:pt x="57912" y="0"/>
                </a:moveTo>
                <a:lnTo>
                  <a:pt x="0" y="0"/>
                </a:lnTo>
                <a:lnTo>
                  <a:pt x="0" y="4358642"/>
                </a:lnTo>
                <a:lnTo>
                  <a:pt x="2381" y="4369596"/>
                </a:lnTo>
                <a:lnTo>
                  <a:pt x="8763" y="4378835"/>
                </a:lnTo>
                <a:lnTo>
                  <a:pt x="18002" y="4385217"/>
                </a:lnTo>
                <a:lnTo>
                  <a:pt x="28956" y="4387598"/>
                </a:lnTo>
                <a:lnTo>
                  <a:pt x="6530340" y="4387598"/>
                </a:lnTo>
                <a:lnTo>
                  <a:pt x="6541055" y="4385217"/>
                </a:lnTo>
                <a:lnTo>
                  <a:pt x="6549771" y="4378835"/>
                </a:lnTo>
                <a:lnTo>
                  <a:pt x="6555629" y="4369596"/>
                </a:lnTo>
                <a:lnTo>
                  <a:pt x="6557772" y="4358642"/>
                </a:lnTo>
                <a:lnTo>
                  <a:pt x="57912" y="4358642"/>
                </a:lnTo>
                <a:lnTo>
                  <a:pt x="28956" y="4329686"/>
                </a:lnTo>
                <a:lnTo>
                  <a:pt x="57912" y="4329686"/>
                </a:lnTo>
                <a:lnTo>
                  <a:pt x="57912" y="0"/>
                </a:lnTo>
                <a:close/>
              </a:path>
              <a:path w="6558280" h="4387850">
                <a:moveTo>
                  <a:pt x="57912" y="4329686"/>
                </a:moveTo>
                <a:lnTo>
                  <a:pt x="28956" y="4329686"/>
                </a:lnTo>
                <a:lnTo>
                  <a:pt x="57912" y="4358642"/>
                </a:lnTo>
                <a:lnTo>
                  <a:pt x="57912" y="4329686"/>
                </a:lnTo>
                <a:close/>
              </a:path>
              <a:path w="6558280" h="4387850">
                <a:moveTo>
                  <a:pt x="6501384" y="4329686"/>
                </a:moveTo>
                <a:lnTo>
                  <a:pt x="57912" y="4329686"/>
                </a:lnTo>
                <a:lnTo>
                  <a:pt x="57912" y="4358642"/>
                </a:lnTo>
                <a:lnTo>
                  <a:pt x="6501384" y="4358642"/>
                </a:lnTo>
                <a:lnTo>
                  <a:pt x="6501384" y="4329686"/>
                </a:lnTo>
                <a:close/>
              </a:path>
              <a:path w="6558280" h="4387850">
                <a:moveTo>
                  <a:pt x="6557772" y="0"/>
                </a:moveTo>
                <a:lnTo>
                  <a:pt x="6501384" y="0"/>
                </a:lnTo>
                <a:lnTo>
                  <a:pt x="6501384" y="4358642"/>
                </a:lnTo>
                <a:lnTo>
                  <a:pt x="6530340" y="4329686"/>
                </a:lnTo>
                <a:lnTo>
                  <a:pt x="6557772" y="4329686"/>
                </a:lnTo>
                <a:lnTo>
                  <a:pt x="6557772" y="0"/>
                </a:lnTo>
                <a:close/>
              </a:path>
              <a:path w="6558280" h="4387850">
                <a:moveTo>
                  <a:pt x="6557772" y="4329686"/>
                </a:moveTo>
                <a:lnTo>
                  <a:pt x="6530340" y="4329686"/>
                </a:lnTo>
                <a:lnTo>
                  <a:pt x="6501384" y="4358642"/>
                </a:lnTo>
                <a:lnTo>
                  <a:pt x="6557772" y="4358642"/>
                </a:lnTo>
                <a:lnTo>
                  <a:pt x="6557772" y="43296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931922" y="8479028"/>
            <a:ext cx="16910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9880" marR="5080" indent="-2971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Langues</a:t>
            </a:r>
            <a:r>
              <a:rPr sz="1600" b="1" spc="-6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Vivantes  Etrangères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479803" y="8300460"/>
            <a:ext cx="2597150" cy="811530"/>
          </a:xfrm>
          <a:custGeom>
            <a:avLst/>
            <a:gdLst/>
            <a:ahLst/>
            <a:cxnLst/>
            <a:rect l="l" t="t" r="r" b="b"/>
            <a:pathLst>
              <a:path w="2597150" h="811529">
                <a:moveTo>
                  <a:pt x="1298448" y="0"/>
                </a:moveTo>
                <a:lnTo>
                  <a:pt x="1231392" y="0"/>
                </a:lnTo>
                <a:lnTo>
                  <a:pt x="1165860" y="1270"/>
                </a:lnTo>
                <a:lnTo>
                  <a:pt x="1037844" y="7620"/>
                </a:lnTo>
                <a:lnTo>
                  <a:pt x="914400" y="17780"/>
                </a:lnTo>
                <a:lnTo>
                  <a:pt x="854964" y="24130"/>
                </a:lnTo>
                <a:lnTo>
                  <a:pt x="684276" y="46990"/>
                </a:lnTo>
                <a:lnTo>
                  <a:pt x="629412" y="58420"/>
                </a:lnTo>
                <a:lnTo>
                  <a:pt x="577596" y="67310"/>
                </a:lnTo>
                <a:lnTo>
                  <a:pt x="525780" y="78740"/>
                </a:lnTo>
                <a:lnTo>
                  <a:pt x="477012" y="90170"/>
                </a:lnTo>
                <a:lnTo>
                  <a:pt x="431292" y="104140"/>
                </a:lnTo>
                <a:lnTo>
                  <a:pt x="385572" y="115570"/>
                </a:lnTo>
                <a:lnTo>
                  <a:pt x="342900" y="129540"/>
                </a:lnTo>
                <a:lnTo>
                  <a:pt x="301752" y="144780"/>
                </a:lnTo>
                <a:lnTo>
                  <a:pt x="281940" y="151130"/>
                </a:lnTo>
                <a:lnTo>
                  <a:pt x="263652" y="158750"/>
                </a:lnTo>
                <a:lnTo>
                  <a:pt x="245364" y="167640"/>
                </a:lnTo>
                <a:lnTo>
                  <a:pt x="227076" y="175260"/>
                </a:lnTo>
                <a:lnTo>
                  <a:pt x="193548" y="190500"/>
                </a:lnTo>
                <a:lnTo>
                  <a:pt x="176784" y="199390"/>
                </a:lnTo>
                <a:lnTo>
                  <a:pt x="161544" y="207010"/>
                </a:lnTo>
                <a:lnTo>
                  <a:pt x="146304" y="215900"/>
                </a:lnTo>
                <a:lnTo>
                  <a:pt x="132588" y="226060"/>
                </a:lnTo>
                <a:lnTo>
                  <a:pt x="118872" y="233680"/>
                </a:lnTo>
                <a:lnTo>
                  <a:pt x="82296" y="260350"/>
                </a:lnTo>
                <a:lnTo>
                  <a:pt x="71628" y="271780"/>
                </a:lnTo>
                <a:lnTo>
                  <a:pt x="60960" y="280670"/>
                </a:lnTo>
                <a:lnTo>
                  <a:pt x="51816" y="289560"/>
                </a:lnTo>
                <a:lnTo>
                  <a:pt x="44196" y="299720"/>
                </a:lnTo>
                <a:lnTo>
                  <a:pt x="35052" y="309880"/>
                </a:lnTo>
                <a:lnTo>
                  <a:pt x="28956" y="320040"/>
                </a:lnTo>
                <a:lnTo>
                  <a:pt x="21336" y="330200"/>
                </a:lnTo>
                <a:lnTo>
                  <a:pt x="16764" y="341630"/>
                </a:lnTo>
                <a:lnTo>
                  <a:pt x="10668" y="351790"/>
                </a:lnTo>
                <a:lnTo>
                  <a:pt x="1524" y="383540"/>
                </a:lnTo>
                <a:lnTo>
                  <a:pt x="0" y="394970"/>
                </a:lnTo>
                <a:lnTo>
                  <a:pt x="0" y="417830"/>
                </a:lnTo>
                <a:lnTo>
                  <a:pt x="16764" y="472440"/>
                </a:lnTo>
                <a:lnTo>
                  <a:pt x="22860" y="481330"/>
                </a:lnTo>
                <a:lnTo>
                  <a:pt x="28956" y="492760"/>
                </a:lnTo>
                <a:lnTo>
                  <a:pt x="36576" y="502920"/>
                </a:lnTo>
                <a:lnTo>
                  <a:pt x="44196" y="511810"/>
                </a:lnTo>
                <a:lnTo>
                  <a:pt x="51816" y="523240"/>
                </a:lnTo>
                <a:lnTo>
                  <a:pt x="62484" y="532130"/>
                </a:lnTo>
                <a:lnTo>
                  <a:pt x="82296" y="551180"/>
                </a:lnTo>
                <a:lnTo>
                  <a:pt x="106680" y="570230"/>
                </a:lnTo>
                <a:lnTo>
                  <a:pt x="118872" y="577850"/>
                </a:lnTo>
                <a:lnTo>
                  <a:pt x="132588" y="586740"/>
                </a:lnTo>
                <a:lnTo>
                  <a:pt x="147828" y="595630"/>
                </a:lnTo>
                <a:lnTo>
                  <a:pt x="161544" y="604520"/>
                </a:lnTo>
                <a:lnTo>
                  <a:pt x="176784" y="612140"/>
                </a:lnTo>
                <a:lnTo>
                  <a:pt x="193548" y="622300"/>
                </a:lnTo>
                <a:lnTo>
                  <a:pt x="227076" y="637540"/>
                </a:lnTo>
                <a:lnTo>
                  <a:pt x="263652" y="652780"/>
                </a:lnTo>
                <a:lnTo>
                  <a:pt x="283464" y="660400"/>
                </a:lnTo>
                <a:lnTo>
                  <a:pt x="301752" y="668020"/>
                </a:lnTo>
                <a:lnTo>
                  <a:pt x="342900" y="683260"/>
                </a:lnTo>
                <a:lnTo>
                  <a:pt x="385572" y="695960"/>
                </a:lnTo>
                <a:lnTo>
                  <a:pt x="478536" y="721360"/>
                </a:lnTo>
                <a:lnTo>
                  <a:pt x="577596" y="744220"/>
                </a:lnTo>
                <a:lnTo>
                  <a:pt x="629412" y="754380"/>
                </a:lnTo>
                <a:lnTo>
                  <a:pt x="739140" y="772160"/>
                </a:lnTo>
                <a:lnTo>
                  <a:pt x="854964" y="787400"/>
                </a:lnTo>
                <a:lnTo>
                  <a:pt x="915924" y="793750"/>
                </a:lnTo>
                <a:lnTo>
                  <a:pt x="976884" y="798830"/>
                </a:lnTo>
                <a:lnTo>
                  <a:pt x="1101852" y="807720"/>
                </a:lnTo>
                <a:lnTo>
                  <a:pt x="1298448" y="811530"/>
                </a:lnTo>
                <a:lnTo>
                  <a:pt x="1304544" y="811530"/>
                </a:lnTo>
                <a:lnTo>
                  <a:pt x="1306830" y="810260"/>
                </a:lnTo>
                <a:lnTo>
                  <a:pt x="1298448" y="810260"/>
                </a:lnTo>
                <a:lnTo>
                  <a:pt x="1299591" y="807720"/>
                </a:lnTo>
                <a:lnTo>
                  <a:pt x="1289304" y="807720"/>
                </a:lnTo>
                <a:lnTo>
                  <a:pt x="1286256" y="805180"/>
                </a:lnTo>
                <a:lnTo>
                  <a:pt x="1284732" y="798830"/>
                </a:lnTo>
                <a:lnTo>
                  <a:pt x="1286256" y="793750"/>
                </a:lnTo>
                <a:lnTo>
                  <a:pt x="1289304" y="789940"/>
                </a:lnTo>
                <a:lnTo>
                  <a:pt x="1293876" y="786130"/>
                </a:lnTo>
                <a:lnTo>
                  <a:pt x="1232916" y="786130"/>
                </a:lnTo>
                <a:lnTo>
                  <a:pt x="1167384" y="784860"/>
                </a:lnTo>
                <a:lnTo>
                  <a:pt x="1103376" y="782320"/>
                </a:lnTo>
                <a:lnTo>
                  <a:pt x="978408" y="774700"/>
                </a:lnTo>
                <a:lnTo>
                  <a:pt x="800100" y="755650"/>
                </a:lnTo>
                <a:lnTo>
                  <a:pt x="743712" y="748030"/>
                </a:lnTo>
                <a:lnTo>
                  <a:pt x="633984" y="730250"/>
                </a:lnTo>
                <a:lnTo>
                  <a:pt x="582168" y="718820"/>
                </a:lnTo>
                <a:lnTo>
                  <a:pt x="531876" y="708660"/>
                </a:lnTo>
                <a:lnTo>
                  <a:pt x="483108" y="695960"/>
                </a:lnTo>
                <a:lnTo>
                  <a:pt x="437388" y="684530"/>
                </a:lnTo>
                <a:lnTo>
                  <a:pt x="393192" y="671830"/>
                </a:lnTo>
                <a:lnTo>
                  <a:pt x="310896" y="645160"/>
                </a:lnTo>
                <a:lnTo>
                  <a:pt x="254508" y="622300"/>
                </a:lnTo>
                <a:lnTo>
                  <a:pt x="204216" y="599440"/>
                </a:lnTo>
                <a:lnTo>
                  <a:pt x="188976" y="589280"/>
                </a:lnTo>
                <a:lnTo>
                  <a:pt x="173736" y="581660"/>
                </a:lnTo>
                <a:lnTo>
                  <a:pt x="160020" y="574040"/>
                </a:lnTo>
                <a:lnTo>
                  <a:pt x="146304" y="565150"/>
                </a:lnTo>
                <a:lnTo>
                  <a:pt x="134112" y="557530"/>
                </a:lnTo>
                <a:lnTo>
                  <a:pt x="109728" y="539750"/>
                </a:lnTo>
                <a:lnTo>
                  <a:pt x="99060" y="532130"/>
                </a:lnTo>
                <a:lnTo>
                  <a:pt x="88392" y="523240"/>
                </a:lnTo>
                <a:lnTo>
                  <a:pt x="70104" y="504190"/>
                </a:lnTo>
                <a:lnTo>
                  <a:pt x="62484" y="495300"/>
                </a:lnTo>
                <a:lnTo>
                  <a:pt x="56388" y="486410"/>
                </a:lnTo>
                <a:lnTo>
                  <a:pt x="48768" y="477520"/>
                </a:lnTo>
                <a:lnTo>
                  <a:pt x="38100" y="459740"/>
                </a:lnTo>
                <a:lnTo>
                  <a:pt x="28956" y="433070"/>
                </a:lnTo>
                <a:lnTo>
                  <a:pt x="25908" y="414020"/>
                </a:lnTo>
                <a:lnTo>
                  <a:pt x="25908" y="396240"/>
                </a:lnTo>
                <a:lnTo>
                  <a:pt x="28956" y="378460"/>
                </a:lnTo>
                <a:lnTo>
                  <a:pt x="35052" y="359410"/>
                </a:lnTo>
                <a:lnTo>
                  <a:pt x="39624" y="351790"/>
                </a:lnTo>
                <a:lnTo>
                  <a:pt x="44196" y="342900"/>
                </a:lnTo>
                <a:lnTo>
                  <a:pt x="71628" y="306070"/>
                </a:lnTo>
                <a:lnTo>
                  <a:pt x="109728" y="271780"/>
                </a:lnTo>
                <a:lnTo>
                  <a:pt x="121920" y="264160"/>
                </a:lnTo>
                <a:lnTo>
                  <a:pt x="134112" y="254000"/>
                </a:lnTo>
                <a:lnTo>
                  <a:pt x="146304" y="246380"/>
                </a:lnTo>
                <a:lnTo>
                  <a:pt x="160020" y="237490"/>
                </a:lnTo>
                <a:lnTo>
                  <a:pt x="173736" y="229870"/>
                </a:lnTo>
                <a:lnTo>
                  <a:pt x="188976" y="220980"/>
                </a:lnTo>
                <a:lnTo>
                  <a:pt x="204216" y="213360"/>
                </a:lnTo>
                <a:lnTo>
                  <a:pt x="237744" y="198120"/>
                </a:lnTo>
                <a:lnTo>
                  <a:pt x="256032" y="190500"/>
                </a:lnTo>
                <a:lnTo>
                  <a:pt x="272796" y="182880"/>
                </a:lnTo>
                <a:lnTo>
                  <a:pt x="292608" y="175260"/>
                </a:lnTo>
                <a:lnTo>
                  <a:pt x="310896" y="167640"/>
                </a:lnTo>
                <a:lnTo>
                  <a:pt x="350520" y="153670"/>
                </a:lnTo>
                <a:lnTo>
                  <a:pt x="393192" y="139700"/>
                </a:lnTo>
                <a:lnTo>
                  <a:pt x="531876" y="104140"/>
                </a:lnTo>
                <a:lnTo>
                  <a:pt x="582168" y="92710"/>
                </a:lnTo>
                <a:lnTo>
                  <a:pt x="633984" y="82550"/>
                </a:lnTo>
                <a:lnTo>
                  <a:pt x="687324" y="73660"/>
                </a:lnTo>
                <a:lnTo>
                  <a:pt x="743712" y="63500"/>
                </a:lnTo>
                <a:lnTo>
                  <a:pt x="858012" y="48260"/>
                </a:lnTo>
                <a:lnTo>
                  <a:pt x="1040892" y="33020"/>
                </a:lnTo>
                <a:lnTo>
                  <a:pt x="1232916" y="25400"/>
                </a:lnTo>
                <a:lnTo>
                  <a:pt x="1293876" y="25400"/>
                </a:lnTo>
                <a:lnTo>
                  <a:pt x="1292352" y="24130"/>
                </a:lnTo>
                <a:lnTo>
                  <a:pt x="1741932" y="24130"/>
                </a:lnTo>
                <a:lnTo>
                  <a:pt x="1682496" y="17780"/>
                </a:lnTo>
                <a:lnTo>
                  <a:pt x="1621536" y="12700"/>
                </a:lnTo>
                <a:lnTo>
                  <a:pt x="1495044" y="5080"/>
                </a:lnTo>
                <a:lnTo>
                  <a:pt x="1431036" y="2540"/>
                </a:lnTo>
                <a:lnTo>
                  <a:pt x="1365504" y="1270"/>
                </a:lnTo>
                <a:lnTo>
                  <a:pt x="1304544" y="1270"/>
                </a:lnTo>
                <a:lnTo>
                  <a:pt x="1304163" y="952"/>
                </a:lnTo>
                <a:lnTo>
                  <a:pt x="1298448" y="0"/>
                </a:lnTo>
                <a:close/>
              </a:path>
              <a:path w="2597150" h="811529">
                <a:moveTo>
                  <a:pt x="1307592" y="789940"/>
                </a:moveTo>
                <a:lnTo>
                  <a:pt x="1298448" y="810260"/>
                </a:lnTo>
                <a:lnTo>
                  <a:pt x="1306830" y="810260"/>
                </a:lnTo>
                <a:lnTo>
                  <a:pt x="1309116" y="808990"/>
                </a:lnTo>
                <a:lnTo>
                  <a:pt x="1310640" y="802640"/>
                </a:lnTo>
                <a:lnTo>
                  <a:pt x="1312164" y="798830"/>
                </a:lnTo>
                <a:lnTo>
                  <a:pt x="1312164" y="793750"/>
                </a:lnTo>
                <a:lnTo>
                  <a:pt x="1307592" y="789940"/>
                </a:lnTo>
                <a:close/>
              </a:path>
              <a:path w="2597150" h="811529">
                <a:moveTo>
                  <a:pt x="1718157" y="789940"/>
                </a:moveTo>
                <a:lnTo>
                  <a:pt x="1307592" y="789940"/>
                </a:lnTo>
                <a:lnTo>
                  <a:pt x="1312164" y="793750"/>
                </a:lnTo>
                <a:lnTo>
                  <a:pt x="1312164" y="798830"/>
                </a:lnTo>
                <a:lnTo>
                  <a:pt x="1310640" y="802640"/>
                </a:lnTo>
                <a:lnTo>
                  <a:pt x="1309116" y="808990"/>
                </a:lnTo>
                <a:lnTo>
                  <a:pt x="1306830" y="810260"/>
                </a:lnTo>
                <a:lnTo>
                  <a:pt x="1365504" y="810260"/>
                </a:lnTo>
                <a:lnTo>
                  <a:pt x="1431036" y="808990"/>
                </a:lnTo>
                <a:lnTo>
                  <a:pt x="1559052" y="802640"/>
                </a:lnTo>
                <a:lnTo>
                  <a:pt x="1621536" y="798830"/>
                </a:lnTo>
                <a:lnTo>
                  <a:pt x="1682496" y="793750"/>
                </a:lnTo>
                <a:lnTo>
                  <a:pt x="1718157" y="789940"/>
                </a:lnTo>
                <a:close/>
              </a:path>
              <a:path w="2597150" h="811529">
                <a:moveTo>
                  <a:pt x="1298448" y="786130"/>
                </a:moveTo>
                <a:lnTo>
                  <a:pt x="1293876" y="786130"/>
                </a:lnTo>
                <a:lnTo>
                  <a:pt x="1289304" y="789940"/>
                </a:lnTo>
                <a:lnTo>
                  <a:pt x="1286256" y="793750"/>
                </a:lnTo>
                <a:lnTo>
                  <a:pt x="1284732" y="798830"/>
                </a:lnTo>
                <a:lnTo>
                  <a:pt x="1286256" y="805180"/>
                </a:lnTo>
                <a:lnTo>
                  <a:pt x="1289304" y="807720"/>
                </a:lnTo>
                <a:lnTo>
                  <a:pt x="1298448" y="786130"/>
                </a:lnTo>
                <a:close/>
              </a:path>
              <a:path w="2597150" h="811529">
                <a:moveTo>
                  <a:pt x="1741932" y="24130"/>
                </a:moveTo>
                <a:lnTo>
                  <a:pt x="1292352" y="24130"/>
                </a:lnTo>
                <a:lnTo>
                  <a:pt x="1298448" y="25400"/>
                </a:lnTo>
                <a:lnTo>
                  <a:pt x="1365504" y="25400"/>
                </a:lnTo>
                <a:lnTo>
                  <a:pt x="1557528" y="33020"/>
                </a:lnTo>
                <a:lnTo>
                  <a:pt x="1679448" y="43180"/>
                </a:lnTo>
                <a:lnTo>
                  <a:pt x="1738884" y="50800"/>
                </a:lnTo>
                <a:lnTo>
                  <a:pt x="1798320" y="55880"/>
                </a:lnTo>
                <a:lnTo>
                  <a:pt x="1854708" y="63500"/>
                </a:lnTo>
                <a:lnTo>
                  <a:pt x="1909572" y="73660"/>
                </a:lnTo>
                <a:lnTo>
                  <a:pt x="1962912" y="82550"/>
                </a:lnTo>
                <a:lnTo>
                  <a:pt x="2014728" y="92710"/>
                </a:lnTo>
                <a:lnTo>
                  <a:pt x="2113788" y="115570"/>
                </a:lnTo>
                <a:lnTo>
                  <a:pt x="2205228" y="139700"/>
                </a:lnTo>
                <a:lnTo>
                  <a:pt x="2287524" y="167640"/>
                </a:lnTo>
                <a:lnTo>
                  <a:pt x="2342388" y="190500"/>
                </a:lnTo>
                <a:lnTo>
                  <a:pt x="2359152" y="198120"/>
                </a:lnTo>
                <a:lnTo>
                  <a:pt x="2377440" y="205740"/>
                </a:lnTo>
                <a:lnTo>
                  <a:pt x="2407920" y="220980"/>
                </a:lnTo>
                <a:lnTo>
                  <a:pt x="2423160" y="229870"/>
                </a:lnTo>
                <a:lnTo>
                  <a:pt x="2436876" y="237490"/>
                </a:lnTo>
                <a:lnTo>
                  <a:pt x="2450592" y="246380"/>
                </a:lnTo>
                <a:lnTo>
                  <a:pt x="2464308" y="254000"/>
                </a:lnTo>
                <a:lnTo>
                  <a:pt x="2487168" y="273050"/>
                </a:lnTo>
                <a:lnTo>
                  <a:pt x="2499360" y="280670"/>
                </a:lnTo>
                <a:lnTo>
                  <a:pt x="2526792" y="307340"/>
                </a:lnTo>
                <a:lnTo>
                  <a:pt x="2534412" y="317500"/>
                </a:lnTo>
                <a:lnTo>
                  <a:pt x="2542032" y="325120"/>
                </a:lnTo>
                <a:lnTo>
                  <a:pt x="2554224" y="342900"/>
                </a:lnTo>
                <a:lnTo>
                  <a:pt x="2563368" y="360680"/>
                </a:lnTo>
                <a:lnTo>
                  <a:pt x="2566416" y="370840"/>
                </a:lnTo>
                <a:lnTo>
                  <a:pt x="2567940" y="379730"/>
                </a:lnTo>
                <a:lnTo>
                  <a:pt x="2570988" y="388620"/>
                </a:lnTo>
                <a:lnTo>
                  <a:pt x="2570988" y="397510"/>
                </a:lnTo>
                <a:lnTo>
                  <a:pt x="2572512" y="406400"/>
                </a:lnTo>
                <a:lnTo>
                  <a:pt x="2570988" y="416560"/>
                </a:lnTo>
                <a:lnTo>
                  <a:pt x="2570988" y="425450"/>
                </a:lnTo>
                <a:lnTo>
                  <a:pt x="2567940" y="434340"/>
                </a:lnTo>
                <a:lnTo>
                  <a:pt x="2566416" y="441960"/>
                </a:lnTo>
                <a:lnTo>
                  <a:pt x="2561844" y="450850"/>
                </a:lnTo>
                <a:lnTo>
                  <a:pt x="2558796" y="459740"/>
                </a:lnTo>
                <a:lnTo>
                  <a:pt x="2552700" y="469900"/>
                </a:lnTo>
                <a:lnTo>
                  <a:pt x="2508504" y="523240"/>
                </a:lnTo>
                <a:lnTo>
                  <a:pt x="2487168" y="539750"/>
                </a:lnTo>
                <a:lnTo>
                  <a:pt x="2476500" y="548640"/>
                </a:lnTo>
                <a:lnTo>
                  <a:pt x="2464308" y="557530"/>
                </a:lnTo>
                <a:lnTo>
                  <a:pt x="2450592" y="565150"/>
                </a:lnTo>
                <a:lnTo>
                  <a:pt x="2436876" y="574040"/>
                </a:lnTo>
                <a:lnTo>
                  <a:pt x="2423160" y="581660"/>
                </a:lnTo>
                <a:lnTo>
                  <a:pt x="2407920" y="589280"/>
                </a:lnTo>
                <a:lnTo>
                  <a:pt x="2392680" y="599440"/>
                </a:lnTo>
                <a:lnTo>
                  <a:pt x="2342388" y="622300"/>
                </a:lnTo>
                <a:lnTo>
                  <a:pt x="2305812" y="637540"/>
                </a:lnTo>
                <a:lnTo>
                  <a:pt x="2203704" y="671830"/>
                </a:lnTo>
                <a:lnTo>
                  <a:pt x="2159508" y="684530"/>
                </a:lnTo>
                <a:lnTo>
                  <a:pt x="2113788" y="695960"/>
                </a:lnTo>
                <a:lnTo>
                  <a:pt x="2065020" y="708660"/>
                </a:lnTo>
                <a:lnTo>
                  <a:pt x="2014728" y="718820"/>
                </a:lnTo>
                <a:lnTo>
                  <a:pt x="1962912" y="730250"/>
                </a:lnTo>
                <a:lnTo>
                  <a:pt x="1909572" y="739140"/>
                </a:lnTo>
                <a:lnTo>
                  <a:pt x="1854708" y="746760"/>
                </a:lnTo>
                <a:lnTo>
                  <a:pt x="1796796" y="755650"/>
                </a:lnTo>
                <a:lnTo>
                  <a:pt x="1618488" y="774700"/>
                </a:lnTo>
                <a:lnTo>
                  <a:pt x="1493520" y="782320"/>
                </a:lnTo>
                <a:lnTo>
                  <a:pt x="1298448" y="786130"/>
                </a:lnTo>
                <a:lnTo>
                  <a:pt x="1289304" y="807720"/>
                </a:lnTo>
                <a:lnTo>
                  <a:pt x="1299591" y="807720"/>
                </a:lnTo>
                <a:lnTo>
                  <a:pt x="1307592" y="789940"/>
                </a:lnTo>
                <a:lnTo>
                  <a:pt x="1718157" y="789940"/>
                </a:lnTo>
                <a:lnTo>
                  <a:pt x="1857756" y="772160"/>
                </a:lnTo>
                <a:lnTo>
                  <a:pt x="1967484" y="754380"/>
                </a:lnTo>
                <a:lnTo>
                  <a:pt x="2020824" y="744220"/>
                </a:lnTo>
                <a:lnTo>
                  <a:pt x="2119884" y="721360"/>
                </a:lnTo>
                <a:lnTo>
                  <a:pt x="2167128" y="708660"/>
                </a:lnTo>
                <a:lnTo>
                  <a:pt x="2255520" y="683260"/>
                </a:lnTo>
                <a:lnTo>
                  <a:pt x="2334768" y="652780"/>
                </a:lnTo>
                <a:lnTo>
                  <a:pt x="2369820" y="637540"/>
                </a:lnTo>
                <a:lnTo>
                  <a:pt x="2388108" y="629920"/>
                </a:lnTo>
                <a:lnTo>
                  <a:pt x="2404872" y="619760"/>
                </a:lnTo>
                <a:lnTo>
                  <a:pt x="2420112" y="612140"/>
                </a:lnTo>
                <a:lnTo>
                  <a:pt x="2435352" y="603250"/>
                </a:lnTo>
                <a:lnTo>
                  <a:pt x="2491740" y="568960"/>
                </a:lnTo>
                <a:lnTo>
                  <a:pt x="2535936" y="532130"/>
                </a:lnTo>
                <a:lnTo>
                  <a:pt x="2561844" y="501650"/>
                </a:lnTo>
                <a:lnTo>
                  <a:pt x="2569464" y="492760"/>
                </a:lnTo>
                <a:lnTo>
                  <a:pt x="2581656" y="471170"/>
                </a:lnTo>
                <a:lnTo>
                  <a:pt x="2590800" y="449580"/>
                </a:lnTo>
                <a:lnTo>
                  <a:pt x="2593848" y="439420"/>
                </a:lnTo>
                <a:lnTo>
                  <a:pt x="2596896" y="416560"/>
                </a:lnTo>
                <a:lnTo>
                  <a:pt x="2596896" y="394970"/>
                </a:lnTo>
                <a:lnTo>
                  <a:pt x="2586228" y="350520"/>
                </a:lnTo>
                <a:lnTo>
                  <a:pt x="2554224" y="298450"/>
                </a:lnTo>
                <a:lnTo>
                  <a:pt x="2525268" y="269240"/>
                </a:lnTo>
                <a:lnTo>
                  <a:pt x="2478024" y="233680"/>
                </a:lnTo>
                <a:lnTo>
                  <a:pt x="2464308" y="226060"/>
                </a:lnTo>
                <a:lnTo>
                  <a:pt x="2450592" y="215900"/>
                </a:lnTo>
                <a:lnTo>
                  <a:pt x="2435352" y="207010"/>
                </a:lnTo>
                <a:lnTo>
                  <a:pt x="2420112" y="199390"/>
                </a:lnTo>
                <a:lnTo>
                  <a:pt x="2403348" y="190500"/>
                </a:lnTo>
                <a:lnTo>
                  <a:pt x="2388108" y="182880"/>
                </a:lnTo>
                <a:lnTo>
                  <a:pt x="2369820" y="175260"/>
                </a:lnTo>
                <a:lnTo>
                  <a:pt x="2353056" y="166370"/>
                </a:lnTo>
                <a:lnTo>
                  <a:pt x="2333244" y="158750"/>
                </a:lnTo>
                <a:lnTo>
                  <a:pt x="2314956" y="151130"/>
                </a:lnTo>
                <a:lnTo>
                  <a:pt x="2295144" y="144780"/>
                </a:lnTo>
                <a:lnTo>
                  <a:pt x="2253996" y="129540"/>
                </a:lnTo>
                <a:lnTo>
                  <a:pt x="2211324" y="115570"/>
                </a:lnTo>
                <a:lnTo>
                  <a:pt x="2167128" y="104140"/>
                </a:lnTo>
                <a:lnTo>
                  <a:pt x="2119884" y="90170"/>
                </a:lnTo>
                <a:lnTo>
                  <a:pt x="2020824" y="67310"/>
                </a:lnTo>
                <a:lnTo>
                  <a:pt x="1967484" y="58420"/>
                </a:lnTo>
                <a:lnTo>
                  <a:pt x="1914144" y="46990"/>
                </a:lnTo>
                <a:lnTo>
                  <a:pt x="1741932" y="24130"/>
                </a:lnTo>
                <a:close/>
              </a:path>
              <a:path w="2597150" h="811529">
                <a:moveTo>
                  <a:pt x="1292352" y="24130"/>
                </a:moveTo>
                <a:lnTo>
                  <a:pt x="1293876" y="25400"/>
                </a:lnTo>
                <a:lnTo>
                  <a:pt x="1298448" y="25400"/>
                </a:lnTo>
                <a:lnTo>
                  <a:pt x="1292352" y="24130"/>
                </a:lnTo>
                <a:close/>
              </a:path>
              <a:path w="2597150" h="811529">
                <a:moveTo>
                  <a:pt x="1303126" y="88"/>
                </a:moveTo>
                <a:lnTo>
                  <a:pt x="1304163" y="952"/>
                </a:lnTo>
                <a:lnTo>
                  <a:pt x="1306068" y="1270"/>
                </a:lnTo>
                <a:lnTo>
                  <a:pt x="1365504" y="1270"/>
                </a:lnTo>
                <a:lnTo>
                  <a:pt x="1303126" y="88"/>
                </a:lnTo>
                <a:close/>
              </a:path>
              <a:path w="2597150" h="811529">
                <a:moveTo>
                  <a:pt x="1298448" y="0"/>
                </a:moveTo>
                <a:lnTo>
                  <a:pt x="1304163" y="952"/>
                </a:lnTo>
                <a:lnTo>
                  <a:pt x="1303126" y="88"/>
                </a:lnTo>
                <a:lnTo>
                  <a:pt x="1298448" y="0"/>
                </a:lnTo>
                <a:close/>
              </a:path>
              <a:path w="2597150" h="811529">
                <a:moveTo>
                  <a:pt x="1303020" y="0"/>
                </a:moveTo>
                <a:lnTo>
                  <a:pt x="1298448" y="0"/>
                </a:lnTo>
                <a:lnTo>
                  <a:pt x="1303126" y="8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76218" y="7765797"/>
            <a:ext cx="1002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970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Espagnol  Lignes</a:t>
            </a:r>
            <a:r>
              <a:rPr sz="1200" b="1" spc="-8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43-63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5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3705858" y="9013953"/>
            <a:ext cx="1002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129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Allemand  Lignes</a:t>
            </a:r>
            <a:r>
              <a:rPr sz="1200" b="1" spc="-8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43-63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90090" y="9052053"/>
            <a:ext cx="1002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Italien  Lignes</a:t>
            </a:r>
            <a:r>
              <a:rPr sz="1200" b="1" spc="-8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43-63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76730" y="8052309"/>
            <a:ext cx="1002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987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Anglais  Lignes</a:t>
            </a:r>
            <a:r>
              <a:rPr sz="1200" b="1" spc="-8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omic Sans MS"/>
                <a:cs typeface="Comic Sans MS"/>
              </a:rPr>
              <a:t>43-63</a:t>
            </a:r>
            <a:endParaRPr sz="1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84747" y="1059175"/>
            <a:ext cx="1152143" cy="10713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20542" y="2945386"/>
            <a:ext cx="14871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79645"/>
                </a:solidFill>
                <a:latin typeface="Comic Sans MS"/>
                <a:cs typeface="Comic Sans MS"/>
              </a:rPr>
              <a:t>M</a:t>
            </a:r>
            <a:r>
              <a:rPr sz="1600" b="1" spc="-5" dirty="0">
                <a:solidFill>
                  <a:srgbClr val="F79645"/>
                </a:solidFill>
                <a:latin typeface="Comic Sans MS"/>
                <a:cs typeface="Comic Sans MS"/>
              </a:rPr>
              <a:t>ath</a:t>
            </a:r>
            <a:r>
              <a:rPr sz="1600" b="1" spc="-10" dirty="0">
                <a:solidFill>
                  <a:srgbClr val="F79645"/>
                </a:solidFill>
                <a:latin typeface="Comic Sans MS"/>
                <a:cs typeface="Comic Sans MS"/>
              </a:rPr>
              <a:t>ém</a:t>
            </a:r>
            <a:r>
              <a:rPr sz="1600" b="1" spc="-5" dirty="0">
                <a:solidFill>
                  <a:srgbClr val="F79645"/>
                </a:solidFill>
                <a:latin typeface="Comic Sans MS"/>
                <a:cs typeface="Comic Sans MS"/>
              </a:rPr>
              <a:t>at</a:t>
            </a:r>
            <a:r>
              <a:rPr sz="1600" b="1" spc="-10" dirty="0">
                <a:solidFill>
                  <a:srgbClr val="F79645"/>
                </a:solidFill>
                <a:latin typeface="Comic Sans MS"/>
                <a:cs typeface="Comic Sans MS"/>
              </a:rPr>
              <a:t>ique</a:t>
            </a:r>
            <a:r>
              <a:rPr sz="1600" b="1" spc="-5" dirty="0">
                <a:solidFill>
                  <a:srgbClr val="F79645"/>
                </a:solidFill>
                <a:latin typeface="Comic Sans MS"/>
                <a:cs typeface="Comic Sans MS"/>
              </a:rPr>
              <a:t>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66316" y="2695188"/>
            <a:ext cx="2597150" cy="811530"/>
          </a:xfrm>
          <a:custGeom>
            <a:avLst/>
            <a:gdLst/>
            <a:ahLst/>
            <a:cxnLst/>
            <a:rect l="l" t="t" r="r" b="b"/>
            <a:pathLst>
              <a:path w="2597150" h="811529">
                <a:moveTo>
                  <a:pt x="1298448" y="0"/>
                </a:moveTo>
                <a:lnTo>
                  <a:pt x="1231392" y="0"/>
                </a:lnTo>
                <a:lnTo>
                  <a:pt x="1165860" y="1270"/>
                </a:lnTo>
                <a:lnTo>
                  <a:pt x="1037844" y="7620"/>
                </a:lnTo>
                <a:lnTo>
                  <a:pt x="975360" y="12700"/>
                </a:lnTo>
                <a:lnTo>
                  <a:pt x="853440" y="24130"/>
                </a:lnTo>
                <a:lnTo>
                  <a:pt x="682752" y="46990"/>
                </a:lnTo>
                <a:lnTo>
                  <a:pt x="629412" y="58420"/>
                </a:lnTo>
                <a:lnTo>
                  <a:pt x="576072" y="67310"/>
                </a:lnTo>
                <a:lnTo>
                  <a:pt x="477012" y="90170"/>
                </a:lnTo>
                <a:lnTo>
                  <a:pt x="429768" y="104140"/>
                </a:lnTo>
                <a:lnTo>
                  <a:pt x="385572" y="115570"/>
                </a:lnTo>
                <a:lnTo>
                  <a:pt x="341376" y="129540"/>
                </a:lnTo>
                <a:lnTo>
                  <a:pt x="281940" y="152400"/>
                </a:lnTo>
                <a:lnTo>
                  <a:pt x="262128" y="158750"/>
                </a:lnTo>
                <a:lnTo>
                  <a:pt x="243840" y="167640"/>
                </a:lnTo>
                <a:lnTo>
                  <a:pt x="227076" y="175260"/>
                </a:lnTo>
                <a:lnTo>
                  <a:pt x="208788" y="182880"/>
                </a:lnTo>
                <a:lnTo>
                  <a:pt x="192024" y="190500"/>
                </a:lnTo>
                <a:lnTo>
                  <a:pt x="176784" y="199390"/>
                </a:lnTo>
                <a:lnTo>
                  <a:pt x="161544" y="207010"/>
                </a:lnTo>
                <a:lnTo>
                  <a:pt x="146304" y="215900"/>
                </a:lnTo>
                <a:lnTo>
                  <a:pt x="118872" y="234950"/>
                </a:lnTo>
                <a:lnTo>
                  <a:pt x="105156" y="242570"/>
                </a:lnTo>
                <a:lnTo>
                  <a:pt x="92964" y="251460"/>
                </a:lnTo>
                <a:lnTo>
                  <a:pt x="82296" y="261620"/>
                </a:lnTo>
                <a:lnTo>
                  <a:pt x="60960" y="280670"/>
                </a:lnTo>
                <a:lnTo>
                  <a:pt x="51816" y="289560"/>
                </a:lnTo>
                <a:lnTo>
                  <a:pt x="27432" y="320040"/>
                </a:lnTo>
                <a:lnTo>
                  <a:pt x="6096" y="363220"/>
                </a:lnTo>
                <a:lnTo>
                  <a:pt x="0" y="394970"/>
                </a:lnTo>
                <a:lnTo>
                  <a:pt x="0" y="417830"/>
                </a:lnTo>
                <a:lnTo>
                  <a:pt x="1524" y="427990"/>
                </a:lnTo>
                <a:lnTo>
                  <a:pt x="3048" y="440690"/>
                </a:lnTo>
                <a:lnTo>
                  <a:pt x="27432" y="492760"/>
                </a:lnTo>
                <a:lnTo>
                  <a:pt x="42672" y="511810"/>
                </a:lnTo>
                <a:lnTo>
                  <a:pt x="51816" y="523240"/>
                </a:lnTo>
                <a:lnTo>
                  <a:pt x="60960" y="532130"/>
                </a:lnTo>
                <a:lnTo>
                  <a:pt x="71628" y="541020"/>
                </a:lnTo>
                <a:lnTo>
                  <a:pt x="92964" y="561340"/>
                </a:lnTo>
                <a:lnTo>
                  <a:pt x="106680" y="570230"/>
                </a:lnTo>
                <a:lnTo>
                  <a:pt x="118872" y="577850"/>
                </a:lnTo>
                <a:lnTo>
                  <a:pt x="146304" y="595630"/>
                </a:lnTo>
                <a:lnTo>
                  <a:pt x="161544" y="604520"/>
                </a:lnTo>
                <a:lnTo>
                  <a:pt x="176784" y="612140"/>
                </a:lnTo>
                <a:lnTo>
                  <a:pt x="192024" y="622300"/>
                </a:lnTo>
                <a:lnTo>
                  <a:pt x="208788" y="629920"/>
                </a:lnTo>
                <a:lnTo>
                  <a:pt x="227076" y="637540"/>
                </a:lnTo>
                <a:lnTo>
                  <a:pt x="243840" y="645160"/>
                </a:lnTo>
                <a:lnTo>
                  <a:pt x="263652" y="652780"/>
                </a:lnTo>
                <a:lnTo>
                  <a:pt x="281940" y="660400"/>
                </a:lnTo>
                <a:lnTo>
                  <a:pt x="301752" y="668020"/>
                </a:lnTo>
                <a:lnTo>
                  <a:pt x="342900" y="683260"/>
                </a:lnTo>
                <a:lnTo>
                  <a:pt x="477012" y="722630"/>
                </a:lnTo>
                <a:lnTo>
                  <a:pt x="525780" y="732790"/>
                </a:lnTo>
                <a:lnTo>
                  <a:pt x="576072" y="744220"/>
                </a:lnTo>
                <a:lnTo>
                  <a:pt x="629412" y="754380"/>
                </a:lnTo>
                <a:lnTo>
                  <a:pt x="739140" y="772160"/>
                </a:lnTo>
                <a:lnTo>
                  <a:pt x="854964" y="787400"/>
                </a:lnTo>
                <a:lnTo>
                  <a:pt x="914400" y="793750"/>
                </a:lnTo>
                <a:lnTo>
                  <a:pt x="975360" y="798830"/>
                </a:lnTo>
                <a:lnTo>
                  <a:pt x="1037844" y="802640"/>
                </a:lnTo>
                <a:lnTo>
                  <a:pt x="1101852" y="807720"/>
                </a:lnTo>
                <a:lnTo>
                  <a:pt x="1298448" y="811530"/>
                </a:lnTo>
                <a:lnTo>
                  <a:pt x="1303020" y="811530"/>
                </a:lnTo>
                <a:lnTo>
                  <a:pt x="1305052" y="810260"/>
                </a:lnTo>
                <a:lnTo>
                  <a:pt x="1296924" y="810260"/>
                </a:lnTo>
                <a:lnTo>
                  <a:pt x="1297347" y="808990"/>
                </a:lnTo>
                <a:lnTo>
                  <a:pt x="1290828" y="808990"/>
                </a:lnTo>
                <a:lnTo>
                  <a:pt x="1286256" y="806450"/>
                </a:lnTo>
                <a:lnTo>
                  <a:pt x="1283208" y="801370"/>
                </a:lnTo>
                <a:lnTo>
                  <a:pt x="1286256" y="789940"/>
                </a:lnTo>
                <a:lnTo>
                  <a:pt x="1292352" y="786130"/>
                </a:lnTo>
                <a:lnTo>
                  <a:pt x="1231392" y="786130"/>
                </a:lnTo>
                <a:lnTo>
                  <a:pt x="1167384" y="784860"/>
                </a:lnTo>
                <a:lnTo>
                  <a:pt x="1039368" y="778510"/>
                </a:lnTo>
                <a:lnTo>
                  <a:pt x="976884" y="774700"/>
                </a:lnTo>
                <a:lnTo>
                  <a:pt x="798576" y="755650"/>
                </a:lnTo>
                <a:lnTo>
                  <a:pt x="742188" y="748030"/>
                </a:lnTo>
                <a:lnTo>
                  <a:pt x="633984" y="730250"/>
                </a:lnTo>
                <a:lnTo>
                  <a:pt x="582168" y="718820"/>
                </a:lnTo>
                <a:lnTo>
                  <a:pt x="531876" y="708660"/>
                </a:lnTo>
                <a:lnTo>
                  <a:pt x="391668" y="671830"/>
                </a:lnTo>
                <a:lnTo>
                  <a:pt x="309372" y="645160"/>
                </a:lnTo>
                <a:lnTo>
                  <a:pt x="236220" y="614680"/>
                </a:lnTo>
                <a:lnTo>
                  <a:pt x="188976" y="589280"/>
                </a:lnTo>
                <a:lnTo>
                  <a:pt x="158496" y="574040"/>
                </a:lnTo>
                <a:lnTo>
                  <a:pt x="146304" y="565150"/>
                </a:lnTo>
                <a:lnTo>
                  <a:pt x="132588" y="557530"/>
                </a:lnTo>
                <a:lnTo>
                  <a:pt x="108204" y="539750"/>
                </a:lnTo>
                <a:lnTo>
                  <a:pt x="70104" y="504190"/>
                </a:lnTo>
                <a:lnTo>
                  <a:pt x="42672" y="469900"/>
                </a:lnTo>
                <a:lnTo>
                  <a:pt x="27432" y="433070"/>
                </a:lnTo>
                <a:lnTo>
                  <a:pt x="24384" y="414020"/>
                </a:lnTo>
                <a:lnTo>
                  <a:pt x="24384" y="405130"/>
                </a:lnTo>
                <a:lnTo>
                  <a:pt x="25908" y="396240"/>
                </a:lnTo>
                <a:lnTo>
                  <a:pt x="25908" y="387350"/>
                </a:lnTo>
                <a:lnTo>
                  <a:pt x="28956" y="378460"/>
                </a:lnTo>
                <a:lnTo>
                  <a:pt x="30480" y="368300"/>
                </a:lnTo>
                <a:lnTo>
                  <a:pt x="35052" y="359410"/>
                </a:lnTo>
                <a:lnTo>
                  <a:pt x="54864" y="325120"/>
                </a:lnTo>
                <a:lnTo>
                  <a:pt x="79248" y="298450"/>
                </a:lnTo>
                <a:lnTo>
                  <a:pt x="88392" y="289560"/>
                </a:lnTo>
                <a:lnTo>
                  <a:pt x="109728" y="271780"/>
                </a:lnTo>
                <a:lnTo>
                  <a:pt x="120396" y="264160"/>
                </a:lnTo>
                <a:lnTo>
                  <a:pt x="132588" y="254000"/>
                </a:lnTo>
                <a:lnTo>
                  <a:pt x="146304" y="246380"/>
                </a:lnTo>
                <a:lnTo>
                  <a:pt x="160020" y="237490"/>
                </a:lnTo>
                <a:lnTo>
                  <a:pt x="173736" y="229870"/>
                </a:lnTo>
                <a:lnTo>
                  <a:pt x="254508" y="190500"/>
                </a:lnTo>
                <a:lnTo>
                  <a:pt x="291084" y="175260"/>
                </a:lnTo>
                <a:lnTo>
                  <a:pt x="350520" y="153670"/>
                </a:lnTo>
                <a:lnTo>
                  <a:pt x="393192" y="139700"/>
                </a:lnTo>
                <a:lnTo>
                  <a:pt x="437388" y="128270"/>
                </a:lnTo>
                <a:lnTo>
                  <a:pt x="483108" y="115570"/>
                </a:lnTo>
                <a:lnTo>
                  <a:pt x="582168" y="92710"/>
                </a:lnTo>
                <a:lnTo>
                  <a:pt x="633984" y="82550"/>
                </a:lnTo>
                <a:lnTo>
                  <a:pt x="687324" y="73660"/>
                </a:lnTo>
                <a:lnTo>
                  <a:pt x="742188" y="63500"/>
                </a:lnTo>
                <a:lnTo>
                  <a:pt x="856488" y="48260"/>
                </a:lnTo>
                <a:lnTo>
                  <a:pt x="1039368" y="33020"/>
                </a:lnTo>
                <a:lnTo>
                  <a:pt x="1231392" y="25400"/>
                </a:lnTo>
                <a:lnTo>
                  <a:pt x="1293876" y="25400"/>
                </a:lnTo>
                <a:lnTo>
                  <a:pt x="1290828" y="24130"/>
                </a:lnTo>
                <a:lnTo>
                  <a:pt x="1289304" y="22860"/>
                </a:lnTo>
                <a:lnTo>
                  <a:pt x="1289304" y="21590"/>
                </a:lnTo>
                <a:lnTo>
                  <a:pt x="1714838" y="21590"/>
                </a:lnTo>
                <a:lnTo>
                  <a:pt x="1620012" y="12700"/>
                </a:lnTo>
                <a:lnTo>
                  <a:pt x="1495044" y="5080"/>
                </a:lnTo>
                <a:lnTo>
                  <a:pt x="1307592" y="5080"/>
                </a:lnTo>
                <a:lnTo>
                  <a:pt x="1298448" y="0"/>
                </a:lnTo>
                <a:close/>
              </a:path>
              <a:path w="2597150" h="811529">
                <a:moveTo>
                  <a:pt x="1304544" y="787400"/>
                </a:moveTo>
                <a:lnTo>
                  <a:pt x="1296924" y="810260"/>
                </a:lnTo>
                <a:lnTo>
                  <a:pt x="1305052" y="810260"/>
                </a:lnTo>
                <a:lnTo>
                  <a:pt x="1309116" y="807720"/>
                </a:lnTo>
                <a:lnTo>
                  <a:pt x="1312164" y="797560"/>
                </a:lnTo>
                <a:lnTo>
                  <a:pt x="1309116" y="791210"/>
                </a:lnTo>
                <a:lnTo>
                  <a:pt x="1304544" y="787400"/>
                </a:lnTo>
                <a:close/>
              </a:path>
              <a:path w="2597150" h="811529">
                <a:moveTo>
                  <a:pt x="1741932" y="787400"/>
                </a:moveTo>
                <a:lnTo>
                  <a:pt x="1304544" y="787400"/>
                </a:lnTo>
                <a:lnTo>
                  <a:pt x="1309116" y="791210"/>
                </a:lnTo>
                <a:lnTo>
                  <a:pt x="1312164" y="797560"/>
                </a:lnTo>
                <a:lnTo>
                  <a:pt x="1309116" y="807720"/>
                </a:lnTo>
                <a:lnTo>
                  <a:pt x="1305052" y="810260"/>
                </a:lnTo>
                <a:lnTo>
                  <a:pt x="1363980" y="810260"/>
                </a:lnTo>
                <a:lnTo>
                  <a:pt x="1429512" y="808990"/>
                </a:lnTo>
                <a:lnTo>
                  <a:pt x="1557528" y="802640"/>
                </a:lnTo>
                <a:lnTo>
                  <a:pt x="1620012" y="798830"/>
                </a:lnTo>
                <a:lnTo>
                  <a:pt x="1680972" y="793750"/>
                </a:lnTo>
                <a:lnTo>
                  <a:pt x="1741932" y="787400"/>
                </a:lnTo>
                <a:close/>
              </a:path>
              <a:path w="2597150" h="811529">
                <a:moveTo>
                  <a:pt x="1298448" y="786130"/>
                </a:moveTo>
                <a:lnTo>
                  <a:pt x="1292352" y="786130"/>
                </a:lnTo>
                <a:lnTo>
                  <a:pt x="1286256" y="789940"/>
                </a:lnTo>
                <a:lnTo>
                  <a:pt x="1283208" y="801370"/>
                </a:lnTo>
                <a:lnTo>
                  <a:pt x="1286256" y="806450"/>
                </a:lnTo>
                <a:lnTo>
                  <a:pt x="1290828" y="808990"/>
                </a:lnTo>
                <a:lnTo>
                  <a:pt x="1298448" y="786130"/>
                </a:lnTo>
                <a:close/>
              </a:path>
              <a:path w="2597150" h="811529">
                <a:moveTo>
                  <a:pt x="1714838" y="21590"/>
                </a:moveTo>
                <a:lnTo>
                  <a:pt x="1289304" y="21590"/>
                </a:lnTo>
                <a:lnTo>
                  <a:pt x="1296924" y="25400"/>
                </a:lnTo>
                <a:lnTo>
                  <a:pt x="1363980" y="25400"/>
                </a:lnTo>
                <a:lnTo>
                  <a:pt x="1556004" y="33020"/>
                </a:lnTo>
                <a:lnTo>
                  <a:pt x="1618488" y="38100"/>
                </a:lnTo>
                <a:lnTo>
                  <a:pt x="1738884" y="50800"/>
                </a:lnTo>
                <a:lnTo>
                  <a:pt x="1796796" y="55880"/>
                </a:lnTo>
                <a:lnTo>
                  <a:pt x="1853184" y="63500"/>
                </a:lnTo>
                <a:lnTo>
                  <a:pt x="1909572" y="73660"/>
                </a:lnTo>
                <a:lnTo>
                  <a:pt x="1962912" y="82550"/>
                </a:lnTo>
                <a:lnTo>
                  <a:pt x="2014728" y="92710"/>
                </a:lnTo>
                <a:lnTo>
                  <a:pt x="2113788" y="115570"/>
                </a:lnTo>
                <a:lnTo>
                  <a:pt x="2159508" y="128270"/>
                </a:lnTo>
                <a:lnTo>
                  <a:pt x="2203704" y="139700"/>
                </a:lnTo>
                <a:lnTo>
                  <a:pt x="2246376" y="153670"/>
                </a:lnTo>
                <a:lnTo>
                  <a:pt x="2286000" y="167640"/>
                </a:lnTo>
                <a:lnTo>
                  <a:pt x="2342388" y="190500"/>
                </a:lnTo>
                <a:lnTo>
                  <a:pt x="2392680" y="213360"/>
                </a:lnTo>
                <a:lnTo>
                  <a:pt x="2407920" y="222250"/>
                </a:lnTo>
                <a:lnTo>
                  <a:pt x="2423160" y="229870"/>
                </a:lnTo>
                <a:lnTo>
                  <a:pt x="2436876" y="237490"/>
                </a:lnTo>
                <a:lnTo>
                  <a:pt x="2450592" y="246380"/>
                </a:lnTo>
                <a:lnTo>
                  <a:pt x="2462784" y="254000"/>
                </a:lnTo>
                <a:lnTo>
                  <a:pt x="2487168" y="273050"/>
                </a:lnTo>
                <a:lnTo>
                  <a:pt x="2497836" y="280670"/>
                </a:lnTo>
                <a:lnTo>
                  <a:pt x="2508504" y="289560"/>
                </a:lnTo>
                <a:lnTo>
                  <a:pt x="2526792" y="307340"/>
                </a:lnTo>
                <a:lnTo>
                  <a:pt x="2534412" y="317500"/>
                </a:lnTo>
                <a:lnTo>
                  <a:pt x="2540508" y="325120"/>
                </a:lnTo>
                <a:lnTo>
                  <a:pt x="2548128" y="334010"/>
                </a:lnTo>
                <a:lnTo>
                  <a:pt x="2561844" y="360680"/>
                </a:lnTo>
                <a:lnTo>
                  <a:pt x="2567940" y="379730"/>
                </a:lnTo>
                <a:lnTo>
                  <a:pt x="2570988" y="397510"/>
                </a:lnTo>
                <a:lnTo>
                  <a:pt x="2570988" y="416560"/>
                </a:lnTo>
                <a:lnTo>
                  <a:pt x="2567940" y="434340"/>
                </a:lnTo>
                <a:lnTo>
                  <a:pt x="2564892" y="441960"/>
                </a:lnTo>
                <a:lnTo>
                  <a:pt x="2561844" y="450850"/>
                </a:lnTo>
                <a:lnTo>
                  <a:pt x="2552700" y="469900"/>
                </a:lnTo>
                <a:lnTo>
                  <a:pt x="2540508" y="487680"/>
                </a:lnTo>
                <a:lnTo>
                  <a:pt x="2532888" y="496570"/>
                </a:lnTo>
                <a:lnTo>
                  <a:pt x="2525268" y="504190"/>
                </a:lnTo>
                <a:lnTo>
                  <a:pt x="2517648" y="513080"/>
                </a:lnTo>
                <a:lnTo>
                  <a:pt x="2508504" y="523240"/>
                </a:lnTo>
                <a:lnTo>
                  <a:pt x="2497836" y="532130"/>
                </a:lnTo>
                <a:lnTo>
                  <a:pt x="2487168" y="539750"/>
                </a:lnTo>
                <a:lnTo>
                  <a:pt x="2462784" y="557530"/>
                </a:lnTo>
                <a:lnTo>
                  <a:pt x="2450592" y="565150"/>
                </a:lnTo>
                <a:lnTo>
                  <a:pt x="2436876" y="574040"/>
                </a:lnTo>
                <a:lnTo>
                  <a:pt x="2423160" y="581660"/>
                </a:lnTo>
                <a:lnTo>
                  <a:pt x="2407920" y="589280"/>
                </a:lnTo>
                <a:lnTo>
                  <a:pt x="2392680" y="599440"/>
                </a:lnTo>
                <a:lnTo>
                  <a:pt x="2359152" y="614680"/>
                </a:lnTo>
                <a:lnTo>
                  <a:pt x="2340864" y="622300"/>
                </a:lnTo>
                <a:lnTo>
                  <a:pt x="2324100" y="629920"/>
                </a:lnTo>
                <a:lnTo>
                  <a:pt x="2304288" y="637540"/>
                </a:lnTo>
                <a:lnTo>
                  <a:pt x="2203704" y="671830"/>
                </a:lnTo>
                <a:lnTo>
                  <a:pt x="2159508" y="684530"/>
                </a:lnTo>
                <a:lnTo>
                  <a:pt x="2065020" y="708660"/>
                </a:lnTo>
                <a:lnTo>
                  <a:pt x="2014728" y="718820"/>
                </a:lnTo>
                <a:lnTo>
                  <a:pt x="1962912" y="730250"/>
                </a:lnTo>
                <a:lnTo>
                  <a:pt x="1853184" y="748030"/>
                </a:lnTo>
                <a:lnTo>
                  <a:pt x="1796796" y="755650"/>
                </a:lnTo>
                <a:lnTo>
                  <a:pt x="1618488" y="774700"/>
                </a:lnTo>
                <a:lnTo>
                  <a:pt x="1493520" y="782320"/>
                </a:lnTo>
                <a:lnTo>
                  <a:pt x="1296924" y="786130"/>
                </a:lnTo>
                <a:lnTo>
                  <a:pt x="1298448" y="786130"/>
                </a:lnTo>
                <a:lnTo>
                  <a:pt x="1290828" y="808990"/>
                </a:lnTo>
                <a:lnTo>
                  <a:pt x="1297347" y="808990"/>
                </a:lnTo>
                <a:lnTo>
                  <a:pt x="1304544" y="787400"/>
                </a:lnTo>
                <a:lnTo>
                  <a:pt x="1741932" y="787400"/>
                </a:lnTo>
                <a:lnTo>
                  <a:pt x="1857756" y="772160"/>
                </a:lnTo>
                <a:lnTo>
                  <a:pt x="1967484" y="754380"/>
                </a:lnTo>
                <a:lnTo>
                  <a:pt x="2019300" y="744220"/>
                </a:lnTo>
                <a:lnTo>
                  <a:pt x="2119884" y="721360"/>
                </a:lnTo>
                <a:lnTo>
                  <a:pt x="2211324" y="695960"/>
                </a:lnTo>
                <a:lnTo>
                  <a:pt x="2253996" y="683260"/>
                </a:lnTo>
                <a:lnTo>
                  <a:pt x="2295144" y="668020"/>
                </a:lnTo>
                <a:lnTo>
                  <a:pt x="2369820" y="637540"/>
                </a:lnTo>
                <a:lnTo>
                  <a:pt x="2420112" y="612140"/>
                </a:lnTo>
                <a:lnTo>
                  <a:pt x="2435352" y="604520"/>
                </a:lnTo>
                <a:lnTo>
                  <a:pt x="2478024" y="577850"/>
                </a:lnTo>
                <a:lnTo>
                  <a:pt x="2514600" y="549910"/>
                </a:lnTo>
                <a:lnTo>
                  <a:pt x="2545080" y="523240"/>
                </a:lnTo>
                <a:lnTo>
                  <a:pt x="2552700" y="511810"/>
                </a:lnTo>
                <a:lnTo>
                  <a:pt x="2561844" y="502920"/>
                </a:lnTo>
                <a:lnTo>
                  <a:pt x="2567940" y="492760"/>
                </a:lnTo>
                <a:lnTo>
                  <a:pt x="2575560" y="481330"/>
                </a:lnTo>
                <a:lnTo>
                  <a:pt x="2580132" y="471170"/>
                </a:lnTo>
                <a:lnTo>
                  <a:pt x="2586228" y="459740"/>
                </a:lnTo>
                <a:lnTo>
                  <a:pt x="2595372" y="427990"/>
                </a:lnTo>
                <a:lnTo>
                  <a:pt x="2596896" y="416560"/>
                </a:lnTo>
                <a:lnTo>
                  <a:pt x="2596896" y="394970"/>
                </a:lnTo>
                <a:lnTo>
                  <a:pt x="2580132" y="340360"/>
                </a:lnTo>
                <a:lnTo>
                  <a:pt x="2552700" y="299720"/>
                </a:lnTo>
                <a:lnTo>
                  <a:pt x="2514600" y="260350"/>
                </a:lnTo>
                <a:lnTo>
                  <a:pt x="2478024" y="233680"/>
                </a:lnTo>
                <a:lnTo>
                  <a:pt x="2464308" y="226060"/>
                </a:lnTo>
                <a:lnTo>
                  <a:pt x="2449068" y="215900"/>
                </a:lnTo>
                <a:lnTo>
                  <a:pt x="2435352" y="207010"/>
                </a:lnTo>
                <a:lnTo>
                  <a:pt x="2420112" y="199390"/>
                </a:lnTo>
                <a:lnTo>
                  <a:pt x="2403348" y="190500"/>
                </a:lnTo>
                <a:lnTo>
                  <a:pt x="2369820" y="175260"/>
                </a:lnTo>
                <a:lnTo>
                  <a:pt x="2351532" y="167640"/>
                </a:lnTo>
                <a:lnTo>
                  <a:pt x="2333244" y="158750"/>
                </a:lnTo>
                <a:lnTo>
                  <a:pt x="2313432" y="151130"/>
                </a:lnTo>
                <a:lnTo>
                  <a:pt x="2295144" y="144780"/>
                </a:lnTo>
                <a:lnTo>
                  <a:pt x="2253996" y="129540"/>
                </a:lnTo>
                <a:lnTo>
                  <a:pt x="2211324" y="115570"/>
                </a:lnTo>
                <a:lnTo>
                  <a:pt x="2165604" y="104140"/>
                </a:lnTo>
                <a:lnTo>
                  <a:pt x="2118360" y="90170"/>
                </a:lnTo>
                <a:lnTo>
                  <a:pt x="2019300" y="67310"/>
                </a:lnTo>
                <a:lnTo>
                  <a:pt x="1857756" y="39370"/>
                </a:lnTo>
                <a:lnTo>
                  <a:pt x="1741932" y="24130"/>
                </a:lnTo>
                <a:lnTo>
                  <a:pt x="1714838" y="21590"/>
                </a:lnTo>
                <a:close/>
              </a:path>
              <a:path w="2597150" h="811529">
                <a:moveTo>
                  <a:pt x="1289304" y="21590"/>
                </a:moveTo>
                <a:lnTo>
                  <a:pt x="1289304" y="22860"/>
                </a:lnTo>
                <a:lnTo>
                  <a:pt x="1290828" y="24130"/>
                </a:lnTo>
                <a:lnTo>
                  <a:pt x="1293876" y="25400"/>
                </a:lnTo>
                <a:lnTo>
                  <a:pt x="1296924" y="25400"/>
                </a:lnTo>
                <a:lnTo>
                  <a:pt x="1289304" y="21590"/>
                </a:lnTo>
                <a:close/>
              </a:path>
              <a:path w="2597150" h="811529">
                <a:moveTo>
                  <a:pt x="1298448" y="0"/>
                </a:moveTo>
                <a:lnTo>
                  <a:pt x="1307592" y="5080"/>
                </a:lnTo>
                <a:lnTo>
                  <a:pt x="1304544" y="1270"/>
                </a:lnTo>
                <a:lnTo>
                  <a:pt x="1301697" y="83"/>
                </a:lnTo>
                <a:lnTo>
                  <a:pt x="1298448" y="0"/>
                </a:lnTo>
                <a:close/>
              </a:path>
              <a:path w="2597150" h="811529">
                <a:moveTo>
                  <a:pt x="1301697" y="83"/>
                </a:moveTo>
                <a:lnTo>
                  <a:pt x="1304544" y="1270"/>
                </a:lnTo>
                <a:lnTo>
                  <a:pt x="1307592" y="5080"/>
                </a:lnTo>
                <a:lnTo>
                  <a:pt x="1495044" y="5080"/>
                </a:lnTo>
                <a:lnTo>
                  <a:pt x="1301697" y="83"/>
                </a:lnTo>
                <a:close/>
              </a:path>
              <a:path w="2597150" h="811529">
                <a:moveTo>
                  <a:pt x="1301496" y="0"/>
                </a:moveTo>
                <a:lnTo>
                  <a:pt x="1298448" y="0"/>
                </a:lnTo>
                <a:lnTo>
                  <a:pt x="1301697" y="83"/>
                </a:lnTo>
                <a:lnTo>
                  <a:pt x="1301496" y="0"/>
                </a:lnTo>
                <a:close/>
              </a:path>
            </a:pathLst>
          </a:custGeom>
          <a:solidFill>
            <a:srgbClr val="F79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20642" y="3731770"/>
            <a:ext cx="88709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539" marR="5080" indent="-11747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C</a:t>
            </a:r>
            <a:r>
              <a:rPr sz="1200" b="1" spc="5" dirty="0">
                <a:solidFill>
                  <a:srgbClr val="F79645"/>
                </a:solidFill>
                <a:latin typeface="Comic Sans MS"/>
                <a:cs typeface="Comic Sans MS"/>
              </a:rPr>
              <a:t>o</a:t>
            </a:r>
            <a:r>
              <a:rPr sz="1200" b="1" spc="-10" dirty="0">
                <a:solidFill>
                  <a:srgbClr val="F79645"/>
                </a:solidFill>
                <a:latin typeface="Comic Sans MS"/>
                <a:cs typeface="Comic Sans MS"/>
              </a:rPr>
              <a:t>n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j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e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ct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urer </a:t>
            </a:r>
            <a:r>
              <a:rPr sz="1200" dirty="0">
                <a:solidFill>
                  <a:srgbClr val="F7964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30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26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4078" y="3480310"/>
            <a:ext cx="14808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Démontrer,</a:t>
            </a:r>
            <a:r>
              <a:rPr sz="1200" b="1" spc="-50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prouver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8606" y="3663190"/>
            <a:ext cx="6502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7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27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8764" y="987546"/>
            <a:ext cx="4429125" cy="646430"/>
          </a:xfrm>
          <a:prstGeom prst="rect">
            <a:avLst/>
          </a:prstGeom>
          <a:solidFill>
            <a:srgbClr val="BEBEBE"/>
          </a:solidFill>
        </p:spPr>
        <p:txBody>
          <a:bodyPr vert="horz" wrap="square" lIns="0" tIns="33655" rIns="0" bIns="0" rtlCol="0">
            <a:spAutoFit/>
          </a:bodyPr>
          <a:lstStyle/>
          <a:p>
            <a:pPr marL="1528445" marR="380365" indent="-1141730">
              <a:lnSpc>
                <a:spcPct val="100000"/>
              </a:lnSpc>
              <a:spcBef>
                <a:spcPts val="265"/>
              </a:spcBef>
            </a:pPr>
            <a:r>
              <a:rPr sz="1800" b="1" dirty="0">
                <a:latin typeface="Comic Sans MS"/>
                <a:cs typeface="Comic Sans MS"/>
              </a:rPr>
              <a:t>Les </a:t>
            </a:r>
            <a:r>
              <a:rPr sz="1800" b="1" spc="-5" dirty="0">
                <a:latin typeface="Comic Sans MS"/>
                <a:cs typeface="Comic Sans MS"/>
              </a:rPr>
              <a:t>verbes d’action des matières  scientifiques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82472" y="2303784"/>
            <a:ext cx="144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marR="5080" indent="-39814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Calculer,</a:t>
            </a:r>
            <a:r>
              <a:rPr sz="1200" b="1" spc="-4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effectuer  Ligne</a:t>
            </a:r>
            <a:r>
              <a:rPr sz="1200" b="1" spc="-10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20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94864" y="2050799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16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M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esurer </a:t>
            </a:r>
            <a:r>
              <a:rPr sz="1200" dirty="0">
                <a:solidFill>
                  <a:srgbClr val="F7964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21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37735" y="2232155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N</a:t>
            </a:r>
            <a:r>
              <a:rPr sz="1200" b="1" spc="5" dirty="0">
                <a:solidFill>
                  <a:srgbClr val="F79645"/>
                </a:solidFill>
                <a:latin typeface="Comic Sans MS"/>
                <a:cs typeface="Comic Sans MS"/>
              </a:rPr>
              <a:t>o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mmer </a:t>
            </a:r>
            <a:r>
              <a:rPr sz="1200" dirty="0">
                <a:solidFill>
                  <a:srgbClr val="F7964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1352" y="2088899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033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Coder 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22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66106" y="2946911"/>
            <a:ext cx="1109345" cy="819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0840" marR="5080" indent="-9906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D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é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t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e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r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m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in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F7964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3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24</a:t>
            </a:r>
            <a:endParaRPr sz="1200">
              <a:latin typeface="Comic Sans MS"/>
              <a:cs typeface="Comic Sans MS"/>
            </a:endParaRPr>
          </a:p>
          <a:p>
            <a:pPr marL="12700" marR="463550" indent="91440">
              <a:lnSpc>
                <a:spcPct val="100000"/>
              </a:lnSpc>
              <a:spcBef>
                <a:spcPts val="49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Placer  Ligne</a:t>
            </a:r>
            <a:r>
              <a:rPr sz="1200" b="1" spc="-8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25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66620" y="3765299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04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Déduire  Ligne</a:t>
            </a:r>
            <a:r>
              <a:rPr sz="1200" b="1" spc="-8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28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821683" y="5155687"/>
            <a:ext cx="2200275" cy="189230"/>
          </a:xfrm>
          <a:custGeom>
            <a:avLst/>
            <a:gdLst/>
            <a:ahLst/>
            <a:cxnLst/>
            <a:rect l="l" t="t" r="r" b="b"/>
            <a:pathLst>
              <a:path w="2200275" h="189229">
                <a:moveTo>
                  <a:pt x="1105408" y="0"/>
                </a:moveTo>
                <a:lnTo>
                  <a:pt x="1099312" y="0"/>
                </a:lnTo>
                <a:lnTo>
                  <a:pt x="968248" y="3048"/>
                </a:lnTo>
                <a:lnTo>
                  <a:pt x="840232" y="9144"/>
                </a:lnTo>
                <a:lnTo>
                  <a:pt x="716788" y="18288"/>
                </a:lnTo>
                <a:lnTo>
                  <a:pt x="655828" y="24384"/>
                </a:lnTo>
                <a:lnTo>
                  <a:pt x="540004" y="39624"/>
                </a:lnTo>
                <a:lnTo>
                  <a:pt x="430276" y="57912"/>
                </a:lnTo>
                <a:lnTo>
                  <a:pt x="328168" y="79248"/>
                </a:lnTo>
                <a:lnTo>
                  <a:pt x="232156" y="103632"/>
                </a:lnTo>
                <a:lnTo>
                  <a:pt x="186436" y="117348"/>
                </a:lnTo>
                <a:lnTo>
                  <a:pt x="143764" y="131064"/>
                </a:lnTo>
                <a:lnTo>
                  <a:pt x="102616" y="144780"/>
                </a:lnTo>
                <a:lnTo>
                  <a:pt x="84328" y="152400"/>
                </a:lnTo>
                <a:lnTo>
                  <a:pt x="64516" y="160020"/>
                </a:lnTo>
                <a:lnTo>
                  <a:pt x="27940" y="175260"/>
                </a:lnTo>
                <a:lnTo>
                  <a:pt x="11176" y="182880"/>
                </a:lnTo>
                <a:lnTo>
                  <a:pt x="0" y="188976"/>
                </a:lnTo>
                <a:lnTo>
                  <a:pt x="60553" y="188976"/>
                </a:lnTo>
                <a:lnTo>
                  <a:pt x="93472" y="175260"/>
                </a:lnTo>
                <a:lnTo>
                  <a:pt x="111760" y="169164"/>
                </a:lnTo>
                <a:lnTo>
                  <a:pt x="152908" y="153924"/>
                </a:lnTo>
                <a:lnTo>
                  <a:pt x="194056" y="140208"/>
                </a:lnTo>
                <a:lnTo>
                  <a:pt x="238252" y="128016"/>
                </a:lnTo>
                <a:lnTo>
                  <a:pt x="334264" y="103632"/>
                </a:lnTo>
                <a:lnTo>
                  <a:pt x="383032" y="92964"/>
                </a:lnTo>
                <a:lnTo>
                  <a:pt x="436372" y="83820"/>
                </a:lnTo>
                <a:lnTo>
                  <a:pt x="489712" y="73152"/>
                </a:lnTo>
                <a:lnTo>
                  <a:pt x="544576" y="65532"/>
                </a:lnTo>
                <a:lnTo>
                  <a:pt x="600964" y="56388"/>
                </a:lnTo>
                <a:lnTo>
                  <a:pt x="779272" y="38100"/>
                </a:lnTo>
                <a:lnTo>
                  <a:pt x="841756" y="33528"/>
                </a:lnTo>
                <a:lnTo>
                  <a:pt x="969772" y="27432"/>
                </a:lnTo>
                <a:lnTo>
                  <a:pt x="1033780" y="25908"/>
                </a:lnTo>
                <a:lnTo>
                  <a:pt x="1094740" y="25908"/>
                </a:lnTo>
                <a:lnTo>
                  <a:pt x="1088644" y="22860"/>
                </a:lnTo>
                <a:lnTo>
                  <a:pt x="1087120" y="16764"/>
                </a:lnTo>
                <a:lnTo>
                  <a:pt x="1087120" y="15240"/>
                </a:lnTo>
                <a:lnTo>
                  <a:pt x="1442720" y="15240"/>
                </a:lnTo>
                <a:lnTo>
                  <a:pt x="1380744" y="10668"/>
                </a:lnTo>
                <a:lnTo>
                  <a:pt x="1113028" y="10668"/>
                </a:lnTo>
                <a:lnTo>
                  <a:pt x="1100836" y="1524"/>
                </a:lnTo>
                <a:lnTo>
                  <a:pt x="1107440" y="1524"/>
                </a:lnTo>
                <a:lnTo>
                  <a:pt x="1105408" y="0"/>
                </a:lnTo>
                <a:close/>
              </a:path>
              <a:path w="2200275" h="189229">
                <a:moveTo>
                  <a:pt x="1442720" y="15240"/>
                </a:moveTo>
                <a:lnTo>
                  <a:pt x="1087120" y="15240"/>
                </a:lnTo>
                <a:lnTo>
                  <a:pt x="1100836" y="25908"/>
                </a:lnTo>
                <a:lnTo>
                  <a:pt x="1099312" y="25908"/>
                </a:lnTo>
                <a:lnTo>
                  <a:pt x="1295908" y="30480"/>
                </a:lnTo>
                <a:lnTo>
                  <a:pt x="1481836" y="44196"/>
                </a:lnTo>
                <a:lnTo>
                  <a:pt x="1541272" y="50292"/>
                </a:lnTo>
                <a:lnTo>
                  <a:pt x="1710436" y="73152"/>
                </a:lnTo>
                <a:lnTo>
                  <a:pt x="1765300" y="83820"/>
                </a:lnTo>
                <a:lnTo>
                  <a:pt x="1817116" y="92964"/>
                </a:lnTo>
                <a:lnTo>
                  <a:pt x="1867408" y="103632"/>
                </a:lnTo>
                <a:lnTo>
                  <a:pt x="1961896" y="128016"/>
                </a:lnTo>
                <a:lnTo>
                  <a:pt x="2006092" y="141732"/>
                </a:lnTo>
                <a:lnTo>
                  <a:pt x="2048764" y="153924"/>
                </a:lnTo>
                <a:lnTo>
                  <a:pt x="2088388" y="169164"/>
                </a:lnTo>
                <a:lnTo>
                  <a:pt x="2106676" y="176784"/>
                </a:lnTo>
                <a:lnTo>
                  <a:pt x="2126488" y="182880"/>
                </a:lnTo>
                <a:lnTo>
                  <a:pt x="2139899" y="188976"/>
                </a:lnTo>
                <a:lnTo>
                  <a:pt x="2200148" y="188976"/>
                </a:lnTo>
                <a:lnTo>
                  <a:pt x="2188972" y="182880"/>
                </a:lnTo>
                <a:lnTo>
                  <a:pt x="2170684" y="175260"/>
                </a:lnTo>
                <a:lnTo>
                  <a:pt x="2153920" y="167640"/>
                </a:lnTo>
                <a:lnTo>
                  <a:pt x="2096008" y="144780"/>
                </a:lnTo>
                <a:lnTo>
                  <a:pt x="2056384" y="131064"/>
                </a:lnTo>
                <a:lnTo>
                  <a:pt x="1967992" y="103632"/>
                </a:lnTo>
                <a:lnTo>
                  <a:pt x="1871980" y="79248"/>
                </a:lnTo>
                <a:lnTo>
                  <a:pt x="1821688" y="68580"/>
                </a:lnTo>
                <a:lnTo>
                  <a:pt x="1768348" y="57912"/>
                </a:lnTo>
                <a:lnTo>
                  <a:pt x="1658620" y="39624"/>
                </a:lnTo>
                <a:lnTo>
                  <a:pt x="1542796" y="24384"/>
                </a:lnTo>
                <a:lnTo>
                  <a:pt x="1483360" y="18288"/>
                </a:lnTo>
                <a:lnTo>
                  <a:pt x="1442720" y="15240"/>
                </a:lnTo>
                <a:close/>
              </a:path>
              <a:path w="2200275" h="189229">
                <a:moveTo>
                  <a:pt x="1087120" y="15240"/>
                </a:moveTo>
                <a:lnTo>
                  <a:pt x="1087120" y="16764"/>
                </a:lnTo>
                <a:lnTo>
                  <a:pt x="1088644" y="22860"/>
                </a:lnTo>
                <a:lnTo>
                  <a:pt x="1094740" y="25908"/>
                </a:lnTo>
                <a:lnTo>
                  <a:pt x="1100836" y="25908"/>
                </a:lnTo>
                <a:lnTo>
                  <a:pt x="1087120" y="15240"/>
                </a:lnTo>
                <a:close/>
              </a:path>
              <a:path w="2200275" h="189229">
                <a:moveTo>
                  <a:pt x="1107440" y="1524"/>
                </a:moveTo>
                <a:lnTo>
                  <a:pt x="1100836" y="1524"/>
                </a:lnTo>
                <a:lnTo>
                  <a:pt x="1113028" y="10668"/>
                </a:lnTo>
                <a:lnTo>
                  <a:pt x="1111504" y="4572"/>
                </a:lnTo>
                <a:lnTo>
                  <a:pt x="1107440" y="1524"/>
                </a:lnTo>
                <a:close/>
              </a:path>
              <a:path w="2200275" h="189229">
                <a:moveTo>
                  <a:pt x="1166368" y="1524"/>
                </a:moveTo>
                <a:lnTo>
                  <a:pt x="1107440" y="1524"/>
                </a:lnTo>
                <a:lnTo>
                  <a:pt x="1111504" y="4572"/>
                </a:lnTo>
                <a:lnTo>
                  <a:pt x="1113028" y="10668"/>
                </a:lnTo>
                <a:lnTo>
                  <a:pt x="1380744" y="10668"/>
                </a:lnTo>
                <a:lnTo>
                  <a:pt x="1359916" y="9144"/>
                </a:lnTo>
                <a:lnTo>
                  <a:pt x="1231900" y="3048"/>
                </a:lnTo>
                <a:lnTo>
                  <a:pt x="1166368" y="1524"/>
                </a:lnTo>
                <a:close/>
              </a:path>
            </a:pathLst>
          </a:custGeom>
          <a:solidFill>
            <a:srgbClr val="755E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880605" y="4908298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86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Repérer  Ligne</a:t>
            </a:r>
            <a:r>
              <a:rPr sz="1200" b="1" spc="-85" dirty="0">
                <a:solidFill>
                  <a:srgbClr val="745D3E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39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66361" y="4946398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9539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Citer  Ligne</a:t>
            </a:r>
            <a:r>
              <a:rPr sz="1200" b="1" spc="-85" dirty="0">
                <a:solidFill>
                  <a:srgbClr val="745D3E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37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20613" y="4693414"/>
            <a:ext cx="8578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05" marR="5080" indent="-104139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R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e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c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he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rc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her </a:t>
            </a:r>
            <a:r>
              <a:rPr sz="1200" dirty="0">
                <a:solidFill>
                  <a:srgbClr val="745D3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Ligne</a:t>
            </a:r>
            <a:r>
              <a:rPr sz="1200" b="1" spc="-35" dirty="0">
                <a:solidFill>
                  <a:srgbClr val="745D3E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38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34923" y="816859"/>
            <a:ext cx="6558280" cy="4528185"/>
          </a:xfrm>
          <a:custGeom>
            <a:avLst/>
            <a:gdLst/>
            <a:ahLst/>
            <a:cxnLst/>
            <a:rect l="l" t="t" r="r" b="b"/>
            <a:pathLst>
              <a:path w="6558280" h="4528185">
                <a:moveTo>
                  <a:pt x="6530340" y="0"/>
                </a:moveTo>
                <a:lnTo>
                  <a:pt x="28956" y="0"/>
                </a:lnTo>
                <a:lnTo>
                  <a:pt x="18002" y="2143"/>
                </a:lnTo>
                <a:lnTo>
                  <a:pt x="8763" y="8001"/>
                </a:lnTo>
                <a:lnTo>
                  <a:pt x="2381" y="16716"/>
                </a:lnTo>
                <a:lnTo>
                  <a:pt x="0" y="27432"/>
                </a:lnTo>
                <a:lnTo>
                  <a:pt x="0" y="4527804"/>
                </a:lnTo>
                <a:lnTo>
                  <a:pt x="57912" y="4527804"/>
                </a:lnTo>
                <a:lnTo>
                  <a:pt x="57912" y="56388"/>
                </a:lnTo>
                <a:lnTo>
                  <a:pt x="28956" y="56388"/>
                </a:lnTo>
                <a:lnTo>
                  <a:pt x="57912" y="27432"/>
                </a:lnTo>
                <a:lnTo>
                  <a:pt x="6557772" y="27432"/>
                </a:lnTo>
                <a:lnTo>
                  <a:pt x="6555629" y="16716"/>
                </a:lnTo>
                <a:lnTo>
                  <a:pt x="6549771" y="8001"/>
                </a:lnTo>
                <a:lnTo>
                  <a:pt x="6541055" y="2143"/>
                </a:lnTo>
                <a:lnTo>
                  <a:pt x="6530340" y="0"/>
                </a:lnTo>
                <a:close/>
              </a:path>
              <a:path w="6558280" h="4528185">
                <a:moveTo>
                  <a:pt x="6501384" y="27432"/>
                </a:moveTo>
                <a:lnTo>
                  <a:pt x="6501384" y="4527804"/>
                </a:lnTo>
                <a:lnTo>
                  <a:pt x="6557772" y="4527804"/>
                </a:lnTo>
                <a:lnTo>
                  <a:pt x="6557772" y="56388"/>
                </a:lnTo>
                <a:lnTo>
                  <a:pt x="6530340" y="56388"/>
                </a:lnTo>
                <a:lnTo>
                  <a:pt x="6501384" y="27432"/>
                </a:lnTo>
                <a:close/>
              </a:path>
              <a:path w="6558280" h="4528185">
                <a:moveTo>
                  <a:pt x="57912" y="27432"/>
                </a:moveTo>
                <a:lnTo>
                  <a:pt x="28956" y="56388"/>
                </a:lnTo>
                <a:lnTo>
                  <a:pt x="57912" y="56388"/>
                </a:lnTo>
                <a:lnTo>
                  <a:pt x="57912" y="27432"/>
                </a:lnTo>
                <a:close/>
              </a:path>
              <a:path w="6558280" h="4528185">
                <a:moveTo>
                  <a:pt x="6501384" y="27432"/>
                </a:moveTo>
                <a:lnTo>
                  <a:pt x="57912" y="27432"/>
                </a:lnTo>
                <a:lnTo>
                  <a:pt x="57912" y="56388"/>
                </a:lnTo>
                <a:lnTo>
                  <a:pt x="6501384" y="56388"/>
                </a:lnTo>
                <a:lnTo>
                  <a:pt x="6501384" y="27432"/>
                </a:lnTo>
                <a:close/>
              </a:path>
              <a:path w="6558280" h="4528185">
                <a:moveTo>
                  <a:pt x="6557772" y="27432"/>
                </a:moveTo>
                <a:lnTo>
                  <a:pt x="6501384" y="27432"/>
                </a:lnTo>
                <a:lnTo>
                  <a:pt x="6530340" y="56388"/>
                </a:lnTo>
                <a:lnTo>
                  <a:pt x="6557772" y="56388"/>
                </a:lnTo>
                <a:lnTo>
                  <a:pt x="6557772" y="274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87983" y="2869186"/>
            <a:ext cx="779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5080" indent="-6413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C</a:t>
            </a:r>
            <a:r>
              <a:rPr sz="1200" b="1" spc="5" dirty="0">
                <a:solidFill>
                  <a:srgbClr val="F79645"/>
                </a:solidFill>
                <a:latin typeface="Comic Sans MS"/>
                <a:cs typeface="Comic Sans MS"/>
              </a:rPr>
              <a:t>o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n</a:t>
            </a:r>
            <a:r>
              <a:rPr sz="1200" b="1" dirty="0">
                <a:solidFill>
                  <a:srgbClr val="F79645"/>
                </a:solidFill>
                <a:latin typeface="Comic Sans MS"/>
                <a:cs typeface="Comic Sans MS"/>
              </a:rPr>
              <a:t>s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truire </a:t>
            </a:r>
            <a:r>
              <a:rPr sz="1200" spc="-5" dirty="0">
                <a:solidFill>
                  <a:srgbClr val="F7964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Ligne</a:t>
            </a:r>
            <a:r>
              <a:rPr sz="1200" b="1" spc="-45" dirty="0">
                <a:solidFill>
                  <a:srgbClr val="F79645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F79645"/>
                </a:solidFill>
                <a:latin typeface="Comic Sans MS"/>
                <a:cs typeface="Comic Sans MS"/>
              </a:rPr>
              <a:t>19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53714" y="7869428"/>
            <a:ext cx="15913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B04F"/>
                </a:solidFill>
                <a:latin typeface="Comic Sans MS"/>
                <a:cs typeface="Comic Sans MS"/>
              </a:rPr>
              <a:t>SVT</a:t>
            </a:r>
            <a:endParaRPr sz="16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solidFill>
                  <a:srgbClr val="00B04F"/>
                </a:solidFill>
                <a:latin typeface="Comic Sans MS"/>
                <a:cs typeface="Comic Sans MS"/>
              </a:rPr>
              <a:t>Ph</a:t>
            </a:r>
            <a:r>
              <a:rPr sz="1600" b="1" dirty="0">
                <a:solidFill>
                  <a:srgbClr val="00B04F"/>
                </a:solidFill>
                <a:latin typeface="Comic Sans MS"/>
                <a:cs typeface="Comic Sans MS"/>
              </a:rPr>
              <a:t>y</a:t>
            </a:r>
            <a:r>
              <a:rPr sz="1600" b="1" spc="-5" dirty="0">
                <a:solidFill>
                  <a:srgbClr val="00B04F"/>
                </a:solidFill>
                <a:latin typeface="Comic Sans MS"/>
                <a:cs typeface="Comic Sans MS"/>
              </a:rPr>
              <a:t>s</a:t>
            </a:r>
            <a:r>
              <a:rPr sz="1600" b="1" spc="-10" dirty="0">
                <a:solidFill>
                  <a:srgbClr val="00B04F"/>
                </a:solidFill>
                <a:latin typeface="Comic Sans MS"/>
                <a:cs typeface="Comic Sans MS"/>
              </a:rPr>
              <a:t>ique-C</a:t>
            </a:r>
            <a:r>
              <a:rPr sz="1600" b="1" spc="-5" dirty="0">
                <a:solidFill>
                  <a:srgbClr val="00B04F"/>
                </a:solidFill>
                <a:latin typeface="Comic Sans MS"/>
                <a:cs typeface="Comic Sans MS"/>
              </a:rPr>
              <a:t>h</a:t>
            </a:r>
            <a:r>
              <a:rPr sz="1600" b="1" spc="-10" dirty="0">
                <a:solidFill>
                  <a:srgbClr val="00B04F"/>
                </a:solidFill>
                <a:latin typeface="Comic Sans MS"/>
                <a:cs typeface="Comic Sans MS"/>
              </a:rPr>
              <a:t>imi</a:t>
            </a:r>
            <a:r>
              <a:rPr sz="1600" b="1" spc="-5" dirty="0">
                <a:solidFill>
                  <a:srgbClr val="00B04F"/>
                </a:solidFill>
                <a:latin typeface="Comic Sans MS"/>
                <a:cs typeface="Comic Sans MS"/>
              </a:rPr>
              <a:t>e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979676" y="7762234"/>
            <a:ext cx="2597150" cy="810260"/>
          </a:xfrm>
          <a:custGeom>
            <a:avLst/>
            <a:gdLst/>
            <a:ahLst/>
            <a:cxnLst/>
            <a:rect l="l" t="t" r="r" b="b"/>
            <a:pathLst>
              <a:path w="2597150" h="810259">
                <a:moveTo>
                  <a:pt x="1298448" y="0"/>
                </a:moveTo>
                <a:lnTo>
                  <a:pt x="1232916" y="0"/>
                </a:lnTo>
                <a:lnTo>
                  <a:pt x="1167384" y="1270"/>
                </a:lnTo>
                <a:lnTo>
                  <a:pt x="1101852" y="5080"/>
                </a:lnTo>
                <a:lnTo>
                  <a:pt x="1039368" y="7620"/>
                </a:lnTo>
                <a:lnTo>
                  <a:pt x="914400" y="16510"/>
                </a:lnTo>
                <a:lnTo>
                  <a:pt x="854964" y="24130"/>
                </a:lnTo>
                <a:lnTo>
                  <a:pt x="797052" y="30480"/>
                </a:lnTo>
                <a:lnTo>
                  <a:pt x="739140" y="38100"/>
                </a:lnTo>
                <a:lnTo>
                  <a:pt x="629412" y="57150"/>
                </a:lnTo>
                <a:lnTo>
                  <a:pt x="527304" y="77470"/>
                </a:lnTo>
                <a:lnTo>
                  <a:pt x="477012" y="90170"/>
                </a:lnTo>
                <a:lnTo>
                  <a:pt x="385572" y="115570"/>
                </a:lnTo>
                <a:lnTo>
                  <a:pt x="342900" y="129540"/>
                </a:lnTo>
                <a:lnTo>
                  <a:pt x="301752" y="143510"/>
                </a:lnTo>
                <a:lnTo>
                  <a:pt x="227076" y="173990"/>
                </a:lnTo>
                <a:lnTo>
                  <a:pt x="210312" y="182880"/>
                </a:lnTo>
                <a:lnTo>
                  <a:pt x="176784" y="198120"/>
                </a:lnTo>
                <a:lnTo>
                  <a:pt x="161544" y="207010"/>
                </a:lnTo>
                <a:lnTo>
                  <a:pt x="147828" y="217170"/>
                </a:lnTo>
                <a:lnTo>
                  <a:pt x="132588" y="224790"/>
                </a:lnTo>
                <a:lnTo>
                  <a:pt x="118872" y="233680"/>
                </a:lnTo>
                <a:lnTo>
                  <a:pt x="82296" y="260350"/>
                </a:lnTo>
                <a:lnTo>
                  <a:pt x="71628" y="270510"/>
                </a:lnTo>
                <a:lnTo>
                  <a:pt x="62484" y="280670"/>
                </a:lnTo>
                <a:lnTo>
                  <a:pt x="51816" y="289560"/>
                </a:lnTo>
                <a:lnTo>
                  <a:pt x="44196" y="298450"/>
                </a:lnTo>
                <a:lnTo>
                  <a:pt x="35052" y="309880"/>
                </a:lnTo>
                <a:lnTo>
                  <a:pt x="28956" y="320040"/>
                </a:lnTo>
                <a:lnTo>
                  <a:pt x="21336" y="331470"/>
                </a:lnTo>
                <a:lnTo>
                  <a:pt x="16764" y="340360"/>
                </a:lnTo>
                <a:lnTo>
                  <a:pt x="7620" y="361950"/>
                </a:lnTo>
                <a:lnTo>
                  <a:pt x="1524" y="384810"/>
                </a:lnTo>
                <a:lnTo>
                  <a:pt x="1524" y="394970"/>
                </a:lnTo>
                <a:lnTo>
                  <a:pt x="0" y="405130"/>
                </a:lnTo>
                <a:lnTo>
                  <a:pt x="1524" y="417830"/>
                </a:lnTo>
                <a:lnTo>
                  <a:pt x="1524" y="427990"/>
                </a:lnTo>
                <a:lnTo>
                  <a:pt x="7620" y="449580"/>
                </a:lnTo>
                <a:lnTo>
                  <a:pt x="16764" y="471170"/>
                </a:lnTo>
                <a:lnTo>
                  <a:pt x="28956" y="492760"/>
                </a:lnTo>
                <a:lnTo>
                  <a:pt x="36576" y="501650"/>
                </a:lnTo>
                <a:lnTo>
                  <a:pt x="44196" y="511810"/>
                </a:lnTo>
                <a:lnTo>
                  <a:pt x="62484" y="532130"/>
                </a:lnTo>
                <a:lnTo>
                  <a:pt x="71628" y="541020"/>
                </a:lnTo>
                <a:lnTo>
                  <a:pt x="83820" y="549910"/>
                </a:lnTo>
                <a:lnTo>
                  <a:pt x="94488" y="560070"/>
                </a:lnTo>
                <a:lnTo>
                  <a:pt x="106680" y="568960"/>
                </a:lnTo>
                <a:lnTo>
                  <a:pt x="120396" y="577850"/>
                </a:lnTo>
                <a:lnTo>
                  <a:pt x="132588" y="586740"/>
                </a:lnTo>
                <a:lnTo>
                  <a:pt x="147828" y="595630"/>
                </a:lnTo>
                <a:lnTo>
                  <a:pt x="161544" y="603250"/>
                </a:lnTo>
                <a:lnTo>
                  <a:pt x="178308" y="613410"/>
                </a:lnTo>
                <a:lnTo>
                  <a:pt x="193548" y="621030"/>
                </a:lnTo>
                <a:lnTo>
                  <a:pt x="210312" y="629920"/>
                </a:lnTo>
                <a:lnTo>
                  <a:pt x="227076" y="637540"/>
                </a:lnTo>
                <a:lnTo>
                  <a:pt x="263652" y="652780"/>
                </a:lnTo>
                <a:lnTo>
                  <a:pt x="303276" y="668020"/>
                </a:lnTo>
                <a:lnTo>
                  <a:pt x="342900" y="681990"/>
                </a:lnTo>
                <a:lnTo>
                  <a:pt x="431292" y="708660"/>
                </a:lnTo>
                <a:lnTo>
                  <a:pt x="478536" y="721360"/>
                </a:lnTo>
                <a:lnTo>
                  <a:pt x="577596" y="744220"/>
                </a:lnTo>
                <a:lnTo>
                  <a:pt x="629412" y="754380"/>
                </a:lnTo>
                <a:lnTo>
                  <a:pt x="739140" y="773430"/>
                </a:lnTo>
                <a:lnTo>
                  <a:pt x="854964" y="788670"/>
                </a:lnTo>
                <a:lnTo>
                  <a:pt x="1039368" y="803910"/>
                </a:lnTo>
                <a:lnTo>
                  <a:pt x="1167384" y="808990"/>
                </a:lnTo>
                <a:lnTo>
                  <a:pt x="1232916" y="810260"/>
                </a:lnTo>
                <a:lnTo>
                  <a:pt x="1298448" y="810260"/>
                </a:lnTo>
                <a:lnTo>
                  <a:pt x="1299591" y="807720"/>
                </a:lnTo>
                <a:lnTo>
                  <a:pt x="1289304" y="807720"/>
                </a:lnTo>
                <a:lnTo>
                  <a:pt x="1286256" y="803910"/>
                </a:lnTo>
                <a:lnTo>
                  <a:pt x="1284732" y="798830"/>
                </a:lnTo>
                <a:lnTo>
                  <a:pt x="1286256" y="793750"/>
                </a:lnTo>
                <a:lnTo>
                  <a:pt x="1289304" y="788670"/>
                </a:lnTo>
                <a:lnTo>
                  <a:pt x="1292490" y="786014"/>
                </a:lnTo>
                <a:lnTo>
                  <a:pt x="1103376" y="782320"/>
                </a:lnTo>
                <a:lnTo>
                  <a:pt x="978408" y="773430"/>
                </a:lnTo>
                <a:lnTo>
                  <a:pt x="917448" y="768350"/>
                </a:lnTo>
                <a:lnTo>
                  <a:pt x="858012" y="762000"/>
                </a:lnTo>
                <a:lnTo>
                  <a:pt x="687324" y="739140"/>
                </a:lnTo>
                <a:lnTo>
                  <a:pt x="633984" y="728980"/>
                </a:lnTo>
                <a:lnTo>
                  <a:pt x="582168" y="720090"/>
                </a:lnTo>
                <a:lnTo>
                  <a:pt x="531876" y="708660"/>
                </a:lnTo>
                <a:lnTo>
                  <a:pt x="437388" y="684530"/>
                </a:lnTo>
                <a:lnTo>
                  <a:pt x="393192" y="670560"/>
                </a:lnTo>
                <a:lnTo>
                  <a:pt x="310896" y="643890"/>
                </a:lnTo>
                <a:lnTo>
                  <a:pt x="291084" y="636270"/>
                </a:lnTo>
                <a:lnTo>
                  <a:pt x="272796" y="629920"/>
                </a:lnTo>
                <a:lnTo>
                  <a:pt x="256032" y="622300"/>
                </a:lnTo>
                <a:lnTo>
                  <a:pt x="237744" y="614680"/>
                </a:lnTo>
                <a:lnTo>
                  <a:pt x="220980" y="605790"/>
                </a:lnTo>
                <a:lnTo>
                  <a:pt x="204216" y="598170"/>
                </a:lnTo>
                <a:lnTo>
                  <a:pt x="173736" y="582930"/>
                </a:lnTo>
                <a:lnTo>
                  <a:pt x="160020" y="572770"/>
                </a:lnTo>
                <a:lnTo>
                  <a:pt x="146304" y="565150"/>
                </a:lnTo>
                <a:lnTo>
                  <a:pt x="134112" y="556260"/>
                </a:lnTo>
                <a:lnTo>
                  <a:pt x="121920" y="548640"/>
                </a:lnTo>
                <a:lnTo>
                  <a:pt x="109728" y="539750"/>
                </a:lnTo>
                <a:lnTo>
                  <a:pt x="79248" y="514350"/>
                </a:lnTo>
                <a:lnTo>
                  <a:pt x="71628" y="504190"/>
                </a:lnTo>
                <a:lnTo>
                  <a:pt x="62484" y="495300"/>
                </a:lnTo>
                <a:lnTo>
                  <a:pt x="56388" y="486410"/>
                </a:lnTo>
                <a:lnTo>
                  <a:pt x="48768" y="477520"/>
                </a:lnTo>
                <a:lnTo>
                  <a:pt x="35052" y="449580"/>
                </a:lnTo>
                <a:lnTo>
                  <a:pt x="32004" y="441960"/>
                </a:lnTo>
                <a:lnTo>
                  <a:pt x="28956" y="433070"/>
                </a:lnTo>
                <a:lnTo>
                  <a:pt x="25908" y="415290"/>
                </a:lnTo>
                <a:lnTo>
                  <a:pt x="25908" y="396240"/>
                </a:lnTo>
                <a:lnTo>
                  <a:pt x="44196" y="341630"/>
                </a:lnTo>
                <a:lnTo>
                  <a:pt x="79248" y="297180"/>
                </a:lnTo>
                <a:lnTo>
                  <a:pt x="109728" y="271780"/>
                </a:lnTo>
                <a:lnTo>
                  <a:pt x="134112" y="255270"/>
                </a:lnTo>
                <a:lnTo>
                  <a:pt x="146304" y="245110"/>
                </a:lnTo>
                <a:lnTo>
                  <a:pt x="160020" y="237490"/>
                </a:lnTo>
                <a:lnTo>
                  <a:pt x="175260" y="228600"/>
                </a:lnTo>
                <a:lnTo>
                  <a:pt x="188976" y="220980"/>
                </a:lnTo>
                <a:lnTo>
                  <a:pt x="205740" y="213360"/>
                </a:lnTo>
                <a:lnTo>
                  <a:pt x="220980" y="205740"/>
                </a:lnTo>
                <a:lnTo>
                  <a:pt x="237744" y="196850"/>
                </a:lnTo>
                <a:lnTo>
                  <a:pt x="256032" y="189230"/>
                </a:lnTo>
                <a:lnTo>
                  <a:pt x="272796" y="181610"/>
                </a:lnTo>
                <a:lnTo>
                  <a:pt x="292608" y="175260"/>
                </a:lnTo>
                <a:lnTo>
                  <a:pt x="310896" y="167640"/>
                </a:lnTo>
                <a:lnTo>
                  <a:pt x="437388" y="127000"/>
                </a:lnTo>
                <a:lnTo>
                  <a:pt x="484632" y="114300"/>
                </a:lnTo>
                <a:lnTo>
                  <a:pt x="531876" y="104140"/>
                </a:lnTo>
                <a:lnTo>
                  <a:pt x="582168" y="91440"/>
                </a:lnTo>
                <a:lnTo>
                  <a:pt x="633984" y="82550"/>
                </a:lnTo>
                <a:lnTo>
                  <a:pt x="688848" y="72390"/>
                </a:lnTo>
                <a:lnTo>
                  <a:pt x="858012" y="49530"/>
                </a:lnTo>
                <a:lnTo>
                  <a:pt x="917448" y="43180"/>
                </a:lnTo>
                <a:lnTo>
                  <a:pt x="978408" y="38100"/>
                </a:lnTo>
                <a:lnTo>
                  <a:pt x="1103376" y="29210"/>
                </a:lnTo>
                <a:lnTo>
                  <a:pt x="1291627" y="24328"/>
                </a:lnTo>
                <a:lnTo>
                  <a:pt x="1287780" y="20320"/>
                </a:lnTo>
                <a:lnTo>
                  <a:pt x="1287780" y="19050"/>
                </a:lnTo>
                <a:lnTo>
                  <a:pt x="1682496" y="19050"/>
                </a:lnTo>
                <a:lnTo>
                  <a:pt x="1621536" y="12700"/>
                </a:lnTo>
                <a:lnTo>
                  <a:pt x="1559052" y="7620"/>
                </a:lnTo>
                <a:lnTo>
                  <a:pt x="1533448" y="6350"/>
                </a:lnTo>
                <a:lnTo>
                  <a:pt x="1309116" y="6350"/>
                </a:lnTo>
                <a:lnTo>
                  <a:pt x="1298448" y="0"/>
                </a:lnTo>
                <a:close/>
              </a:path>
              <a:path w="2597150" h="810259">
                <a:moveTo>
                  <a:pt x="1307592" y="789940"/>
                </a:moveTo>
                <a:lnTo>
                  <a:pt x="1298448" y="810260"/>
                </a:lnTo>
                <a:lnTo>
                  <a:pt x="1304544" y="810260"/>
                </a:lnTo>
                <a:lnTo>
                  <a:pt x="1309116" y="807720"/>
                </a:lnTo>
                <a:lnTo>
                  <a:pt x="1312164" y="798830"/>
                </a:lnTo>
                <a:lnTo>
                  <a:pt x="1312164" y="792480"/>
                </a:lnTo>
                <a:lnTo>
                  <a:pt x="1307592" y="789940"/>
                </a:lnTo>
                <a:close/>
              </a:path>
              <a:path w="2597150" h="810259">
                <a:moveTo>
                  <a:pt x="1712214" y="789940"/>
                </a:moveTo>
                <a:lnTo>
                  <a:pt x="1307592" y="789940"/>
                </a:lnTo>
                <a:lnTo>
                  <a:pt x="1312164" y="792480"/>
                </a:lnTo>
                <a:lnTo>
                  <a:pt x="1312164" y="798830"/>
                </a:lnTo>
                <a:lnTo>
                  <a:pt x="1309116" y="807720"/>
                </a:lnTo>
                <a:lnTo>
                  <a:pt x="1304544" y="810260"/>
                </a:lnTo>
                <a:lnTo>
                  <a:pt x="1365504" y="810260"/>
                </a:lnTo>
                <a:lnTo>
                  <a:pt x="1431036" y="808990"/>
                </a:lnTo>
                <a:lnTo>
                  <a:pt x="1559052" y="803910"/>
                </a:lnTo>
                <a:lnTo>
                  <a:pt x="1682496" y="793750"/>
                </a:lnTo>
                <a:lnTo>
                  <a:pt x="1712214" y="789940"/>
                </a:lnTo>
                <a:close/>
              </a:path>
              <a:path w="2597150" h="810259">
                <a:moveTo>
                  <a:pt x="1292490" y="786014"/>
                </a:moveTo>
                <a:lnTo>
                  <a:pt x="1289304" y="788670"/>
                </a:lnTo>
                <a:lnTo>
                  <a:pt x="1286256" y="793750"/>
                </a:lnTo>
                <a:lnTo>
                  <a:pt x="1284732" y="798830"/>
                </a:lnTo>
                <a:lnTo>
                  <a:pt x="1286256" y="803910"/>
                </a:lnTo>
                <a:lnTo>
                  <a:pt x="1289304" y="807720"/>
                </a:lnTo>
                <a:lnTo>
                  <a:pt x="1298448" y="786130"/>
                </a:lnTo>
                <a:lnTo>
                  <a:pt x="1292490" y="786014"/>
                </a:lnTo>
                <a:close/>
              </a:path>
              <a:path w="2597150" h="810259">
                <a:moveTo>
                  <a:pt x="1682496" y="19050"/>
                </a:moveTo>
                <a:lnTo>
                  <a:pt x="1287780" y="19050"/>
                </a:lnTo>
                <a:lnTo>
                  <a:pt x="1298448" y="24130"/>
                </a:lnTo>
                <a:lnTo>
                  <a:pt x="1291627" y="24328"/>
                </a:lnTo>
                <a:lnTo>
                  <a:pt x="1293876" y="26670"/>
                </a:lnTo>
                <a:lnTo>
                  <a:pt x="1365504" y="26670"/>
                </a:lnTo>
                <a:lnTo>
                  <a:pt x="1429512" y="27940"/>
                </a:lnTo>
                <a:lnTo>
                  <a:pt x="1495044" y="30480"/>
                </a:lnTo>
                <a:lnTo>
                  <a:pt x="1620012" y="38100"/>
                </a:lnTo>
                <a:lnTo>
                  <a:pt x="1680972" y="43180"/>
                </a:lnTo>
                <a:lnTo>
                  <a:pt x="1740408" y="49530"/>
                </a:lnTo>
                <a:lnTo>
                  <a:pt x="1854708" y="64770"/>
                </a:lnTo>
                <a:lnTo>
                  <a:pt x="2014728" y="91440"/>
                </a:lnTo>
                <a:lnTo>
                  <a:pt x="2065020" y="104140"/>
                </a:lnTo>
                <a:lnTo>
                  <a:pt x="2113788" y="114300"/>
                </a:lnTo>
                <a:lnTo>
                  <a:pt x="2161032" y="127000"/>
                </a:lnTo>
                <a:lnTo>
                  <a:pt x="2287524" y="167640"/>
                </a:lnTo>
                <a:lnTo>
                  <a:pt x="2360676" y="198120"/>
                </a:lnTo>
                <a:lnTo>
                  <a:pt x="2423160" y="228600"/>
                </a:lnTo>
                <a:lnTo>
                  <a:pt x="2438400" y="237490"/>
                </a:lnTo>
                <a:lnTo>
                  <a:pt x="2452116" y="245110"/>
                </a:lnTo>
                <a:lnTo>
                  <a:pt x="2476500" y="264160"/>
                </a:lnTo>
                <a:lnTo>
                  <a:pt x="2488692" y="271780"/>
                </a:lnTo>
                <a:lnTo>
                  <a:pt x="2499360" y="280670"/>
                </a:lnTo>
                <a:lnTo>
                  <a:pt x="2508504" y="289560"/>
                </a:lnTo>
                <a:lnTo>
                  <a:pt x="2517648" y="297180"/>
                </a:lnTo>
                <a:lnTo>
                  <a:pt x="2526792" y="306070"/>
                </a:lnTo>
                <a:lnTo>
                  <a:pt x="2554224" y="342900"/>
                </a:lnTo>
                <a:lnTo>
                  <a:pt x="2569464" y="379730"/>
                </a:lnTo>
                <a:lnTo>
                  <a:pt x="2572512" y="396240"/>
                </a:lnTo>
                <a:lnTo>
                  <a:pt x="2572512" y="415290"/>
                </a:lnTo>
                <a:lnTo>
                  <a:pt x="2570988" y="424180"/>
                </a:lnTo>
                <a:lnTo>
                  <a:pt x="2567940" y="433070"/>
                </a:lnTo>
                <a:lnTo>
                  <a:pt x="2566416" y="441960"/>
                </a:lnTo>
                <a:lnTo>
                  <a:pt x="2563368" y="450850"/>
                </a:lnTo>
                <a:lnTo>
                  <a:pt x="2554224" y="469900"/>
                </a:lnTo>
                <a:lnTo>
                  <a:pt x="2542032" y="487680"/>
                </a:lnTo>
                <a:lnTo>
                  <a:pt x="2534412" y="495300"/>
                </a:lnTo>
                <a:lnTo>
                  <a:pt x="2526792" y="504190"/>
                </a:lnTo>
                <a:lnTo>
                  <a:pt x="2508504" y="523240"/>
                </a:lnTo>
                <a:lnTo>
                  <a:pt x="2497836" y="530860"/>
                </a:lnTo>
                <a:lnTo>
                  <a:pt x="2476500" y="548640"/>
                </a:lnTo>
                <a:lnTo>
                  <a:pt x="2464308" y="556260"/>
                </a:lnTo>
                <a:lnTo>
                  <a:pt x="2450592" y="565150"/>
                </a:lnTo>
                <a:lnTo>
                  <a:pt x="2436876" y="572770"/>
                </a:lnTo>
                <a:lnTo>
                  <a:pt x="2423160" y="582930"/>
                </a:lnTo>
                <a:lnTo>
                  <a:pt x="2392680" y="598170"/>
                </a:lnTo>
                <a:lnTo>
                  <a:pt x="2375916" y="607060"/>
                </a:lnTo>
                <a:lnTo>
                  <a:pt x="2342388" y="622300"/>
                </a:lnTo>
                <a:lnTo>
                  <a:pt x="2324100" y="629920"/>
                </a:lnTo>
                <a:lnTo>
                  <a:pt x="2305812" y="636270"/>
                </a:lnTo>
                <a:lnTo>
                  <a:pt x="2246376" y="659130"/>
                </a:lnTo>
                <a:lnTo>
                  <a:pt x="2203704" y="670560"/>
                </a:lnTo>
                <a:lnTo>
                  <a:pt x="2159508" y="684530"/>
                </a:lnTo>
                <a:lnTo>
                  <a:pt x="2113788" y="697230"/>
                </a:lnTo>
                <a:lnTo>
                  <a:pt x="2014728" y="720090"/>
                </a:lnTo>
                <a:lnTo>
                  <a:pt x="1962912" y="728980"/>
                </a:lnTo>
                <a:lnTo>
                  <a:pt x="1909572" y="739140"/>
                </a:lnTo>
                <a:lnTo>
                  <a:pt x="1738884" y="762000"/>
                </a:lnTo>
                <a:lnTo>
                  <a:pt x="1679448" y="768350"/>
                </a:lnTo>
                <a:lnTo>
                  <a:pt x="1557528" y="777240"/>
                </a:lnTo>
                <a:lnTo>
                  <a:pt x="1429512" y="783590"/>
                </a:lnTo>
                <a:lnTo>
                  <a:pt x="1363980" y="784860"/>
                </a:lnTo>
                <a:lnTo>
                  <a:pt x="1293876" y="784860"/>
                </a:lnTo>
                <a:lnTo>
                  <a:pt x="1292490" y="786014"/>
                </a:lnTo>
                <a:lnTo>
                  <a:pt x="1298448" y="786130"/>
                </a:lnTo>
                <a:lnTo>
                  <a:pt x="1289304" y="807720"/>
                </a:lnTo>
                <a:lnTo>
                  <a:pt x="1299591" y="807720"/>
                </a:lnTo>
                <a:lnTo>
                  <a:pt x="1307592" y="789940"/>
                </a:lnTo>
                <a:lnTo>
                  <a:pt x="1712214" y="789940"/>
                </a:lnTo>
                <a:lnTo>
                  <a:pt x="1741932" y="786130"/>
                </a:lnTo>
                <a:lnTo>
                  <a:pt x="1801368" y="781050"/>
                </a:lnTo>
                <a:lnTo>
                  <a:pt x="1857756" y="773430"/>
                </a:lnTo>
                <a:lnTo>
                  <a:pt x="1914144" y="763270"/>
                </a:lnTo>
                <a:lnTo>
                  <a:pt x="1967484" y="754380"/>
                </a:lnTo>
                <a:lnTo>
                  <a:pt x="2020824" y="744220"/>
                </a:lnTo>
                <a:lnTo>
                  <a:pt x="2119884" y="721360"/>
                </a:lnTo>
                <a:lnTo>
                  <a:pt x="2167128" y="708660"/>
                </a:lnTo>
                <a:lnTo>
                  <a:pt x="2255520" y="681990"/>
                </a:lnTo>
                <a:lnTo>
                  <a:pt x="2295144" y="668020"/>
                </a:lnTo>
                <a:lnTo>
                  <a:pt x="2334768" y="652780"/>
                </a:lnTo>
                <a:lnTo>
                  <a:pt x="2369820" y="637540"/>
                </a:lnTo>
                <a:lnTo>
                  <a:pt x="2388108" y="629920"/>
                </a:lnTo>
                <a:lnTo>
                  <a:pt x="2404872" y="621030"/>
                </a:lnTo>
                <a:lnTo>
                  <a:pt x="2420112" y="613410"/>
                </a:lnTo>
                <a:lnTo>
                  <a:pt x="2435352" y="603250"/>
                </a:lnTo>
                <a:lnTo>
                  <a:pt x="2491740" y="568960"/>
                </a:lnTo>
                <a:lnTo>
                  <a:pt x="2535936" y="532130"/>
                </a:lnTo>
                <a:lnTo>
                  <a:pt x="2569464" y="491490"/>
                </a:lnTo>
                <a:lnTo>
                  <a:pt x="2590800" y="449580"/>
                </a:lnTo>
                <a:lnTo>
                  <a:pt x="2595372" y="426720"/>
                </a:lnTo>
                <a:lnTo>
                  <a:pt x="2596896" y="416560"/>
                </a:lnTo>
                <a:lnTo>
                  <a:pt x="2596896" y="393700"/>
                </a:lnTo>
                <a:lnTo>
                  <a:pt x="2593848" y="372110"/>
                </a:lnTo>
                <a:lnTo>
                  <a:pt x="2590800" y="361950"/>
                </a:lnTo>
                <a:lnTo>
                  <a:pt x="2581656" y="340360"/>
                </a:lnTo>
                <a:lnTo>
                  <a:pt x="2569464" y="318770"/>
                </a:lnTo>
                <a:lnTo>
                  <a:pt x="2561844" y="309880"/>
                </a:lnTo>
                <a:lnTo>
                  <a:pt x="2554224" y="298450"/>
                </a:lnTo>
                <a:lnTo>
                  <a:pt x="2545080" y="289560"/>
                </a:lnTo>
                <a:lnTo>
                  <a:pt x="2535936" y="279400"/>
                </a:lnTo>
                <a:lnTo>
                  <a:pt x="2503932" y="251460"/>
                </a:lnTo>
                <a:lnTo>
                  <a:pt x="2491740" y="242570"/>
                </a:lnTo>
                <a:lnTo>
                  <a:pt x="2464308" y="224790"/>
                </a:lnTo>
                <a:lnTo>
                  <a:pt x="2450592" y="217170"/>
                </a:lnTo>
                <a:lnTo>
                  <a:pt x="2420112" y="198120"/>
                </a:lnTo>
                <a:lnTo>
                  <a:pt x="2404872" y="190500"/>
                </a:lnTo>
                <a:lnTo>
                  <a:pt x="2388108" y="182880"/>
                </a:lnTo>
                <a:lnTo>
                  <a:pt x="2369820" y="173990"/>
                </a:lnTo>
                <a:lnTo>
                  <a:pt x="2334768" y="158750"/>
                </a:lnTo>
                <a:lnTo>
                  <a:pt x="2295144" y="143510"/>
                </a:lnTo>
                <a:lnTo>
                  <a:pt x="2253996" y="129540"/>
                </a:lnTo>
                <a:lnTo>
                  <a:pt x="2211324" y="115570"/>
                </a:lnTo>
                <a:lnTo>
                  <a:pt x="2167128" y="102870"/>
                </a:lnTo>
                <a:lnTo>
                  <a:pt x="2071116" y="77470"/>
                </a:lnTo>
                <a:lnTo>
                  <a:pt x="2020824" y="67310"/>
                </a:lnTo>
                <a:lnTo>
                  <a:pt x="1914144" y="46990"/>
                </a:lnTo>
                <a:lnTo>
                  <a:pt x="1857756" y="38100"/>
                </a:lnTo>
                <a:lnTo>
                  <a:pt x="1801368" y="30480"/>
                </a:lnTo>
                <a:lnTo>
                  <a:pt x="1682496" y="19050"/>
                </a:lnTo>
                <a:close/>
              </a:path>
              <a:path w="2597150" h="810259">
                <a:moveTo>
                  <a:pt x="1287780" y="19050"/>
                </a:moveTo>
                <a:lnTo>
                  <a:pt x="1287780" y="20320"/>
                </a:lnTo>
                <a:lnTo>
                  <a:pt x="1291627" y="24328"/>
                </a:lnTo>
                <a:lnTo>
                  <a:pt x="1298448" y="24130"/>
                </a:lnTo>
                <a:lnTo>
                  <a:pt x="1287780" y="19050"/>
                </a:lnTo>
                <a:close/>
              </a:path>
              <a:path w="2597150" h="810259">
                <a:moveTo>
                  <a:pt x="1303020" y="0"/>
                </a:moveTo>
                <a:lnTo>
                  <a:pt x="1298448" y="0"/>
                </a:lnTo>
                <a:lnTo>
                  <a:pt x="1309116" y="6350"/>
                </a:lnTo>
                <a:lnTo>
                  <a:pt x="1307592" y="1270"/>
                </a:lnTo>
                <a:lnTo>
                  <a:pt x="1303020" y="0"/>
                </a:lnTo>
                <a:close/>
              </a:path>
              <a:path w="2597150" h="810259">
                <a:moveTo>
                  <a:pt x="1365504" y="0"/>
                </a:moveTo>
                <a:lnTo>
                  <a:pt x="1303020" y="0"/>
                </a:lnTo>
                <a:lnTo>
                  <a:pt x="1307592" y="1270"/>
                </a:lnTo>
                <a:lnTo>
                  <a:pt x="1309116" y="6350"/>
                </a:lnTo>
                <a:lnTo>
                  <a:pt x="1533448" y="6350"/>
                </a:lnTo>
                <a:lnTo>
                  <a:pt x="1431036" y="1270"/>
                </a:lnTo>
                <a:lnTo>
                  <a:pt x="1365504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987798" y="8623809"/>
            <a:ext cx="18630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9125" marR="5080" indent="-60706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Formuler 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des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hypothèses  Ligne 35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1114" y="8655813"/>
            <a:ext cx="2094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4695" marR="5080" indent="-72263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Schématiser une expérience  Ligne 36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95246" y="7441185"/>
            <a:ext cx="1026794" cy="930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935" marR="5080" indent="-1841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L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é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g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e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n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der </a:t>
            </a:r>
            <a:r>
              <a:rPr sz="1200" dirty="0">
                <a:solidFill>
                  <a:srgbClr val="00B04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Ligne</a:t>
            </a:r>
            <a:r>
              <a:rPr sz="1200" b="1" spc="-6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30</a:t>
            </a:r>
            <a:endParaRPr sz="1200">
              <a:latin typeface="Comic Sans MS"/>
              <a:cs typeface="Comic Sans MS"/>
            </a:endParaRPr>
          </a:p>
          <a:p>
            <a:pPr marL="12700" marR="381000">
              <a:lnSpc>
                <a:spcPct val="100000"/>
              </a:lnSpc>
              <a:spcBef>
                <a:spcPts val="1365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D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ess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in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00B04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29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98622" y="7081521"/>
            <a:ext cx="1585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Schématiser</a:t>
            </a:r>
            <a:r>
              <a:rPr sz="1200" b="1" spc="-3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(schéma  fonctionnel)</a:t>
            </a:r>
            <a:endParaRPr sz="12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Ligne</a:t>
            </a:r>
            <a:r>
              <a:rPr sz="1200" b="1" spc="-10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31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90262" y="7409181"/>
            <a:ext cx="16319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2920" marR="5080" indent="-49085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Analyser 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un</a:t>
            </a:r>
            <a:r>
              <a:rPr sz="1200" b="1" spc="-5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document  Ligne</a:t>
            </a:r>
            <a:r>
              <a:rPr sz="1200" b="1" spc="-10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33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01030" y="8012685"/>
            <a:ext cx="1296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5280" marR="5080" indent="-32321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Lire 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un</a:t>
            </a:r>
            <a:r>
              <a:rPr sz="1200" b="1" spc="-8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graphique  Ligne</a:t>
            </a:r>
            <a:r>
              <a:rPr sz="1200" b="1" spc="-1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32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094734" y="8837169"/>
            <a:ext cx="650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C</a:t>
            </a:r>
            <a:r>
              <a:rPr sz="1200" b="1" spc="5" dirty="0">
                <a:solidFill>
                  <a:srgbClr val="00B04F"/>
                </a:solidFill>
                <a:latin typeface="Comic Sans MS"/>
                <a:cs typeface="Comic Sans MS"/>
              </a:rPr>
              <a:t>o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ncl</a:t>
            </a:r>
            <a:r>
              <a:rPr sz="1200" b="1" dirty="0">
                <a:solidFill>
                  <a:srgbClr val="00B04F"/>
                </a:solidFill>
                <a:latin typeface="Comic Sans MS"/>
                <a:cs typeface="Comic Sans MS"/>
              </a:rPr>
              <a:t>ure </a:t>
            </a:r>
            <a:r>
              <a:rPr sz="1200" dirty="0">
                <a:solidFill>
                  <a:srgbClr val="00B04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00B04F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00B04F"/>
                </a:solidFill>
                <a:latin typeface="Comic Sans MS"/>
                <a:cs typeface="Comic Sans MS"/>
              </a:rPr>
              <a:t>34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342890" y="5406645"/>
            <a:ext cx="11537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745D3E"/>
                </a:solidFill>
                <a:latin typeface="Comic Sans MS"/>
                <a:cs typeface="Comic Sans MS"/>
              </a:rPr>
              <a:t>T</a:t>
            </a:r>
            <a:r>
              <a:rPr sz="1600" b="1" spc="-10" dirty="0">
                <a:solidFill>
                  <a:srgbClr val="745D3E"/>
                </a:solidFill>
                <a:latin typeface="Comic Sans MS"/>
                <a:cs typeface="Comic Sans MS"/>
              </a:rPr>
              <a:t>ec</a:t>
            </a:r>
            <a:r>
              <a:rPr sz="1600" b="1" spc="-5" dirty="0">
                <a:solidFill>
                  <a:srgbClr val="745D3E"/>
                </a:solidFill>
                <a:latin typeface="Comic Sans MS"/>
                <a:cs typeface="Comic Sans MS"/>
              </a:rPr>
              <a:t>hno</a:t>
            </a:r>
            <a:r>
              <a:rPr sz="1600" b="1" spc="-10" dirty="0">
                <a:solidFill>
                  <a:srgbClr val="745D3E"/>
                </a:solidFill>
                <a:latin typeface="Comic Sans MS"/>
                <a:cs typeface="Comic Sans MS"/>
              </a:rPr>
              <a:t>l</a:t>
            </a:r>
            <a:r>
              <a:rPr sz="1600" b="1" spc="-5" dirty="0">
                <a:solidFill>
                  <a:srgbClr val="745D3E"/>
                </a:solidFill>
                <a:latin typeface="Comic Sans MS"/>
                <a:cs typeface="Comic Sans MS"/>
              </a:rPr>
              <a:t>o</a:t>
            </a:r>
            <a:r>
              <a:rPr sz="1600" b="1" dirty="0">
                <a:solidFill>
                  <a:srgbClr val="745D3E"/>
                </a:solidFill>
                <a:latin typeface="Comic Sans MS"/>
                <a:cs typeface="Comic Sans MS"/>
              </a:rPr>
              <a:t>g</a:t>
            </a:r>
            <a:r>
              <a:rPr sz="1600" b="1" spc="-10" dirty="0">
                <a:solidFill>
                  <a:srgbClr val="745D3E"/>
                </a:solidFill>
                <a:latin typeface="Comic Sans MS"/>
                <a:cs typeface="Comic Sans MS"/>
              </a:rPr>
              <a:t>i</a:t>
            </a:r>
            <a:r>
              <a:rPr sz="1600" b="1" spc="-5" dirty="0">
                <a:solidFill>
                  <a:srgbClr val="745D3E"/>
                </a:solidFill>
                <a:latin typeface="Comic Sans MS"/>
                <a:cs typeface="Comic Sans MS"/>
              </a:rPr>
              <a:t>e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622547" y="5344663"/>
            <a:ext cx="2598420" cy="623570"/>
          </a:xfrm>
          <a:custGeom>
            <a:avLst/>
            <a:gdLst/>
            <a:ahLst/>
            <a:cxnLst/>
            <a:rect l="l" t="t" r="r" b="b"/>
            <a:pathLst>
              <a:path w="2598420" h="623570">
                <a:moveTo>
                  <a:pt x="259689" y="0"/>
                </a:moveTo>
                <a:lnTo>
                  <a:pt x="199135" y="0"/>
                </a:lnTo>
                <a:lnTo>
                  <a:pt x="193548" y="3047"/>
                </a:lnTo>
                <a:lnTo>
                  <a:pt x="178308" y="10667"/>
                </a:lnTo>
                <a:lnTo>
                  <a:pt x="161544" y="19811"/>
                </a:lnTo>
                <a:lnTo>
                  <a:pt x="147828" y="27431"/>
                </a:lnTo>
                <a:lnTo>
                  <a:pt x="132588" y="36575"/>
                </a:lnTo>
                <a:lnTo>
                  <a:pt x="120396" y="45719"/>
                </a:lnTo>
                <a:lnTo>
                  <a:pt x="106680" y="54863"/>
                </a:lnTo>
                <a:lnTo>
                  <a:pt x="71628" y="82295"/>
                </a:lnTo>
                <a:lnTo>
                  <a:pt x="44196" y="111251"/>
                </a:lnTo>
                <a:lnTo>
                  <a:pt x="16764" y="152399"/>
                </a:lnTo>
                <a:lnTo>
                  <a:pt x="3048" y="196595"/>
                </a:lnTo>
                <a:lnTo>
                  <a:pt x="0" y="217931"/>
                </a:lnTo>
                <a:lnTo>
                  <a:pt x="7620" y="262127"/>
                </a:lnTo>
                <a:lnTo>
                  <a:pt x="28956" y="304799"/>
                </a:lnTo>
                <a:lnTo>
                  <a:pt x="36576" y="313943"/>
                </a:lnTo>
                <a:lnTo>
                  <a:pt x="44196" y="324611"/>
                </a:lnTo>
                <a:lnTo>
                  <a:pt x="53340" y="333755"/>
                </a:lnTo>
                <a:lnTo>
                  <a:pt x="62484" y="344423"/>
                </a:lnTo>
                <a:lnTo>
                  <a:pt x="94488" y="371855"/>
                </a:lnTo>
                <a:lnTo>
                  <a:pt x="106680" y="380999"/>
                </a:lnTo>
                <a:lnTo>
                  <a:pt x="147828" y="408431"/>
                </a:lnTo>
                <a:lnTo>
                  <a:pt x="163068" y="416051"/>
                </a:lnTo>
                <a:lnTo>
                  <a:pt x="178308" y="425195"/>
                </a:lnTo>
                <a:lnTo>
                  <a:pt x="193548" y="432815"/>
                </a:lnTo>
                <a:lnTo>
                  <a:pt x="210312" y="440435"/>
                </a:lnTo>
                <a:lnTo>
                  <a:pt x="227076" y="449579"/>
                </a:lnTo>
                <a:lnTo>
                  <a:pt x="263652" y="464819"/>
                </a:lnTo>
                <a:lnTo>
                  <a:pt x="303276" y="480059"/>
                </a:lnTo>
                <a:lnTo>
                  <a:pt x="342900" y="493775"/>
                </a:lnTo>
                <a:lnTo>
                  <a:pt x="431292" y="521207"/>
                </a:lnTo>
                <a:lnTo>
                  <a:pt x="527304" y="545591"/>
                </a:lnTo>
                <a:lnTo>
                  <a:pt x="577596" y="556259"/>
                </a:lnTo>
                <a:lnTo>
                  <a:pt x="630936" y="566927"/>
                </a:lnTo>
                <a:lnTo>
                  <a:pt x="740664" y="585215"/>
                </a:lnTo>
                <a:lnTo>
                  <a:pt x="797052" y="592835"/>
                </a:lnTo>
                <a:lnTo>
                  <a:pt x="976884" y="611123"/>
                </a:lnTo>
                <a:lnTo>
                  <a:pt x="1039368" y="615695"/>
                </a:lnTo>
                <a:lnTo>
                  <a:pt x="1167384" y="621791"/>
                </a:lnTo>
                <a:lnTo>
                  <a:pt x="1232916" y="623315"/>
                </a:lnTo>
                <a:lnTo>
                  <a:pt x="1299972" y="623315"/>
                </a:lnTo>
                <a:lnTo>
                  <a:pt x="1312164" y="611123"/>
                </a:lnTo>
                <a:lnTo>
                  <a:pt x="1286256" y="611123"/>
                </a:lnTo>
                <a:lnTo>
                  <a:pt x="1286256" y="603503"/>
                </a:lnTo>
                <a:lnTo>
                  <a:pt x="1292352" y="597407"/>
                </a:lnTo>
                <a:lnTo>
                  <a:pt x="1232916" y="597407"/>
                </a:lnTo>
                <a:lnTo>
                  <a:pt x="1167384" y="595883"/>
                </a:lnTo>
                <a:lnTo>
                  <a:pt x="1040892" y="589787"/>
                </a:lnTo>
                <a:lnTo>
                  <a:pt x="917448" y="580643"/>
                </a:lnTo>
                <a:lnTo>
                  <a:pt x="858012" y="574547"/>
                </a:lnTo>
                <a:lnTo>
                  <a:pt x="743712" y="559307"/>
                </a:lnTo>
                <a:lnTo>
                  <a:pt x="633984" y="541019"/>
                </a:lnTo>
                <a:lnTo>
                  <a:pt x="531876" y="519683"/>
                </a:lnTo>
                <a:lnTo>
                  <a:pt x="484632" y="509015"/>
                </a:lnTo>
                <a:lnTo>
                  <a:pt x="437388" y="496823"/>
                </a:lnTo>
                <a:lnTo>
                  <a:pt x="393192" y="483107"/>
                </a:lnTo>
                <a:lnTo>
                  <a:pt x="350520" y="469391"/>
                </a:lnTo>
                <a:lnTo>
                  <a:pt x="310896" y="455675"/>
                </a:lnTo>
                <a:lnTo>
                  <a:pt x="292608" y="448055"/>
                </a:lnTo>
                <a:lnTo>
                  <a:pt x="272796" y="440435"/>
                </a:lnTo>
                <a:lnTo>
                  <a:pt x="256032" y="432815"/>
                </a:lnTo>
                <a:lnTo>
                  <a:pt x="237744" y="425195"/>
                </a:lnTo>
                <a:lnTo>
                  <a:pt x="220980" y="417575"/>
                </a:lnTo>
                <a:lnTo>
                  <a:pt x="205740" y="409955"/>
                </a:lnTo>
                <a:lnTo>
                  <a:pt x="188976" y="402335"/>
                </a:lnTo>
                <a:lnTo>
                  <a:pt x="175260" y="393191"/>
                </a:lnTo>
                <a:lnTo>
                  <a:pt x="160020" y="385571"/>
                </a:lnTo>
                <a:lnTo>
                  <a:pt x="146304" y="377951"/>
                </a:lnTo>
                <a:lnTo>
                  <a:pt x="121920" y="359663"/>
                </a:lnTo>
                <a:lnTo>
                  <a:pt x="109728" y="352043"/>
                </a:lnTo>
                <a:lnTo>
                  <a:pt x="88392" y="333755"/>
                </a:lnTo>
                <a:lnTo>
                  <a:pt x="79248" y="326135"/>
                </a:lnTo>
                <a:lnTo>
                  <a:pt x="56388" y="298703"/>
                </a:lnTo>
                <a:lnTo>
                  <a:pt x="35052" y="262127"/>
                </a:lnTo>
                <a:lnTo>
                  <a:pt x="25908" y="225551"/>
                </a:lnTo>
                <a:lnTo>
                  <a:pt x="25908" y="208787"/>
                </a:lnTo>
                <a:lnTo>
                  <a:pt x="44196" y="153923"/>
                </a:lnTo>
                <a:lnTo>
                  <a:pt x="71628" y="118871"/>
                </a:lnTo>
                <a:lnTo>
                  <a:pt x="99060" y="91439"/>
                </a:lnTo>
                <a:lnTo>
                  <a:pt x="109728" y="83819"/>
                </a:lnTo>
                <a:lnTo>
                  <a:pt x="121920" y="74675"/>
                </a:lnTo>
                <a:lnTo>
                  <a:pt x="134112" y="67055"/>
                </a:lnTo>
                <a:lnTo>
                  <a:pt x="146304" y="57911"/>
                </a:lnTo>
                <a:lnTo>
                  <a:pt x="160020" y="50291"/>
                </a:lnTo>
                <a:lnTo>
                  <a:pt x="175260" y="41147"/>
                </a:lnTo>
                <a:lnTo>
                  <a:pt x="205740" y="25907"/>
                </a:lnTo>
                <a:lnTo>
                  <a:pt x="220980" y="16763"/>
                </a:lnTo>
                <a:lnTo>
                  <a:pt x="237744" y="9143"/>
                </a:lnTo>
                <a:lnTo>
                  <a:pt x="259689" y="0"/>
                </a:lnTo>
                <a:close/>
              </a:path>
              <a:path w="2598420" h="623570">
                <a:moveTo>
                  <a:pt x="1312164" y="611123"/>
                </a:moveTo>
                <a:lnTo>
                  <a:pt x="1299972" y="623315"/>
                </a:lnTo>
                <a:lnTo>
                  <a:pt x="1303020" y="623315"/>
                </a:lnTo>
                <a:lnTo>
                  <a:pt x="1306068" y="621791"/>
                </a:lnTo>
                <a:lnTo>
                  <a:pt x="1310640" y="617219"/>
                </a:lnTo>
                <a:lnTo>
                  <a:pt x="1312164" y="614171"/>
                </a:lnTo>
                <a:lnTo>
                  <a:pt x="1312164" y="611123"/>
                </a:lnTo>
                <a:close/>
              </a:path>
              <a:path w="2598420" h="623570">
                <a:moveTo>
                  <a:pt x="2399284" y="0"/>
                </a:moveTo>
                <a:lnTo>
                  <a:pt x="2339035" y="0"/>
                </a:lnTo>
                <a:lnTo>
                  <a:pt x="2342388" y="1523"/>
                </a:lnTo>
                <a:lnTo>
                  <a:pt x="2360676" y="9143"/>
                </a:lnTo>
                <a:lnTo>
                  <a:pt x="2377440" y="16763"/>
                </a:lnTo>
                <a:lnTo>
                  <a:pt x="2392680" y="25907"/>
                </a:lnTo>
                <a:lnTo>
                  <a:pt x="2409444" y="33527"/>
                </a:lnTo>
                <a:lnTo>
                  <a:pt x="2423160" y="41147"/>
                </a:lnTo>
                <a:lnTo>
                  <a:pt x="2438400" y="50291"/>
                </a:lnTo>
                <a:lnTo>
                  <a:pt x="2452116" y="57911"/>
                </a:lnTo>
                <a:lnTo>
                  <a:pt x="2464308" y="67055"/>
                </a:lnTo>
                <a:lnTo>
                  <a:pt x="2476500" y="74675"/>
                </a:lnTo>
                <a:lnTo>
                  <a:pt x="2488692" y="83819"/>
                </a:lnTo>
                <a:lnTo>
                  <a:pt x="2499360" y="92963"/>
                </a:lnTo>
                <a:lnTo>
                  <a:pt x="2508504" y="100583"/>
                </a:lnTo>
                <a:lnTo>
                  <a:pt x="2519172" y="109727"/>
                </a:lnTo>
                <a:lnTo>
                  <a:pt x="2542032" y="137159"/>
                </a:lnTo>
                <a:lnTo>
                  <a:pt x="2554224" y="155447"/>
                </a:lnTo>
                <a:lnTo>
                  <a:pt x="2558796" y="164591"/>
                </a:lnTo>
                <a:lnTo>
                  <a:pt x="2563368" y="172211"/>
                </a:lnTo>
                <a:lnTo>
                  <a:pt x="2569464" y="190499"/>
                </a:lnTo>
                <a:lnTo>
                  <a:pt x="2572512" y="208787"/>
                </a:lnTo>
                <a:lnTo>
                  <a:pt x="2572512" y="227075"/>
                </a:lnTo>
                <a:lnTo>
                  <a:pt x="2569464" y="245363"/>
                </a:lnTo>
                <a:lnTo>
                  <a:pt x="2563368" y="263651"/>
                </a:lnTo>
                <a:lnTo>
                  <a:pt x="2554224" y="281939"/>
                </a:lnTo>
                <a:lnTo>
                  <a:pt x="2548128" y="289559"/>
                </a:lnTo>
                <a:lnTo>
                  <a:pt x="2542032" y="298703"/>
                </a:lnTo>
                <a:lnTo>
                  <a:pt x="2526792" y="316991"/>
                </a:lnTo>
                <a:lnTo>
                  <a:pt x="2508504" y="335279"/>
                </a:lnTo>
                <a:lnTo>
                  <a:pt x="2499360" y="342899"/>
                </a:lnTo>
                <a:lnTo>
                  <a:pt x="2488692" y="352043"/>
                </a:lnTo>
                <a:lnTo>
                  <a:pt x="2476500" y="361187"/>
                </a:lnTo>
                <a:lnTo>
                  <a:pt x="2464308" y="368807"/>
                </a:lnTo>
                <a:lnTo>
                  <a:pt x="2452116" y="377951"/>
                </a:lnTo>
                <a:lnTo>
                  <a:pt x="2438400" y="385571"/>
                </a:lnTo>
                <a:lnTo>
                  <a:pt x="2423160" y="394715"/>
                </a:lnTo>
                <a:lnTo>
                  <a:pt x="2377440" y="417575"/>
                </a:lnTo>
                <a:lnTo>
                  <a:pt x="2360676" y="425195"/>
                </a:lnTo>
                <a:lnTo>
                  <a:pt x="2342388" y="434339"/>
                </a:lnTo>
                <a:lnTo>
                  <a:pt x="2324100" y="440435"/>
                </a:lnTo>
                <a:lnTo>
                  <a:pt x="2287524" y="455675"/>
                </a:lnTo>
                <a:lnTo>
                  <a:pt x="2205228" y="483107"/>
                </a:lnTo>
                <a:lnTo>
                  <a:pt x="2161032" y="496823"/>
                </a:lnTo>
                <a:lnTo>
                  <a:pt x="2113788" y="509015"/>
                </a:lnTo>
                <a:lnTo>
                  <a:pt x="2065020" y="519683"/>
                </a:lnTo>
                <a:lnTo>
                  <a:pt x="2016252" y="531875"/>
                </a:lnTo>
                <a:lnTo>
                  <a:pt x="1854708" y="559307"/>
                </a:lnTo>
                <a:lnTo>
                  <a:pt x="1740408" y="574547"/>
                </a:lnTo>
                <a:lnTo>
                  <a:pt x="1680972" y="580643"/>
                </a:lnTo>
                <a:lnTo>
                  <a:pt x="1557528" y="589787"/>
                </a:lnTo>
                <a:lnTo>
                  <a:pt x="1429512" y="595883"/>
                </a:lnTo>
                <a:lnTo>
                  <a:pt x="1365504" y="597407"/>
                </a:lnTo>
                <a:lnTo>
                  <a:pt x="1299972" y="597407"/>
                </a:lnTo>
                <a:lnTo>
                  <a:pt x="1286256" y="611123"/>
                </a:lnTo>
                <a:lnTo>
                  <a:pt x="1312164" y="611123"/>
                </a:lnTo>
                <a:lnTo>
                  <a:pt x="1312164" y="614171"/>
                </a:lnTo>
                <a:lnTo>
                  <a:pt x="1310640" y="617219"/>
                </a:lnTo>
                <a:lnTo>
                  <a:pt x="1306068" y="621791"/>
                </a:lnTo>
                <a:lnTo>
                  <a:pt x="1303020" y="623315"/>
                </a:lnTo>
                <a:lnTo>
                  <a:pt x="1365504" y="623315"/>
                </a:lnTo>
                <a:lnTo>
                  <a:pt x="1431036" y="621791"/>
                </a:lnTo>
                <a:lnTo>
                  <a:pt x="1559052" y="615695"/>
                </a:lnTo>
                <a:lnTo>
                  <a:pt x="1621536" y="611123"/>
                </a:lnTo>
                <a:lnTo>
                  <a:pt x="1801368" y="592835"/>
                </a:lnTo>
                <a:lnTo>
                  <a:pt x="1859280" y="583691"/>
                </a:lnTo>
                <a:lnTo>
                  <a:pt x="1914144" y="576071"/>
                </a:lnTo>
                <a:lnTo>
                  <a:pt x="1969008" y="566927"/>
                </a:lnTo>
                <a:lnTo>
                  <a:pt x="2071116" y="545591"/>
                </a:lnTo>
                <a:lnTo>
                  <a:pt x="2167128" y="521207"/>
                </a:lnTo>
                <a:lnTo>
                  <a:pt x="2212848" y="507491"/>
                </a:lnTo>
                <a:lnTo>
                  <a:pt x="2255520" y="493775"/>
                </a:lnTo>
                <a:lnTo>
                  <a:pt x="2296668" y="480059"/>
                </a:lnTo>
                <a:lnTo>
                  <a:pt x="2314956" y="472439"/>
                </a:lnTo>
                <a:lnTo>
                  <a:pt x="2334768" y="464819"/>
                </a:lnTo>
                <a:lnTo>
                  <a:pt x="2371344" y="449579"/>
                </a:lnTo>
                <a:lnTo>
                  <a:pt x="2388108" y="440435"/>
                </a:lnTo>
                <a:lnTo>
                  <a:pt x="2404872" y="432815"/>
                </a:lnTo>
                <a:lnTo>
                  <a:pt x="2420112" y="425195"/>
                </a:lnTo>
                <a:lnTo>
                  <a:pt x="2436876" y="416051"/>
                </a:lnTo>
                <a:lnTo>
                  <a:pt x="2450592" y="406907"/>
                </a:lnTo>
                <a:lnTo>
                  <a:pt x="2465832" y="399287"/>
                </a:lnTo>
                <a:lnTo>
                  <a:pt x="2478024" y="390143"/>
                </a:lnTo>
                <a:lnTo>
                  <a:pt x="2491740" y="380999"/>
                </a:lnTo>
                <a:lnTo>
                  <a:pt x="2516124" y="362711"/>
                </a:lnTo>
                <a:lnTo>
                  <a:pt x="2526792" y="353567"/>
                </a:lnTo>
                <a:lnTo>
                  <a:pt x="2535936" y="342899"/>
                </a:lnTo>
                <a:lnTo>
                  <a:pt x="2546604" y="333755"/>
                </a:lnTo>
                <a:lnTo>
                  <a:pt x="2554224" y="324611"/>
                </a:lnTo>
                <a:lnTo>
                  <a:pt x="2569464" y="303275"/>
                </a:lnTo>
                <a:lnTo>
                  <a:pt x="2575560" y="292607"/>
                </a:lnTo>
                <a:lnTo>
                  <a:pt x="2581656" y="283463"/>
                </a:lnTo>
                <a:lnTo>
                  <a:pt x="2590800" y="262127"/>
                </a:lnTo>
                <a:lnTo>
                  <a:pt x="2593848" y="249935"/>
                </a:lnTo>
                <a:lnTo>
                  <a:pt x="2598420" y="217931"/>
                </a:lnTo>
                <a:lnTo>
                  <a:pt x="2596896" y="205739"/>
                </a:lnTo>
                <a:lnTo>
                  <a:pt x="2581656" y="152399"/>
                </a:lnTo>
                <a:lnTo>
                  <a:pt x="2554224" y="111251"/>
                </a:lnTo>
                <a:lnTo>
                  <a:pt x="2503932" y="64007"/>
                </a:lnTo>
                <a:lnTo>
                  <a:pt x="2450592" y="27431"/>
                </a:lnTo>
                <a:lnTo>
                  <a:pt x="2435352" y="19811"/>
                </a:lnTo>
                <a:lnTo>
                  <a:pt x="2420112" y="10667"/>
                </a:lnTo>
                <a:lnTo>
                  <a:pt x="2404872" y="3047"/>
                </a:lnTo>
                <a:lnTo>
                  <a:pt x="2399284" y="0"/>
                </a:lnTo>
                <a:close/>
              </a:path>
              <a:path w="2598420" h="623570">
                <a:moveTo>
                  <a:pt x="1299972" y="597407"/>
                </a:moveTo>
                <a:lnTo>
                  <a:pt x="1292352" y="597407"/>
                </a:lnTo>
                <a:lnTo>
                  <a:pt x="1286256" y="603503"/>
                </a:lnTo>
                <a:lnTo>
                  <a:pt x="1286256" y="611123"/>
                </a:lnTo>
                <a:lnTo>
                  <a:pt x="1299972" y="597407"/>
                </a:lnTo>
                <a:close/>
              </a:path>
            </a:pathLst>
          </a:custGeom>
          <a:solidFill>
            <a:srgbClr val="755E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952233" y="5876037"/>
            <a:ext cx="650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D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ess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in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745D3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Ligne</a:t>
            </a:r>
            <a:r>
              <a:rPr sz="1200" b="1" spc="-85" dirty="0">
                <a:solidFill>
                  <a:srgbClr val="745D3E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40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87697" y="5908041"/>
            <a:ext cx="8959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marR="5080" indent="-12192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Pr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o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gr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ammer </a:t>
            </a:r>
            <a:r>
              <a:rPr sz="1200" dirty="0">
                <a:solidFill>
                  <a:srgbClr val="745D3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Ligne</a:t>
            </a:r>
            <a:r>
              <a:rPr sz="1200" b="1" spc="-30" dirty="0">
                <a:solidFill>
                  <a:srgbClr val="745D3E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42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27877" y="6051297"/>
            <a:ext cx="727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5080" indent="-381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M</a:t>
            </a:r>
            <a:r>
              <a:rPr sz="1200" b="1" spc="5" dirty="0">
                <a:solidFill>
                  <a:srgbClr val="745D3E"/>
                </a:solidFill>
                <a:latin typeface="Comic Sans MS"/>
                <a:cs typeface="Comic Sans MS"/>
              </a:rPr>
              <a:t>a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ni</a:t>
            </a:r>
            <a:r>
              <a:rPr sz="1200" b="1" spc="-10" dirty="0">
                <a:solidFill>
                  <a:srgbClr val="745D3E"/>
                </a:solidFill>
                <a:latin typeface="Comic Sans MS"/>
                <a:cs typeface="Comic Sans MS"/>
              </a:rPr>
              <a:t>p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u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l</a:t>
            </a:r>
            <a:r>
              <a:rPr sz="1200" b="1" dirty="0">
                <a:solidFill>
                  <a:srgbClr val="745D3E"/>
                </a:solidFill>
                <a:latin typeface="Comic Sans MS"/>
                <a:cs typeface="Comic Sans MS"/>
              </a:rPr>
              <a:t>er </a:t>
            </a:r>
            <a:r>
              <a:rPr sz="1200" dirty="0">
                <a:solidFill>
                  <a:srgbClr val="745D3E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Ligne</a:t>
            </a:r>
            <a:r>
              <a:rPr sz="1200" b="1" spc="-55" dirty="0">
                <a:solidFill>
                  <a:srgbClr val="745D3E"/>
                </a:solidFill>
                <a:latin typeface="Comic Sans MS"/>
                <a:cs typeface="Comic Sans MS"/>
              </a:rPr>
              <a:t> </a:t>
            </a:r>
            <a:r>
              <a:rPr sz="1200" b="1" spc="-5" dirty="0">
                <a:solidFill>
                  <a:srgbClr val="745D3E"/>
                </a:solidFill>
                <a:latin typeface="Comic Sans MS"/>
                <a:cs typeface="Comic Sans MS"/>
              </a:rPr>
              <a:t>41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534923" y="5344663"/>
            <a:ext cx="6558280" cy="4387850"/>
          </a:xfrm>
          <a:custGeom>
            <a:avLst/>
            <a:gdLst/>
            <a:ahLst/>
            <a:cxnLst/>
            <a:rect l="l" t="t" r="r" b="b"/>
            <a:pathLst>
              <a:path w="6558280" h="4387850">
                <a:moveTo>
                  <a:pt x="57912" y="0"/>
                </a:moveTo>
                <a:lnTo>
                  <a:pt x="0" y="0"/>
                </a:lnTo>
                <a:lnTo>
                  <a:pt x="0" y="4358642"/>
                </a:lnTo>
                <a:lnTo>
                  <a:pt x="2381" y="4369596"/>
                </a:lnTo>
                <a:lnTo>
                  <a:pt x="8763" y="4378835"/>
                </a:lnTo>
                <a:lnTo>
                  <a:pt x="18002" y="4385217"/>
                </a:lnTo>
                <a:lnTo>
                  <a:pt x="28956" y="4387598"/>
                </a:lnTo>
                <a:lnTo>
                  <a:pt x="6530340" y="4387598"/>
                </a:lnTo>
                <a:lnTo>
                  <a:pt x="6541055" y="4385217"/>
                </a:lnTo>
                <a:lnTo>
                  <a:pt x="6549771" y="4378835"/>
                </a:lnTo>
                <a:lnTo>
                  <a:pt x="6555629" y="4369596"/>
                </a:lnTo>
                <a:lnTo>
                  <a:pt x="6557772" y="4358642"/>
                </a:lnTo>
                <a:lnTo>
                  <a:pt x="57912" y="4358642"/>
                </a:lnTo>
                <a:lnTo>
                  <a:pt x="28956" y="4329686"/>
                </a:lnTo>
                <a:lnTo>
                  <a:pt x="57912" y="4329686"/>
                </a:lnTo>
                <a:lnTo>
                  <a:pt x="57912" y="0"/>
                </a:lnTo>
                <a:close/>
              </a:path>
              <a:path w="6558280" h="4387850">
                <a:moveTo>
                  <a:pt x="57912" y="4329686"/>
                </a:moveTo>
                <a:lnTo>
                  <a:pt x="28956" y="4329686"/>
                </a:lnTo>
                <a:lnTo>
                  <a:pt x="57912" y="4358642"/>
                </a:lnTo>
                <a:lnTo>
                  <a:pt x="57912" y="4329686"/>
                </a:lnTo>
                <a:close/>
              </a:path>
              <a:path w="6558280" h="4387850">
                <a:moveTo>
                  <a:pt x="6501384" y="4329686"/>
                </a:moveTo>
                <a:lnTo>
                  <a:pt x="57912" y="4329686"/>
                </a:lnTo>
                <a:lnTo>
                  <a:pt x="57912" y="4358642"/>
                </a:lnTo>
                <a:lnTo>
                  <a:pt x="6501384" y="4358642"/>
                </a:lnTo>
                <a:lnTo>
                  <a:pt x="6501384" y="4329686"/>
                </a:lnTo>
                <a:close/>
              </a:path>
              <a:path w="6558280" h="4387850">
                <a:moveTo>
                  <a:pt x="6557772" y="0"/>
                </a:moveTo>
                <a:lnTo>
                  <a:pt x="6501384" y="0"/>
                </a:lnTo>
                <a:lnTo>
                  <a:pt x="6501384" y="4358642"/>
                </a:lnTo>
                <a:lnTo>
                  <a:pt x="6530340" y="4329686"/>
                </a:lnTo>
                <a:lnTo>
                  <a:pt x="6557772" y="4329686"/>
                </a:lnTo>
                <a:lnTo>
                  <a:pt x="6557772" y="0"/>
                </a:lnTo>
                <a:close/>
              </a:path>
              <a:path w="6558280" h="4387850">
                <a:moveTo>
                  <a:pt x="6557772" y="4329686"/>
                </a:moveTo>
                <a:lnTo>
                  <a:pt x="6530340" y="4329686"/>
                </a:lnTo>
                <a:lnTo>
                  <a:pt x="6501384" y="4358642"/>
                </a:lnTo>
                <a:lnTo>
                  <a:pt x="6557772" y="4358642"/>
                </a:lnTo>
                <a:lnTo>
                  <a:pt x="6557772" y="43296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7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0080" y="854958"/>
          <a:ext cx="6009004" cy="8849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3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0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296">
                <a:tc gridSpan="4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r>
                        <a:rPr sz="1150" b="1" spc="10" dirty="0">
                          <a:latin typeface="Comic Sans MS"/>
                          <a:cs typeface="Comic Sans MS"/>
                        </a:rPr>
                        <a:t>Comprendre une consigne</a:t>
                      </a:r>
                      <a:endParaRPr sz="1150">
                        <a:latin typeface="Comic Sans MS"/>
                        <a:cs typeface="Comic Sans MS"/>
                      </a:endParaRPr>
                    </a:p>
                  </a:txBody>
                  <a:tcPr marL="0" marR="0" marT="133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Mots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clés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repérer dans</a:t>
                      </a:r>
                      <a:r>
                        <a:rPr sz="700" b="1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l'énoncé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Action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b="1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exécuter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 marR="13970" indent="-143510">
                        <a:lnSpc>
                          <a:spcPct val="137100"/>
                        </a:lnSpc>
                        <a:spcBef>
                          <a:spcPts val="240"/>
                        </a:spcBef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Numéro</a:t>
                      </a:r>
                      <a:r>
                        <a:rPr sz="700" b="1" spc="-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de  ligne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04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392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027430">
                        <a:lnSpc>
                          <a:spcPct val="100000"/>
                        </a:lnSpc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toutes les</a:t>
                      </a:r>
                      <a:r>
                        <a:rPr sz="700" b="1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matières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Citer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Recopier des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mots ou passages</a:t>
                      </a:r>
                      <a:r>
                        <a:rPr sz="700" b="1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dirty="0">
                          <a:latin typeface="Comic Sans MS"/>
                          <a:cs typeface="Comic Sans MS"/>
                        </a:rPr>
                        <a:t>restreints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8415" marR="8890" algn="ctr">
                        <a:lnSpc>
                          <a:spcPct val="1371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d'un document en les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mettant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entre guillemets  afin de </a:t>
                      </a:r>
                      <a:r>
                        <a:rPr sz="700" b="1" dirty="0">
                          <a:latin typeface="Comic Sans MS"/>
                          <a:cs typeface="Comic Sans MS"/>
                        </a:rPr>
                        <a:t>justifier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une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 réponse.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6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Justifier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313055" marR="44450" indent="-262255">
                        <a:lnSpc>
                          <a:spcPct val="137100"/>
                        </a:lnSpc>
                        <a:spcBef>
                          <a:spcPts val="18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Apporter des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preuves à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l'aide d'un document 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ou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connaissances</a:t>
                      </a:r>
                      <a:r>
                        <a:rPr sz="700" b="1" spc="-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personnelles.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8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Rédiger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33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Faire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une phrase complète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et bien</a:t>
                      </a:r>
                      <a:r>
                        <a:rPr sz="700" b="1" spc="-4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formulée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avec ses propres</a:t>
                      </a:r>
                      <a:r>
                        <a:rPr sz="700" b="1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mots.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77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3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Décrire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Restituer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ce que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l'on voit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ou ce qu'on</a:t>
                      </a:r>
                      <a:r>
                        <a:rPr sz="700" b="1" spc="-5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a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855344" marR="130810" indent="-719455">
                        <a:lnSpc>
                          <a:spcPct val="137100"/>
                        </a:lnSpc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compris sans chercher à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interpréter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b="1" spc="-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à 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analyser.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1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Reformuler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Réécrire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une phrase avec ses propres</a:t>
                      </a:r>
                      <a:r>
                        <a:rPr sz="700" b="1" spc="-6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mots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760730" marR="64769" indent="-684530">
                        <a:lnSpc>
                          <a:spcPct val="137100"/>
                        </a:lnSpc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sans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citer le texte et en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conservant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sens 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de la</a:t>
                      </a:r>
                      <a:r>
                        <a:rPr sz="700" b="1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phrase.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Situer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3020" indent="3175" algn="ctr">
                        <a:lnSpc>
                          <a:spcPts val="1150"/>
                        </a:lnSpc>
                        <a:spcBef>
                          <a:spcPts val="2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Expliquer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où se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trouve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lieu,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objet,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  personnage ou un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évènement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par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rapport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b="1" spc="-7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un  autre.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2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Expliquer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14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Restituer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ce que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l'on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a compris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en</a:t>
                      </a:r>
                      <a:r>
                        <a:rPr sz="700" b="1" spc="-3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dirty="0">
                          <a:latin typeface="Comic Sans MS"/>
                          <a:cs typeface="Comic Sans MS"/>
                        </a:rPr>
                        <a:t>justifiant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sa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réponse. Expliquer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=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décrire </a:t>
                      </a: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+</a:t>
                      </a:r>
                      <a:r>
                        <a:rPr sz="700" b="1" spc="-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dirty="0">
                          <a:latin typeface="Comic Sans MS"/>
                          <a:cs typeface="Comic Sans MS"/>
                        </a:rPr>
                        <a:t>justifier.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46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2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Identifier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14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700" b="1" spc="10" dirty="0">
                          <a:latin typeface="Comic Sans MS"/>
                          <a:cs typeface="Comic Sans MS"/>
                        </a:rPr>
                        <a:t>Donner </a:t>
                      </a:r>
                      <a:r>
                        <a:rPr sz="700" b="1" spc="5" dirty="0">
                          <a:latin typeface="Comic Sans MS"/>
                          <a:cs typeface="Comic Sans MS"/>
                        </a:rPr>
                        <a:t>le nom et la nature de l'élément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étudié.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46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404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Français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Justifier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vous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appuyant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sur le</a:t>
                      </a:r>
                      <a:r>
                        <a:rPr sz="700" spc="-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texte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Expliquer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citer le</a:t>
                      </a: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texte.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700" b="1" dirty="0">
                          <a:latin typeface="Comic Sans MS"/>
                          <a:cs typeface="Comic Sans MS"/>
                        </a:rPr>
                        <a:t>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49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66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Enrichir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une</a:t>
                      </a: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phrase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065" marR="28575" indent="-864235">
                        <a:lnSpc>
                          <a:spcPct val="137100"/>
                        </a:lnSpc>
                        <a:spcBef>
                          <a:spcPts val="35"/>
                        </a:spcBef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Allonger la phrase, la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compléter en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ajoutant des  </a:t>
                      </a: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détails.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4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Résumer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un</a:t>
                      </a:r>
                      <a:r>
                        <a:rPr sz="7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récit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41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Ecrire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une phrase pour chaque</a:t>
                      </a:r>
                      <a:r>
                        <a:rPr sz="700" spc="-2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étape.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41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73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94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Argumenter (en classe de</a:t>
                      </a:r>
                      <a:r>
                        <a:rPr sz="700" spc="-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3ème)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Chercher à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convaincre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en apportant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r>
                        <a:rPr sz="700" spc="-2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preuves.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0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Employer un</a:t>
                      </a:r>
                      <a:r>
                        <a:rPr sz="7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mot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Faire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une phrase complète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qui contient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ce</a:t>
                      </a:r>
                      <a:r>
                        <a:rPr sz="700" spc="-2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mot.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04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730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3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70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Illustrer</a:t>
                      </a:r>
                      <a:r>
                        <a:rPr sz="700" spc="-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d'exemples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09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Donner </a:t>
                      </a:r>
                      <a:r>
                        <a:rPr sz="700" spc="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r>
                        <a:rPr sz="700" spc="-15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6F2FA0"/>
                          </a:solidFill>
                          <a:latin typeface="Comic Sans MS"/>
                          <a:cs typeface="Comic Sans MS"/>
                        </a:rPr>
                        <a:t>exemples.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09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54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084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</a:pPr>
                      <a:r>
                        <a:rPr sz="700" b="1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Histoire-Géographie-EMC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Localiser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Placer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lieu sur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une carte ou un évènement</a:t>
                      </a:r>
                      <a:r>
                        <a:rPr sz="700" spc="-3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sur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une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frise</a:t>
                      </a:r>
                      <a:r>
                        <a:rPr sz="700" spc="-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chronologique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82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9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Raconter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Exposer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les faits de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manière</a:t>
                      </a:r>
                      <a:r>
                        <a:rPr sz="700" spc="-3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ordonnée.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36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81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Présenter un</a:t>
                      </a:r>
                      <a:r>
                        <a:rPr sz="700" spc="-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document.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marR="13970" algn="ctr">
                        <a:lnSpc>
                          <a:spcPts val="1150"/>
                        </a:lnSpc>
                        <a:spcBef>
                          <a:spcPts val="20"/>
                        </a:spcBef>
                      </a:pP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C'est donner la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Nature,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l'Auteur, la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Date,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l'Idée  générale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le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Contexte pour un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document </a:t>
                      </a:r>
                      <a:r>
                        <a:rPr sz="70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(= 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NADIC).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39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Prélever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58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Trouver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des informations dans </a:t>
                      </a:r>
                      <a:r>
                        <a:rPr sz="700" spc="10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un ou</a:t>
                      </a:r>
                      <a:r>
                        <a:rPr sz="700" spc="-4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plusieurs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spc="5" dirty="0">
                          <a:solidFill>
                            <a:srgbClr val="00B0EF"/>
                          </a:solidFill>
                          <a:latin typeface="Comic Sans MS"/>
                          <a:cs typeface="Comic Sans MS"/>
                        </a:rPr>
                        <a:t>documents.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09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2672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14680">
                        <a:lnSpc>
                          <a:spcPct val="100000"/>
                        </a:lnSpc>
                      </a:pPr>
                      <a:r>
                        <a:rPr sz="700" b="1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Mathématiques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Construire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Faire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une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figure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avec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les instruments</a:t>
                      </a:r>
                      <a:r>
                        <a:rPr sz="700" spc="-3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74930" marR="69215" algn="ctr">
                        <a:lnSpc>
                          <a:spcPct val="137100"/>
                        </a:lnSpc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géométrie,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laissant apparaître les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traits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  construction (arcs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au compas</a:t>
                      </a:r>
                      <a:r>
                        <a:rPr sz="700" spc="-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…).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19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328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Calculer,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effectuer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Faire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calcul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respectant les règles</a:t>
                      </a:r>
                      <a:r>
                        <a:rPr sz="700" spc="-3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données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245745" marR="233045" algn="ctr">
                        <a:lnSpc>
                          <a:spcPct val="137100"/>
                        </a:lnSpc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dans la leçon.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ne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pas confondre</a:t>
                      </a:r>
                      <a:r>
                        <a:rPr sz="700" spc="-6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avec 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"mesurer".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83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Mesurer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Utiliser la règle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ou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</a:t>
                      </a:r>
                      <a:r>
                        <a:rPr sz="700" spc="-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rapporteur.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8488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Coder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Sur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une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figure,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mettre un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petit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carré pour</a:t>
                      </a:r>
                      <a:r>
                        <a:rPr sz="700" spc="-3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8735" marR="24130" indent="-1905" algn="ctr">
                        <a:lnSpc>
                          <a:spcPct val="137100"/>
                        </a:lnSpc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angles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droits,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des petits signes identiques sur  les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segments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dont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on est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sûr qu'ils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sont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 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même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longueur,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et une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petit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arc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 cercle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à 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l'intérieur des angles dont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on est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sûr qu'ils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sont 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même</a:t>
                      </a:r>
                      <a:r>
                        <a:rPr sz="700" spc="-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mesure.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10"/>
              </a:spcBef>
            </a:pPr>
            <a:r>
              <a:rPr spc="10" dirty="0"/>
              <a:t>8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40080" y="862578"/>
          <a:ext cx="6009004" cy="89598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3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0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2148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Mathématiques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Nommer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0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 marR="34925" indent="-81280">
                        <a:lnSpc>
                          <a:spcPct val="137100"/>
                        </a:lnSpc>
                        <a:spcBef>
                          <a:spcPts val="300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Donner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le nom d'un point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ou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d'une figure : point  A,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segment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[AB], droite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(d),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carré EFGH,</a:t>
                      </a:r>
                      <a:r>
                        <a:rPr sz="700" spc="-5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….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810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8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Déterminer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Dépend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du contexte.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Trouver ce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qui</a:t>
                      </a:r>
                      <a:r>
                        <a:rPr sz="700" spc="-2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est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303530" marR="264795" indent="-35560">
                        <a:lnSpc>
                          <a:spcPct val="137100"/>
                        </a:lnSpc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demandé derrière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ce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verbe,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avec une 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justification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(réponse</a:t>
                      </a:r>
                      <a:r>
                        <a:rPr sz="700" spc="-2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argumentée).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2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Placer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25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Positionner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un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point.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25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76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5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Conjecturer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algn="ctr">
                        <a:lnSpc>
                          <a:spcPts val="1150"/>
                        </a:lnSpc>
                        <a:spcBef>
                          <a:spcPts val="45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Emettre une hypothèse au sens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r>
                        <a:rPr sz="700" spc="-6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sciences  expérimentales, c'est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dire formuler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une 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supposition sur la base de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ce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qu'on</a:t>
                      </a:r>
                      <a:r>
                        <a:rPr sz="700" spc="3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observe.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1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Démontrer,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prouver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80010" indent="3175" algn="ctr">
                        <a:lnSpc>
                          <a:spcPct val="137100"/>
                        </a:lnSpc>
                        <a:spcBef>
                          <a:spcPts val="180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Démontrer à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l'aide de propriétés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ou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de  théorèmes.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géométrie, la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rédaction 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habituelle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est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: "Je sais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que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(données, 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hypothèses)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+ Propriété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ou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théorème utilisé +  conclusion".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28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Déduire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6895" marR="106045" indent="-443865">
                        <a:lnSpc>
                          <a:spcPct val="137100"/>
                        </a:lnSpc>
                        <a:spcBef>
                          <a:spcPts val="15"/>
                        </a:spcBef>
                      </a:pP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Répondre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la question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l'aide des 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résultats  </a:t>
                      </a:r>
                      <a:r>
                        <a:rPr sz="700" spc="5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trouvés</a:t>
                      </a:r>
                      <a:r>
                        <a:rPr sz="70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FF6500"/>
                          </a:solidFill>
                          <a:latin typeface="Comic Sans MS"/>
                          <a:cs typeface="Comic Sans MS"/>
                        </a:rPr>
                        <a:t>précédemment.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136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700" b="1" spc="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SVT </a:t>
                      </a:r>
                      <a:r>
                        <a:rPr sz="700" b="1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</a:t>
                      </a:r>
                      <a:r>
                        <a:rPr sz="700" b="1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b="1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Physique-Chimie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Dessiner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22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165100" indent="-82550">
                        <a:lnSpc>
                          <a:spcPts val="1150"/>
                        </a:lnSpc>
                        <a:spcBef>
                          <a:spcPts val="1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Représenter,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au crayon à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papier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le plus 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précisément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possible,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ce que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l'on</a:t>
                      </a:r>
                      <a:r>
                        <a:rPr sz="700" spc="-2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voit.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29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66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71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Légender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Tracer à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règle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 au crayon à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papier</a:t>
                      </a:r>
                      <a:r>
                        <a:rPr sz="700" spc="-6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des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20320" marR="16510" indent="6985" algn="ctr">
                        <a:lnSpc>
                          <a:spcPct val="137100"/>
                        </a:lnSpc>
                      </a:pP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traits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légendes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parallèles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entre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eux.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Noter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légende à côté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ce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trait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 mettre une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flèche 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au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bout de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ce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trait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pour montrer précisément</a:t>
                      </a:r>
                      <a:r>
                        <a:rPr sz="700" spc="-6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ce 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dont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on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parle. Attention : cela n'a rien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voir 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avec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légende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d'une</a:t>
                      </a:r>
                      <a:r>
                        <a:rPr sz="700" spc="-2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carte.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0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Schématiser (schéma</a:t>
                      </a:r>
                      <a:r>
                        <a:rPr sz="700" spc="-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fonctionnel)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Relier les idées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entre</a:t>
                      </a:r>
                      <a:r>
                        <a:rPr sz="700" spc="-1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elles.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412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72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Lire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un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graphique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 marR="52069" indent="-1905" algn="ctr">
                        <a:lnSpc>
                          <a:spcPts val="1150"/>
                        </a:lnSpc>
                        <a:spcBef>
                          <a:spcPts val="1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Lire les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axes et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décrire la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courbe observées</a:t>
                      </a:r>
                      <a:r>
                        <a:rPr sz="700" spc="-5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(= 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dire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comment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évolue le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paramètre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 l'axe</a:t>
                      </a:r>
                      <a:r>
                        <a:rPr sz="700" spc="-2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des 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ordonnées en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utilisant les verbes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"stagner", 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"augmenter"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"diminuer").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Analyser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un</a:t>
                      </a:r>
                      <a:r>
                        <a:rPr sz="7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document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90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Expliquer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ce que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nous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apprend un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texte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ou</a:t>
                      </a:r>
                      <a:r>
                        <a:rPr sz="700" spc="-4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une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photographie.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33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035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10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Conclure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15875" algn="ctr">
                        <a:lnSpc>
                          <a:spcPct val="137100"/>
                        </a:lnSpc>
                        <a:spcBef>
                          <a:spcPts val="195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Expliquer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ce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qu'un résultat nous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apprend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afin de  répondre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à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problématique.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Commmencer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phrase par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"j'en déduis</a:t>
                      </a:r>
                      <a:r>
                        <a:rPr sz="700" spc="-3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que".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47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2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9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Formuler une</a:t>
                      </a:r>
                      <a:r>
                        <a:rPr sz="7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hypothèse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25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Noter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des idées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en commençant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phrase</a:t>
                      </a:r>
                      <a:r>
                        <a:rPr sz="700" spc="-6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"je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pense que" ou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"je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suppose</a:t>
                      </a:r>
                      <a:r>
                        <a:rPr sz="700" spc="-4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que".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857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93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Schématiser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une</a:t>
                      </a:r>
                      <a:r>
                        <a:rPr sz="700" spc="-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expérience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Réaliser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au crayon à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papier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 à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 règle</a:t>
                      </a:r>
                      <a:r>
                        <a:rPr sz="700" spc="-6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un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247650" marR="141605" indent="-97790">
                        <a:lnSpc>
                          <a:spcPct val="137100"/>
                        </a:lnSpc>
                      </a:pP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schéma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de l'expérience. Attention : ne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pas 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oublier de noter le </a:t>
                      </a:r>
                      <a:r>
                        <a:rPr sz="70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titre 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la</a:t>
                      </a:r>
                      <a:r>
                        <a:rPr sz="700" spc="10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00B04F"/>
                          </a:solidFill>
                          <a:latin typeface="Comic Sans MS"/>
                          <a:cs typeface="Comic Sans MS"/>
                        </a:rPr>
                        <a:t>légende.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17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552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Technologie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Citer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206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Enumérer,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énoncer.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2069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37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65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78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Rechercher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33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Trouver et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citer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résultat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répondant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à</a:t>
                      </a:r>
                      <a:r>
                        <a:rPr sz="700" spc="-7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une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question.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38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977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Repérer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Associer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repère 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(entourer,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chiffre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porté</a:t>
                      </a:r>
                      <a:r>
                        <a:rPr sz="700" spc="-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par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177165" marR="167640" algn="ctr">
                        <a:lnSpc>
                          <a:spcPct val="137100"/>
                        </a:lnSpc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une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flèche…)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à un élément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précisé dans</a:t>
                      </a:r>
                      <a:r>
                        <a:rPr sz="700" spc="-6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la  consigne.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39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099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Dessiner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Utiliser les techniques de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représentation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  <a:p>
                      <a:pPr marL="81280" marR="73025" algn="ctr">
                        <a:lnSpc>
                          <a:spcPts val="1150"/>
                        </a:lnSpc>
                        <a:spcBef>
                          <a:spcPts val="90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(précisées dans la consigne)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pour effectuer</a:t>
                      </a:r>
                      <a:r>
                        <a:rPr sz="700" spc="-4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  dessin</a:t>
                      </a:r>
                      <a:r>
                        <a:rPr sz="700" spc="-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demandé.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19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9372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Manipuler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88265" algn="ctr">
                        <a:lnSpc>
                          <a:spcPct val="137100"/>
                        </a:lnSpc>
                        <a:spcBef>
                          <a:spcPts val="470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Utiliser les savoir-faire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toutes ressources 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manipuler du matériel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en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respectant les  consignes de sécurité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les</a:t>
                      </a:r>
                      <a:r>
                        <a:rPr sz="700" spc="1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attendus.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596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6172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Programmer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41275" indent="-1905" algn="ctr">
                        <a:lnSpc>
                          <a:spcPct val="137100"/>
                        </a:lnSpc>
                        <a:spcBef>
                          <a:spcPts val="495"/>
                        </a:spcBef>
                      </a:pP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Utiliser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savoir-faire 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(logiciel)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et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des savoirs 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pour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faire fonctionner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 système </a:t>
                      </a:r>
                      <a:r>
                        <a:rPr sz="700" spc="5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piloté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par</a:t>
                      </a:r>
                      <a:r>
                        <a:rPr sz="700" spc="-8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700" spc="1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un  programme</a:t>
                      </a:r>
                      <a:r>
                        <a:rPr sz="700" dirty="0">
                          <a:solidFill>
                            <a:srgbClr val="953634"/>
                          </a:solidFill>
                          <a:latin typeface="Comic Sans MS"/>
                          <a:cs typeface="Comic Sans MS"/>
                        </a:rPr>
                        <a:t> (compétences).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6286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700" b="1" spc="5" dirty="0">
                          <a:latin typeface="Comic Sans MS"/>
                          <a:cs typeface="Comic Sans MS"/>
                        </a:rPr>
                        <a:t>42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3146</Words>
  <Application>Microsoft Office PowerPoint</Application>
  <PresentationFormat>Personnalisé</PresentationFormat>
  <Paragraphs>686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Comic Sans MS</vt:lpstr>
      <vt:lpstr>Times New Roman</vt:lpstr>
      <vt:lpstr>Office Theme</vt:lpstr>
      <vt:lpstr>Guide pour des devoirs  bien faits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MergedFile</dc:title>
  <dc:subject>()</dc:subject>
  <dc:creator>afurlan</dc:creator>
  <cp:keywords>()</cp:keywords>
  <cp:lastModifiedBy>AURELIE LETELLIER</cp:lastModifiedBy>
  <cp:revision>1</cp:revision>
  <dcterms:created xsi:type="dcterms:W3CDTF">2021-02-16T15:51:48Z</dcterms:created>
  <dcterms:modified xsi:type="dcterms:W3CDTF">2021-02-16T15:53:51Z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2020-01-08T00:00:00Z</vt:filetime>
  </property>
  <property fmtid="{D5CDD505-2E9C-101B-9397-08002B2CF9AE}" pid="3" name="Creator">
    <vt:lpwstr>PDFCreator Version 1.7.1</vt:lpwstr>
  </property>
  <property fmtid="{D5CDD505-2E9C-101B-9397-08002B2CF9AE}" pid="4" name="LastSaved">
    <vt:filetime>2021-02-16T00:00:00Z</vt:filetime>
  </property>
</Properties>
</file>