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62" r:id="rId5"/>
    <p:sldId id="264" r:id="rId6"/>
    <p:sldId id="261" r:id="rId7"/>
    <p:sldId id="263" r:id="rId8"/>
    <p:sldId id="266" r:id="rId9"/>
    <p:sldId id="267" r:id="rId10"/>
    <p:sldId id="272" r:id="rId11"/>
    <p:sldId id="269" r:id="rId12"/>
    <p:sldId id="268" r:id="rId13"/>
    <p:sldId id="270" r:id="rId14"/>
    <p:sldId id="273" r:id="rId15"/>
    <p:sldId id="275" r:id="rId16"/>
    <p:sldId id="276" r:id="rId17"/>
    <p:sldId id="274" r:id="rId18"/>
    <p:sldId id="277" r:id="rId19"/>
    <p:sldId id="278" r:id="rId20"/>
    <p:sldId id="286" r:id="rId21"/>
    <p:sldId id="279" r:id="rId22"/>
    <p:sldId id="280" r:id="rId23"/>
    <p:sldId id="281" r:id="rId24"/>
    <p:sldId id="285" r:id="rId25"/>
    <p:sldId id="283" r:id="rId26"/>
    <p:sldId id="282" r:id="rId27"/>
    <p:sldId id="284" r:id="rId28"/>
    <p:sldId id="289" r:id="rId29"/>
    <p:sldId id="287" r:id="rId30"/>
    <p:sldId id="288" r:id="rId31"/>
    <p:sldId id="291" r:id="rId32"/>
    <p:sldId id="290" r:id="rId33"/>
    <p:sldId id="292" r:id="rId34"/>
    <p:sldId id="293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2/11/2021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2/11/2021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IMAGES SECRÈTES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51560" y="4468031"/>
            <a:ext cx="8581228" cy="1069848"/>
          </a:xfrm>
        </p:spPr>
        <p:txBody>
          <a:bodyPr/>
          <a:lstStyle/>
          <a:p>
            <a:r>
              <a:rPr lang="fr-FR" sz="2400" i="1" dirty="0">
                <a:solidFill>
                  <a:schemeClr val="accent1">
                    <a:lumMod val="75000"/>
                  </a:schemeClr>
                </a:solidFill>
                <a:latin typeface="Pacifico" panose="02000000000000000000" pitchFamily="2" charset="0"/>
              </a:rPr>
              <a:t>P</a:t>
            </a:r>
            <a:r>
              <a:rPr lang="fr-FR" sz="2400" i="1" dirty="0" smtClean="0">
                <a:solidFill>
                  <a:schemeClr val="accent1">
                    <a:lumMod val="75000"/>
                  </a:schemeClr>
                </a:solidFill>
                <a:latin typeface="Pacifico" panose="02000000000000000000" pitchFamily="2" charset="0"/>
              </a:rPr>
              <a:t>épites puisées dans mes archives  </a:t>
            </a:r>
            <a:r>
              <a:rPr lang="fr-FR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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63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57" y="0"/>
            <a:ext cx="10058400" cy="670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66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5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93" y="342596"/>
            <a:ext cx="9983586" cy="604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1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59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1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62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1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308" y="0"/>
            <a:ext cx="45713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1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989" y="0"/>
            <a:ext cx="10058400" cy="670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75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66" y="0"/>
            <a:ext cx="10058400" cy="670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09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7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82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4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548" y="534924"/>
            <a:ext cx="9518904" cy="578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95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31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15" y="0"/>
            <a:ext cx="10058400" cy="670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36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19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245" y="0"/>
            <a:ext cx="9963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59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03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68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00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187" y="0"/>
            <a:ext cx="9999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1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71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5" y="699566"/>
            <a:ext cx="10937755" cy="564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02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459" y="0"/>
            <a:ext cx="10058400" cy="6692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5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5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54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7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58400" cy="67056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868" y="0"/>
            <a:ext cx="10058400" cy="670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8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609" y="0"/>
            <a:ext cx="91507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55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134" y="0"/>
            <a:ext cx="100197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360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8</Words>
  <Application>Microsoft Office PowerPoint</Application>
  <PresentationFormat>Grand écran</PresentationFormat>
  <Paragraphs>2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Pacifico</vt:lpstr>
      <vt:lpstr>Rockwell</vt:lpstr>
      <vt:lpstr>Rockwell Condensed</vt:lpstr>
      <vt:lpstr>Wingdings</vt:lpstr>
      <vt:lpstr>Type de bois</vt:lpstr>
      <vt:lpstr>IMAGES SECRÈTES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IZITEK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IMAGES SECRÈTES</dc:title>
  <dc:creator>admin</dc:creator>
  <cp:lastModifiedBy>admin</cp:lastModifiedBy>
  <cp:revision>5</cp:revision>
  <dcterms:created xsi:type="dcterms:W3CDTF">2021-02-11T14:20:05Z</dcterms:created>
  <dcterms:modified xsi:type="dcterms:W3CDTF">2021-02-11T14:55:47Z</dcterms:modified>
</cp:coreProperties>
</file>