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90" r:id="rId1"/>
  </p:sldMasterIdLst>
  <p:notesMasterIdLst>
    <p:notesMasterId r:id="rId49"/>
  </p:notesMasterIdLst>
  <p:sldIdLst>
    <p:sldId id="355" r:id="rId2"/>
    <p:sldId id="410" r:id="rId3"/>
    <p:sldId id="411" r:id="rId4"/>
    <p:sldId id="423" r:id="rId5"/>
    <p:sldId id="417" r:id="rId6"/>
    <p:sldId id="412" r:id="rId7"/>
    <p:sldId id="399" r:id="rId8"/>
    <p:sldId id="425" r:id="rId9"/>
    <p:sldId id="419" r:id="rId10"/>
    <p:sldId id="416" r:id="rId11"/>
    <p:sldId id="422" r:id="rId12"/>
    <p:sldId id="414" r:id="rId13"/>
    <p:sldId id="426" r:id="rId14"/>
    <p:sldId id="435" r:id="rId15"/>
    <p:sldId id="266" r:id="rId16"/>
    <p:sldId id="413" r:id="rId17"/>
    <p:sldId id="428" r:id="rId18"/>
    <p:sldId id="430" r:id="rId19"/>
    <p:sldId id="322" r:id="rId20"/>
    <p:sldId id="420" r:id="rId21"/>
    <p:sldId id="436" r:id="rId22"/>
    <p:sldId id="408" r:id="rId23"/>
    <p:sldId id="385" r:id="rId24"/>
    <p:sldId id="415" r:id="rId25"/>
    <p:sldId id="396" r:id="rId26"/>
    <p:sldId id="445" r:id="rId27"/>
    <p:sldId id="418" r:id="rId28"/>
    <p:sldId id="376" r:id="rId29"/>
    <p:sldId id="424" r:id="rId30"/>
    <p:sldId id="441" r:id="rId31"/>
    <p:sldId id="439" r:id="rId32"/>
    <p:sldId id="427" r:id="rId33"/>
    <p:sldId id="421" r:id="rId34"/>
    <p:sldId id="433" r:id="rId35"/>
    <p:sldId id="437" r:id="rId36"/>
    <p:sldId id="386" r:id="rId37"/>
    <p:sldId id="432" r:id="rId38"/>
    <p:sldId id="338" r:id="rId39"/>
    <p:sldId id="438" r:id="rId40"/>
    <p:sldId id="326" r:id="rId41"/>
    <p:sldId id="392" r:id="rId42"/>
    <p:sldId id="373" r:id="rId43"/>
    <p:sldId id="264" r:id="rId44"/>
    <p:sldId id="387" r:id="rId45"/>
    <p:sldId id="395" r:id="rId46"/>
    <p:sldId id="283" r:id="rId47"/>
    <p:sldId id="390" r:id="rId48"/>
  </p:sldIdLst>
  <p:sldSz cx="9144000" cy="5143500" type="screen16x9"/>
  <p:notesSz cx="6858000" cy="9144000"/>
  <p:embeddedFontLst>
    <p:embeddedFont>
      <p:font typeface="ArnolBoeDEE" pitchFamily="2" charset="0"/>
      <p:regular r:id="rId50"/>
    </p:embeddedFont>
    <p:embeddedFont>
      <p:font typeface="Belwe Lt BT" panose="02060502050305020504" pitchFamily="18" charset="0"/>
      <p:regular r:id="rId51"/>
      <p:bold r:id="rId52"/>
    </p:embeddedFont>
    <p:embeddedFont>
      <p:font typeface="Bookman Old Style" panose="02050604050505020204" pitchFamily="18" charset="0"/>
      <p:regular r:id="rId53"/>
      <p:bold r:id="rId54"/>
      <p:italic r:id="rId55"/>
      <p:boldItalic r:id="rId56"/>
    </p:embeddedFont>
    <p:embeddedFont>
      <p:font typeface="Calibri" panose="020F0502020204030204" pitchFamily="34" charset="0"/>
      <p:regular r:id="rId57"/>
      <p:bold r:id="rId58"/>
      <p:italic r:id="rId59"/>
      <p:boldItalic r:id="rId60"/>
    </p:embeddedFont>
    <p:embeddedFont>
      <p:font typeface="Nadianne" panose="03020902050305070206" pitchFamily="66" charset="0"/>
      <p:bold r:id="rId61"/>
    </p:embeddedFont>
    <p:embeddedFont>
      <p:font typeface="Rockwell" panose="02060603020205020403" pitchFamily="18" charset="0"/>
      <p:regular r:id="rId62"/>
      <p:bold r:id="rId63"/>
      <p:italic r:id="rId64"/>
      <p:boldItalic r:id="rId65"/>
    </p:embeddedFont>
    <p:embeddedFont>
      <p:font typeface="Tekton Pro Ext" panose="020F0605020208020904" pitchFamily="34" charset="-18"/>
      <p:bold r:id="rId6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niqIaEry9nv/udc8MLsig==" hashData="IYV+1sFymQrIho3vq8J1u/MPMdlCofWLy9y6R86ZGySfMpphs+fnmQMN+leBBQZ/XJJ6J1gCNQS6p8Q5AHFa1A=="/>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5781F"/>
    <a:srgbClr val="F9E7A2"/>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59" autoAdjust="0"/>
    <p:restoredTop sz="94630" autoAdjust="0"/>
  </p:normalViewPr>
  <p:slideViewPr>
    <p:cSldViewPr>
      <p:cViewPr varScale="1">
        <p:scale>
          <a:sx n="136" d="100"/>
          <a:sy n="136" d="100"/>
        </p:scale>
        <p:origin x="144" y="372"/>
      </p:cViewPr>
      <p:guideLst>
        <p:guide orient="horz" pos="1620"/>
        <p:guide pos="2880"/>
      </p:guideLst>
    </p:cSldViewPr>
  </p:slideViewPr>
  <p:notesTextViewPr>
    <p:cViewPr>
      <p:scale>
        <a:sx n="100" d="100"/>
        <a:sy n="100" d="100"/>
      </p:scale>
      <p:origin x="0" y="0"/>
    </p:cViewPr>
  </p:notesTextViewPr>
  <p:sorterViewPr>
    <p:cViewPr>
      <p:scale>
        <a:sx n="70" d="100"/>
        <a:sy n="7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1.fntdata"/><Relationship Id="rId55" Type="http://schemas.openxmlformats.org/officeDocument/2006/relationships/font" Target="fonts/font6.fntdata"/><Relationship Id="rId63" Type="http://schemas.openxmlformats.org/officeDocument/2006/relationships/font" Target="fonts/font14.fntdata"/><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4.fntdata"/><Relationship Id="rId58" Type="http://schemas.openxmlformats.org/officeDocument/2006/relationships/font" Target="fonts/font9.fntdata"/><Relationship Id="rId66" Type="http://schemas.openxmlformats.org/officeDocument/2006/relationships/font" Target="fonts/font1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57" Type="http://schemas.openxmlformats.org/officeDocument/2006/relationships/font" Target="fonts/font8.fntdata"/><Relationship Id="rId61"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3.fntdata"/><Relationship Id="rId60" Type="http://schemas.openxmlformats.org/officeDocument/2006/relationships/font" Target="fonts/font11.fntdata"/><Relationship Id="rId65"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7.fntdata"/><Relationship Id="rId64" Type="http://schemas.openxmlformats.org/officeDocument/2006/relationships/font" Target="fonts/font15.fntdata"/><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0.fntdata"/><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5.fntdata"/><Relationship Id="rId62" Type="http://schemas.openxmlformats.org/officeDocument/2006/relationships/font" Target="fonts/font13.fntdata"/><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012F37B-7855-443E-8C9B-E8C4D0028F44}" type="datetimeFigureOut">
              <a:rPr lang="en-US" smtClean="0"/>
              <a:pPr/>
              <a:t>5/12/2020</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5B48766-0E6C-471D-AB86-3A1872857779}" type="slidenum">
              <a:rPr lang="en-US" smtClean="0"/>
              <a:pPr/>
              <a:t>‹#›</a:t>
            </a:fld>
            <a:endParaRPr lang="en-US"/>
          </a:p>
        </p:txBody>
      </p:sp>
    </p:spTree>
    <p:extLst>
      <p:ext uri="{BB962C8B-B14F-4D97-AF65-F5344CB8AC3E}">
        <p14:creationId xmlns:p14="http://schemas.microsoft.com/office/powerpoint/2010/main" val="38030612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le 1"/>
          <p:cNvSpPr>
            <a:spLocks noGrp="1"/>
          </p:cNvSpPr>
          <p:nvPr>
            <p:ph type="ctrTitle"/>
          </p:nvPr>
        </p:nvSpPr>
        <p:spPr>
          <a:xfrm>
            <a:off x="1196452" y="841772"/>
            <a:ext cx="6751097" cy="1790700"/>
          </a:xfrm>
        </p:spPr>
        <p:txBody>
          <a:bodyPr anchor="b">
            <a:normAutofit/>
          </a:bodyPr>
          <a:lstStyle>
            <a:lvl1pPr algn="ctr">
              <a:defRPr sz="3600"/>
            </a:lvl1pPr>
          </a:lstStyle>
          <a:p>
            <a:r>
              <a:rPr lang="en-US"/>
              <a:t>Click to edit Master title style</a:t>
            </a:r>
            <a:endParaRPr lang="en-US" dirty="0"/>
          </a:p>
        </p:txBody>
      </p:sp>
      <p:sp>
        <p:nvSpPr>
          <p:cNvPr id="3" name="Subtitle 2"/>
          <p:cNvSpPr>
            <a:spLocks noGrp="1"/>
          </p:cNvSpPr>
          <p:nvPr>
            <p:ph type="subTitle" idx="1"/>
          </p:nvPr>
        </p:nvSpPr>
        <p:spPr>
          <a:xfrm>
            <a:off x="1196452" y="2701528"/>
            <a:ext cx="6751097"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292F36D-5FBD-40B5-8E42-9EA3870929F8}" type="datetimeFigureOut">
              <a:rPr lang="en-US" smtClean="0"/>
              <a:pPr/>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1558469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92F36D-5FBD-40B5-8E42-9EA3870929F8}" type="datetimeFigureOut">
              <a:rPr lang="en-US" smtClean="0"/>
              <a:pPr/>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40238359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le 1"/>
          <p:cNvSpPr>
            <a:spLocks noGrp="1"/>
          </p:cNvSpPr>
          <p:nvPr>
            <p:ph type="title"/>
          </p:nvPr>
        </p:nvSpPr>
        <p:spPr>
          <a:xfrm>
            <a:off x="921933" y="492920"/>
            <a:ext cx="7300134" cy="2139553"/>
          </a:xfrm>
        </p:spPr>
        <p:txBody>
          <a:bodyPr anchor="b">
            <a:normAutofit/>
          </a:bodyPr>
          <a:lstStyle>
            <a:lvl1pPr>
              <a:defRPr sz="2550"/>
            </a:lvl1pPr>
          </a:lstStyle>
          <a:p>
            <a:r>
              <a:rPr lang="en-US"/>
              <a:t>Click to edit Master title style</a:t>
            </a:r>
            <a:endParaRPr lang="en-US" dirty="0"/>
          </a:p>
        </p:txBody>
      </p:sp>
      <p:sp>
        <p:nvSpPr>
          <p:cNvPr id="3" name="Text Placeholder 2"/>
          <p:cNvSpPr>
            <a:spLocks noGrp="1"/>
          </p:cNvSpPr>
          <p:nvPr>
            <p:ph type="body" idx="1"/>
          </p:nvPr>
        </p:nvSpPr>
        <p:spPr>
          <a:xfrm>
            <a:off x="921933" y="2701529"/>
            <a:ext cx="7300134" cy="1125140"/>
          </a:xfrm>
        </p:spPr>
        <p:txBody>
          <a:bodyPr/>
          <a:lstStyle>
            <a:lvl1pPr marL="0" indent="0" algn="ctr">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92F36D-5FBD-40B5-8E42-9EA3870929F8}" type="datetimeFigureOut">
              <a:rPr lang="en-US" smtClean="0"/>
              <a:pPr/>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509815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a:xfrm>
            <a:off x="685347" y="457200"/>
            <a:ext cx="7765321" cy="99474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85346" y="1566240"/>
            <a:ext cx="3829503" cy="27771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30052" y="1566240"/>
            <a:ext cx="3820616" cy="27771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292F36D-5FBD-40B5-8E42-9EA3870929F8}" type="datetimeFigureOut">
              <a:rPr lang="en-US" smtClean="0"/>
              <a:pPr/>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2141779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le 1"/>
          <p:cNvSpPr>
            <a:spLocks noGrp="1"/>
          </p:cNvSpPr>
          <p:nvPr>
            <p:ph type="title"/>
          </p:nvPr>
        </p:nvSpPr>
        <p:spPr>
          <a:xfrm>
            <a:off x="685347" y="457201"/>
            <a:ext cx="7765321" cy="99417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56354" y="1566240"/>
            <a:ext cx="3659399" cy="617934"/>
          </a:xfrm>
        </p:spPr>
        <p:txBody>
          <a:bodyPr anchor="b"/>
          <a:lstStyle>
            <a:lvl1pPr marL="0" indent="0">
              <a:lnSpc>
                <a:spcPct val="100000"/>
              </a:lnSpc>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85346" y="2184174"/>
            <a:ext cx="3830406" cy="215922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01502" y="1566240"/>
            <a:ext cx="3649166" cy="617934"/>
          </a:xfrm>
        </p:spPr>
        <p:txBody>
          <a:bodyPr anchor="b"/>
          <a:lstStyle>
            <a:lvl1pPr marL="0" indent="0">
              <a:lnSpc>
                <a:spcPct val="100000"/>
              </a:lnSpc>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184174"/>
            <a:ext cx="3821518" cy="215922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92F36D-5FBD-40B5-8E42-9EA3870929F8}" type="datetimeFigureOut">
              <a:rPr lang="en-US" smtClean="0"/>
              <a:pPr/>
              <a:t>5/12/2020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2901575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292F36D-5FBD-40B5-8E42-9EA3870929F8}" type="datetimeFigureOut">
              <a:rPr lang="en-US" smtClean="0"/>
              <a:pPr/>
              <a:t>5/12/2020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23015991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92F36D-5FBD-40B5-8E42-9EA3870929F8}" type="datetimeFigureOut">
              <a:rPr lang="en-US" smtClean="0"/>
              <a:pPr/>
              <a:t>5/12/2020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4238553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87921" y="457200"/>
            <a:ext cx="2949178" cy="1771650"/>
          </a:xfrm>
        </p:spPr>
        <p:txBody>
          <a:bodyPr anchor="b">
            <a:normAutofit/>
          </a:bodyPr>
          <a:lstStyle>
            <a:lvl1pPr>
              <a:defRPr sz="2100"/>
            </a:lvl1pPr>
          </a:lstStyle>
          <a:p>
            <a:r>
              <a:rPr lang="en-US"/>
              <a:t>Click to edit Master title style</a:t>
            </a:r>
            <a:endParaRPr lang="en-US" dirty="0"/>
          </a:p>
        </p:txBody>
      </p:sp>
      <p:sp>
        <p:nvSpPr>
          <p:cNvPr id="3" name="Content Placeholder 2"/>
          <p:cNvSpPr>
            <a:spLocks noGrp="1"/>
          </p:cNvSpPr>
          <p:nvPr>
            <p:ph idx="1"/>
          </p:nvPr>
        </p:nvSpPr>
        <p:spPr>
          <a:xfrm>
            <a:off x="3808548" y="457200"/>
            <a:ext cx="4642119" cy="38862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7921" y="2228850"/>
            <a:ext cx="2949178" cy="2114549"/>
          </a:xfrm>
        </p:spPr>
        <p:txBody>
          <a:bodyPr/>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292F36D-5FBD-40B5-8E42-9EA3870929F8}" type="datetimeFigureOut">
              <a:rPr lang="en-US" smtClean="0"/>
              <a:pPr/>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3073218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87921" y="457200"/>
            <a:ext cx="4447330" cy="1771650"/>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568603" y="569161"/>
            <a:ext cx="2441517" cy="3662279"/>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85345" y="2228850"/>
            <a:ext cx="4451213" cy="2114550"/>
          </a:xfrm>
        </p:spPr>
        <p:txBody>
          <a:bodyPr>
            <a:normAutofit/>
          </a:bodyPr>
          <a:lstStyle>
            <a:lvl1pPr marL="0" indent="0" algn="ctr">
              <a:buNone/>
              <a:defRPr sz="13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292F36D-5FBD-40B5-8E42-9EA3870929F8}" type="datetimeFigureOut">
              <a:rPr lang="en-US" smtClean="0"/>
              <a:pPr/>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9857408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355" y="3217030"/>
            <a:ext cx="7775673" cy="614516"/>
          </a:xfrm>
        </p:spPr>
        <p:txBody>
          <a:bodyPr anchor="b">
            <a:normAutofit/>
          </a:bodyPr>
          <a:lstStyle>
            <a:lvl1pPr>
              <a:defRPr sz="21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355" y="465991"/>
            <a:ext cx="7775673" cy="2534801"/>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85346" y="3831546"/>
            <a:ext cx="7774499" cy="511854"/>
          </a:xfrm>
        </p:spPr>
        <p:txBody>
          <a:bodyPr>
            <a:normAutofit/>
          </a:bodyPr>
          <a:lstStyle>
            <a:lvl1pPr marL="0" indent="0" algn="ctr">
              <a:buNone/>
              <a:defRPr sz="13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292F36D-5FBD-40B5-8E42-9EA3870929F8}" type="datetimeFigureOut">
              <a:rPr lang="en-US" smtClean="0"/>
              <a:pPr/>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35865855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346" y="457201"/>
            <a:ext cx="7765322" cy="2568644"/>
          </a:xfrm>
        </p:spPr>
        <p:txBody>
          <a:bodyPr anchor="ctr"/>
          <a:lstStyle>
            <a:lvl1pPr>
              <a:defRPr sz="2400"/>
            </a:lvl1pPr>
          </a:lstStyle>
          <a:p>
            <a:r>
              <a:rPr lang="en-US"/>
              <a:t>Click to edit Master title style</a:t>
            </a:r>
            <a:endParaRPr lang="en-US" dirty="0"/>
          </a:p>
        </p:txBody>
      </p:sp>
      <p:sp>
        <p:nvSpPr>
          <p:cNvPr id="4" name="Text Placeholder 3"/>
          <p:cNvSpPr>
            <a:spLocks noGrp="1"/>
          </p:cNvSpPr>
          <p:nvPr>
            <p:ph type="body" sz="half" idx="2"/>
          </p:nvPr>
        </p:nvSpPr>
        <p:spPr>
          <a:xfrm>
            <a:off x="685347" y="3153615"/>
            <a:ext cx="7765321" cy="1194140"/>
          </a:xfrm>
        </p:spPr>
        <p:txBody>
          <a:bodyPr anchor="ctr"/>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292F36D-5FBD-40B5-8E42-9EA3870929F8}" type="datetimeFigureOut">
              <a:rPr lang="en-US" smtClean="0"/>
              <a:pPr/>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39403149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84659" y="457200"/>
            <a:ext cx="6977064" cy="2244678"/>
          </a:xfrm>
        </p:spPr>
        <p:txBody>
          <a:bodyPr anchor="ctr"/>
          <a:lstStyle>
            <a:lvl1pPr>
              <a:defRPr sz="2400"/>
            </a:lvl1pPr>
          </a:lstStyle>
          <a:p>
            <a:r>
              <a:rPr lang="en-US"/>
              <a:t>Click to edit Master title style</a:t>
            </a:r>
            <a:endParaRPr lang="en-US" dirty="0"/>
          </a:p>
        </p:txBody>
      </p:sp>
      <p:sp>
        <p:nvSpPr>
          <p:cNvPr id="12" name="Text Placeholder 3"/>
          <p:cNvSpPr>
            <a:spLocks noGrp="1"/>
          </p:cNvSpPr>
          <p:nvPr>
            <p:ph type="body" sz="half" idx="13"/>
          </p:nvPr>
        </p:nvSpPr>
        <p:spPr>
          <a:xfrm>
            <a:off x="1290484" y="2707524"/>
            <a:ext cx="6564224" cy="320109"/>
          </a:xfrm>
        </p:spPr>
        <p:txBody>
          <a:bodyPr anchor="t">
            <a:normAutofit/>
          </a:bodyPr>
          <a:lstStyle>
            <a:lvl1pPr marL="0" indent="0" algn="r">
              <a:buNone/>
              <a:defRPr sz="10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4" name="Text Placeholder 3"/>
          <p:cNvSpPr>
            <a:spLocks noGrp="1"/>
          </p:cNvSpPr>
          <p:nvPr>
            <p:ph type="body" sz="half" idx="2"/>
          </p:nvPr>
        </p:nvSpPr>
        <p:spPr>
          <a:xfrm>
            <a:off x="685345" y="3153616"/>
            <a:ext cx="7765322" cy="1189785"/>
          </a:xfrm>
        </p:spPr>
        <p:txBody>
          <a:bodyPr anchor="ctr">
            <a:normAutofit/>
          </a:bodyPr>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292F36D-5FBD-40B5-8E42-9EA3870929F8}" type="datetimeFigureOut">
              <a:rPr lang="en-US" smtClean="0"/>
              <a:pPr/>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BE0F3E-27B3-4C02-82E0-89810272495C}" type="slidenum">
              <a:rPr lang="en-US" smtClean="0"/>
              <a:pPr/>
              <a:t>‹#›</a:t>
            </a:fld>
            <a:endParaRPr lang="en-US"/>
          </a:p>
        </p:txBody>
      </p:sp>
      <p:sp>
        <p:nvSpPr>
          <p:cNvPr id="11" name="TextBox 10"/>
          <p:cNvSpPr txBox="1"/>
          <p:nvPr/>
        </p:nvSpPr>
        <p:spPr>
          <a:xfrm>
            <a:off x="627459" y="551431"/>
            <a:ext cx="457200" cy="438582"/>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6000" dirty="0">
                <a:solidFill>
                  <a:schemeClr val="tx1"/>
                </a:solidFill>
                <a:effectLst/>
              </a:rPr>
              <a:t>“</a:t>
            </a:r>
          </a:p>
        </p:txBody>
      </p:sp>
      <p:sp>
        <p:nvSpPr>
          <p:cNvPr id="13" name="TextBox 12"/>
          <p:cNvSpPr txBox="1"/>
          <p:nvPr/>
        </p:nvSpPr>
        <p:spPr>
          <a:xfrm>
            <a:off x="7993467" y="2229070"/>
            <a:ext cx="457200" cy="438582"/>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6000" dirty="0">
                <a:solidFill>
                  <a:schemeClr val="tx1"/>
                </a:solidFill>
                <a:effectLst/>
              </a:rPr>
              <a:t>”</a:t>
            </a:r>
          </a:p>
        </p:txBody>
      </p:sp>
    </p:spTree>
    <p:extLst>
      <p:ext uri="{BB962C8B-B14F-4D97-AF65-F5344CB8AC3E}">
        <p14:creationId xmlns:p14="http://schemas.microsoft.com/office/powerpoint/2010/main" val="9422630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355" y="1595207"/>
            <a:ext cx="7766495" cy="1883876"/>
          </a:xfrm>
        </p:spPr>
        <p:txBody>
          <a:bodyPr anchor="b"/>
          <a:lstStyle>
            <a:lvl1pPr>
              <a:defRPr sz="2400"/>
            </a:lvl1pPr>
          </a:lstStyle>
          <a:p>
            <a:r>
              <a:rPr lang="en-US"/>
              <a:t>Click to edit Master title style</a:t>
            </a:r>
            <a:endParaRPr lang="en-US" dirty="0"/>
          </a:p>
        </p:txBody>
      </p:sp>
      <p:sp>
        <p:nvSpPr>
          <p:cNvPr id="4" name="Text Placeholder 3"/>
          <p:cNvSpPr>
            <a:spLocks noGrp="1"/>
          </p:cNvSpPr>
          <p:nvPr>
            <p:ph type="body" sz="half" idx="2"/>
          </p:nvPr>
        </p:nvSpPr>
        <p:spPr>
          <a:xfrm>
            <a:off x="685346" y="3487917"/>
            <a:ext cx="7765322" cy="855483"/>
          </a:xfrm>
        </p:spPr>
        <p:txBody>
          <a:bodyPr anchor="t"/>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292F36D-5FBD-40B5-8E42-9EA3870929F8}" type="datetimeFigureOut">
              <a:rPr lang="en-US" smtClean="0"/>
              <a:pPr/>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4499341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345" y="457201"/>
            <a:ext cx="7765322" cy="994172"/>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346" y="1566240"/>
            <a:ext cx="2474217" cy="617479"/>
          </a:xfrm>
        </p:spPr>
        <p:txBody>
          <a:bodyPr anchor="b">
            <a:noAutofit/>
          </a:bodyPr>
          <a:lstStyle>
            <a:lvl1pPr marL="0" indent="0" algn="ctr">
              <a:lnSpc>
                <a:spcPct val="100000"/>
              </a:lnSpc>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8" name="Text Placeholder 3"/>
          <p:cNvSpPr>
            <a:spLocks noGrp="1"/>
          </p:cNvSpPr>
          <p:nvPr>
            <p:ph type="body" sz="half" idx="15"/>
          </p:nvPr>
        </p:nvSpPr>
        <p:spPr>
          <a:xfrm>
            <a:off x="685346" y="2183718"/>
            <a:ext cx="2474217" cy="2159682"/>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9" name="Text Placeholder 4"/>
          <p:cNvSpPr>
            <a:spLocks noGrp="1"/>
          </p:cNvSpPr>
          <p:nvPr>
            <p:ph type="body" sz="quarter" idx="3"/>
          </p:nvPr>
        </p:nvSpPr>
        <p:spPr>
          <a:xfrm>
            <a:off x="3333658" y="1566240"/>
            <a:ext cx="2473919" cy="617478"/>
          </a:xfrm>
        </p:spPr>
        <p:txBody>
          <a:bodyPr anchor="b">
            <a:noAutofit/>
          </a:bodyPr>
          <a:lstStyle>
            <a:lvl1pPr marL="0" indent="0" algn="ctr">
              <a:lnSpc>
                <a:spcPct val="100000"/>
              </a:lnSpc>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10" name="Text Placeholder 3"/>
          <p:cNvSpPr>
            <a:spLocks noGrp="1"/>
          </p:cNvSpPr>
          <p:nvPr>
            <p:ph type="body" sz="half" idx="16"/>
          </p:nvPr>
        </p:nvSpPr>
        <p:spPr>
          <a:xfrm>
            <a:off x="3333659" y="2183718"/>
            <a:ext cx="2474866" cy="2159682"/>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11" name="Text Placeholder 4"/>
          <p:cNvSpPr>
            <a:spLocks noGrp="1"/>
          </p:cNvSpPr>
          <p:nvPr>
            <p:ph type="body" sz="quarter" idx="13"/>
          </p:nvPr>
        </p:nvSpPr>
        <p:spPr>
          <a:xfrm>
            <a:off x="5979974" y="1566240"/>
            <a:ext cx="2468408" cy="617478"/>
          </a:xfrm>
        </p:spPr>
        <p:txBody>
          <a:bodyPr anchor="b">
            <a:noAutofit/>
          </a:bodyPr>
          <a:lstStyle>
            <a:lvl1pPr marL="0" indent="0" algn="ctr">
              <a:lnSpc>
                <a:spcPct val="100000"/>
              </a:lnSpc>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12" name="Text Placeholder 3"/>
          <p:cNvSpPr>
            <a:spLocks noGrp="1"/>
          </p:cNvSpPr>
          <p:nvPr>
            <p:ph type="body" sz="half" idx="17"/>
          </p:nvPr>
        </p:nvSpPr>
        <p:spPr>
          <a:xfrm>
            <a:off x="5982260" y="2183718"/>
            <a:ext cx="2468408" cy="2159682"/>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3" name="Date Placeholder 2"/>
          <p:cNvSpPr>
            <a:spLocks noGrp="1"/>
          </p:cNvSpPr>
          <p:nvPr>
            <p:ph type="dt" sz="half" idx="10"/>
          </p:nvPr>
        </p:nvSpPr>
        <p:spPr/>
        <p:txBody>
          <a:bodyPr/>
          <a:lstStyle/>
          <a:p>
            <a:fld id="{8292F36D-5FBD-40B5-8E42-9EA3870929F8}" type="datetimeFigureOut">
              <a:rPr lang="en-US" smtClean="0"/>
              <a:pPr/>
              <a:t>5/12/2020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17108828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346" y="457201"/>
            <a:ext cx="7765322" cy="99417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5347" y="3146924"/>
            <a:ext cx="2474216" cy="432197"/>
          </a:xfrm>
        </p:spPr>
        <p:txBody>
          <a:bodyPr anchor="b">
            <a:noAutofit/>
          </a:bodyPr>
          <a:lstStyle>
            <a:lvl1pPr marL="0" indent="0" algn="ctr">
              <a:lnSpc>
                <a:spcPct val="100000"/>
              </a:lnSpc>
              <a:buNone/>
              <a:defRPr sz="15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0" name="Picture Placeholder 2"/>
          <p:cNvSpPr>
            <a:spLocks noGrp="1" noChangeAspect="1"/>
          </p:cNvSpPr>
          <p:nvPr>
            <p:ph type="pic" idx="15"/>
          </p:nvPr>
        </p:nvSpPr>
        <p:spPr>
          <a:xfrm>
            <a:off x="819015" y="1724240"/>
            <a:ext cx="2205038" cy="1143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1" name="Text Placeholder 3"/>
          <p:cNvSpPr>
            <a:spLocks noGrp="1"/>
          </p:cNvSpPr>
          <p:nvPr>
            <p:ph type="body" sz="half" idx="18"/>
          </p:nvPr>
        </p:nvSpPr>
        <p:spPr>
          <a:xfrm>
            <a:off x="685347" y="3579121"/>
            <a:ext cx="2474216" cy="764279"/>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22" name="Text Placeholder 4"/>
          <p:cNvSpPr>
            <a:spLocks noGrp="1"/>
          </p:cNvSpPr>
          <p:nvPr>
            <p:ph type="body" sz="quarter" idx="3"/>
          </p:nvPr>
        </p:nvSpPr>
        <p:spPr>
          <a:xfrm>
            <a:off x="3332026" y="3146924"/>
            <a:ext cx="2474237" cy="432197"/>
          </a:xfrm>
        </p:spPr>
        <p:txBody>
          <a:bodyPr anchor="b">
            <a:noAutofit/>
          </a:bodyPr>
          <a:lstStyle>
            <a:lvl1pPr marL="0" indent="0" algn="ctr">
              <a:lnSpc>
                <a:spcPct val="100000"/>
              </a:lnSpc>
              <a:buNone/>
              <a:defRPr sz="15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3" name="Picture Placeholder 2"/>
          <p:cNvSpPr>
            <a:spLocks noGrp="1" noChangeAspect="1"/>
          </p:cNvSpPr>
          <p:nvPr>
            <p:ph type="pic" idx="21"/>
          </p:nvPr>
        </p:nvSpPr>
        <p:spPr>
          <a:xfrm>
            <a:off x="3426747" y="1724240"/>
            <a:ext cx="2197894" cy="1143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4" name="Text Placeholder 3"/>
          <p:cNvSpPr>
            <a:spLocks noGrp="1"/>
          </p:cNvSpPr>
          <p:nvPr>
            <p:ph type="body" sz="half" idx="19"/>
          </p:nvPr>
        </p:nvSpPr>
        <p:spPr>
          <a:xfrm>
            <a:off x="3331011" y="3579120"/>
            <a:ext cx="2475252" cy="764279"/>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25" name="Text Placeholder 4"/>
          <p:cNvSpPr>
            <a:spLocks noGrp="1"/>
          </p:cNvSpPr>
          <p:nvPr>
            <p:ph type="body" sz="quarter" idx="13"/>
          </p:nvPr>
        </p:nvSpPr>
        <p:spPr>
          <a:xfrm>
            <a:off x="5980067" y="3146924"/>
            <a:ext cx="2467425" cy="432197"/>
          </a:xfrm>
        </p:spPr>
        <p:txBody>
          <a:bodyPr anchor="b">
            <a:noAutofit/>
          </a:bodyPr>
          <a:lstStyle>
            <a:lvl1pPr marL="0" indent="0" algn="ctr">
              <a:lnSpc>
                <a:spcPct val="100000"/>
              </a:lnSpc>
              <a:buNone/>
              <a:defRPr sz="15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6" name="Picture Placeholder 2"/>
          <p:cNvSpPr>
            <a:spLocks noGrp="1" noChangeAspect="1"/>
          </p:cNvSpPr>
          <p:nvPr>
            <p:ph type="pic" idx="22"/>
          </p:nvPr>
        </p:nvSpPr>
        <p:spPr>
          <a:xfrm>
            <a:off x="6114603" y="1724240"/>
            <a:ext cx="2199085" cy="1143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7" name="Text Placeholder 3"/>
          <p:cNvSpPr>
            <a:spLocks noGrp="1"/>
          </p:cNvSpPr>
          <p:nvPr>
            <p:ph type="body" sz="half" idx="20"/>
          </p:nvPr>
        </p:nvSpPr>
        <p:spPr>
          <a:xfrm>
            <a:off x="5979973" y="3579121"/>
            <a:ext cx="2470694" cy="764278"/>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3" name="Date Placeholder 2"/>
          <p:cNvSpPr>
            <a:spLocks noGrp="1"/>
          </p:cNvSpPr>
          <p:nvPr>
            <p:ph type="dt" sz="half" idx="10"/>
          </p:nvPr>
        </p:nvSpPr>
        <p:spPr/>
        <p:txBody>
          <a:bodyPr/>
          <a:lstStyle/>
          <a:p>
            <a:fld id="{8292F36D-5FBD-40B5-8E42-9EA3870929F8}" type="datetimeFigureOut">
              <a:rPr lang="en-US" smtClean="0"/>
              <a:pPr/>
              <a:t>5/12/2020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41540276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92F36D-5FBD-40B5-8E42-9EA3870929F8}" type="datetimeFigureOut">
              <a:rPr lang="en-US" smtClean="0"/>
              <a:pPr/>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8591544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457200"/>
            <a:ext cx="1906993" cy="38862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685346" y="457200"/>
            <a:ext cx="5744029" cy="38862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92F36D-5FBD-40B5-8E42-9EA3870929F8}" type="datetimeFigureOut">
              <a:rPr lang="en-US" smtClean="0"/>
              <a:pPr/>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1279914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0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347" y="457200"/>
            <a:ext cx="7765321" cy="994741"/>
          </a:xfrm>
          <a:prstGeom prst="rect">
            <a:avLst/>
          </a:prstGeom>
        </p:spPr>
        <p:txBody>
          <a:bodyPr vert="horz" lIns="91440" tIns="45720" rIns="91440" bIns="45720" rtlCol="0" anchor="ctr">
            <a:normAutofit/>
          </a:bodyPr>
          <a:lstStyle/>
          <a:p>
            <a:r>
              <a:rPr lang="nl-NL"/>
              <a:t>Klik om de stijl te bewerken</a:t>
            </a:r>
            <a:endParaRPr lang="en-US" dirty="0"/>
          </a:p>
        </p:txBody>
      </p:sp>
      <p:sp>
        <p:nvSpPr>
          <p:cNvPr id="3" name="Text Placeholder 2"/>
          <p:cNvSpPr>
            <a:spLocks noGrp="1"/>
          </p:cNvSpPr>
          <p:nvPr>
            <p:ph type="body" idx="1"/>
          </p:nvPr>
        </p:nvSpPr>
        <p:spPr>
          <a:xfrm>
            <a:off x="685346" y="1572048"/>
            <a:ext cx="7765322" cy="2771352"/>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5759052" y="4412457"/>
            <a:ext cx="2057400" cy="273844"/>
          </a:xfrm>
          <a:prstGeom prst="rect">
            <a:avLst/>
          </a:prstGeom>
        </p:spPr>
        <p:txBody>
          <a:bodyPr vert="horz" lIns="91440" tIns="45720" rIns="91440" bIns="45720" rtlCol="0" anchor="ctr"/>
          <a:lstStyle>
            <a:lvl1pPr algn="r">
              <a:defRPr sz="750">
                <a:solidFill>
                  <a:schemeClr val="tx1">
                    <a:tint val="75000"/>
                  </a:schemeClr>
                </a:solidFill>
              </a:defRPr>
            </a:lvl1pPr>
          </a:lstStyle>
          <a:p>
            <a:fld id="{8292F36D-5FBD-40B5-8E42-9EA3870929F8}" type="datetimeFigureOut">
              <a:rPr lang="en-US" smtClean="0"/>
              <a:pPr/>
              <a:t>5/12/2020</a:t>
            </a:fld>
            <a:endParaRPr lang="en-US"/>
          </a:p>
        </p:txBody>
      </p:sp>
      <p:sp>
        <p:nvSpPr>
          <p:cNvPr id="5" name="Footer Placeholder 4"/>
          <p:cNvSpPr>
            <a:spLocks noGrp="1"/>
          </p:cNvSpPr>
          <p:nvPr>
            <p:ph type="ftr" sz="quarter" idx="3"/>
          </p:nvPr>
        </p:nvSpPr>
        <p:spPr>
          <a:xfrm>
            <a:off x="685346" y="4412457"/>
            <a:ext cx="5004649" cy="273844"/>
          </a:xfrm>
          <a:prstGeom prst="rect">
            <a:avLst/>
          </a:prstGeom>
        </p:spPr>
        <p:txBody>
          <a:bodyPr vert="horz" lIns="91440" tIns="45720" rIns="91440" bIns="45720" rtlCol="0" anchor="ctr"/>
          <a:lstStyle>
            <a:lvl1pPr algn="l">
              <a:defRPr sz="7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885509" y="4412457"/>
            <a:ext cx="565159" cy="273844"/>
          </a:xfrm>
          <a:prstGeom prst="rect">
            <a:avLst/>
          </a:prstGeom>
        </p:spPr>
        <p:txBody>
          <a:bodyPr vert="horz" lIns="91440" tIns="45720" rIns="91440" bIns="45720" rtlCol="0" anchor="ctr"/>
          <a:lstStyle>
            <a:lvl1pPr algn="r">
              <a:defRPr sz="750">
                <a:solidFill>
                  <a:schemeClr val="tx1">
                    <a:tint val="75000"/>
                  </a:schemeClr>
                </a:solidFill>
              </a:defRPr>
            </a:lvl1pPr>
          </a:lstStyle>
          <a:p>
            <a:fld id="{22BE0F3E-27B3-4C02-82E0-89810272495C}" type="slidenum">
              <a:rPr lang="en-US" smtClean="0"/>
              <a:pPr/>
              <a:t>‹#›</a:t>
            </a:fld>
            <a:endParaRPr lang="en-US"/>
          </a:p>
        </p:txBody>
      </p:sp>
    </p:spTree>
    <p:extLst>
      <p:ext uri="{BB962C8B-B14F-4D97-AF65-F5344CB8AC3E}">
        <p14:creationId xmlns:p14="http://schemas.microsoft.com/office/powerpoint/2010/main" val="4223305994"/>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ctr" defTabSz="685800" rtl="0" eaLnBrk="1" latinLnBrk="0" hangingPunct="1">
        <a:lnSpc>
          <a:spcPct val="90000"/>
        </a:lnSpc>
        <a:spcBef>
          <a:spcPct val="0"/>
        </a:spcBef>
        <a:buNone/>
        <a:defRPr sz="255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171450" indent="-171450" algn="l" defTabSz="685800" rtl="0" eaLnBrk="1" latinLnBrk="0" hangingPunct="1">
        <a:lnSpc>
          <a:spcPct val="120000"/>
        </a:lnSpc>
        <a:spcBef>
          <a:spcPts val="750"/>
        </a:spcBef>
        <a:buFont typeface="Arial" panose="020B0604020202020204" pitchFamily="34" charset="0"/>
        <a:buChar char="•"/>
        <a:defRPr sz="1500" kern="1200">
          <a:solidFill>
            <a:schemeClr val="tx1"/>
          </a:solidFill>
          <a:effectLst>
            <a:outerShdw blurRad="50800" dist="38100" dir="2700000" algn="tl" rotWithShape="0">
              <a:srgbClr val="000000">
                <a:alpha val="48000"/>
              </a:srgbClr>
            </a:outerShdw>
          </a:effectLst>
          <a:latin typeface="+mn-lt"/>
          <a:ea typeface="+mn-ea"/>
          <a:cs typeface="+mn-cs"/>
        </a:defRPr>
      </a:lvl1pPr>
      <a:lvl2pPr marL="514350" indent="-171450" algn="l" defTabSz="685800" rtl="0" eaLnBrk="1" latinLnBrk="0" hangingPunct="1">
        <a:lnSpc>
          <a:spcPct val="120000"/>
        </a:lnSpc>
        <a:spcBef>
          <a:spcPts val="375"/>
        </a:spcBef>
        <a:buFont typeface="Arial" panose="020B0604020202020204" pitchFamily="34" charset="0"/>
        <a:buChar char="•"/>
        <a:defRPr sz="1350" kern="1200">
          <a:solidFill>
            <a:schemeClr val="tx1"/>
          </a:solidFill>
          <a:effectLst>
            <a:outerShdw blurRad="50800" dist="38100" dir="2700000" algn="tl" rotWithShape="0">
              <a:srgbClr val="000000">
                <a:alpha val="48000"/>
              </a:srgbClr>
            </a:outerShdw>
          </a:effectLst>
          <a:latin typeface="+mn-lt"/>
          <a:ea typeface="+mn-ea"/>
          <a:cs typeface="+mn-cs"/>
        </a:defRPr>
      </a:lvl2pPr>
      <a:lvl3pPr marL="857250" indent="-171450" algn="l" defTabSz="685800" rtl="0" eaLnBrk="1" latinLnBrk="0" hangingPunct="1">
        <a:lnSpc>
          <a:spcPct val="120000"/>
        </a:lnSpc>
        <a:spcBef>
          <a:spcPts val="375"/>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200150" indent="-171450" algn="l" defTabSz="685800" rtl="0" eaLnBrk="1" latinLnBrk="0" hangingPunct="1">
        <a:lnSpc>
          <a:spcPct val="120000"/>
        </a:lnSpc>
        <a:spcBef>
          <a:spcPts val="375"/>
        </a:spcBef>
        <a:buFont typeface="Arial" panose="020B0604020202020204" pitchFamily="34" charset="0"/>
        <a:buChar char="•"/>
        <a:defRPr sz="1050" kern="1200">
          <a:solidFill>
            <a:schemeClr val="tx1"/>
          </a:solidFill>
          <a:effectLst>
            <a:outerShdw blurRad="50800" dist="38100" dir="2700000" algn="tl" rotWithShape="0">
              <a:srgbClr val="000000">
                <a:alpha val="48000"/>
              </a:srgbClr>
            </a:outerShdw>
          </a:effectLst>
          <a:latin typeface="+mn-lt"/>
          <a:ea typeface="+mn-ea"/>
          <a:cs typeface="+mn-cs"/>
        </a:defRPr>
      </a:lvl4pPr>
      <a:lvl5pPr marL="1543050" indent="-171450" algn="l" defTabSz="685800" rtl="0" eaLnBrk="1" latinLnBrk="0" hangingPunct="1">
        <a:lnSpc>
          <a:spcPct val="120000"/>
        </a:lnSpc>
        <a:spcBef>
          <a:spcPts val="375"/>
        </a:spcBef>
        <a:buFont typeface="Arial" panose="020B0604020202020204" pitchFamily="34" charset="0"/>
        <a:buChar char="•"/>
        <a:defRPr sz="900" kern="1200">
          <a:solidFill>
            <a:schemeClr val="tx1"/>
          </a:solidFill>
          <a:effectLst>
            <a:outerShdw blurRad="50800" dist="38100" dir="2700000" algn="tl" rotWithShape="0">
              <a:srgbClr val="000000">
                <a:alpha val="48000"/>
              </a:srgbClr>
            </a:outerShdw>
          </a:effectLst>
          <a:latin typeface="+mn-lt"/>
          <a:ea typeface="+mn-ea"/>
          <a:cs typeface="+mn-cs"/>
        </a:defRPr>
      </a:lvl5pPr>
      <a:lvl6pPr marL="1885950" indent="-171450" algn="l" defTabSz="685800" rtl="0" eaLnBrk="1" latinLnBrk="0" hangingPunct="1">
        <a:lnSpc>
          <a:spcPct val="120000"/>
        </a:lnSpc>
        <a:spcBef>
          <a:spcPts val="375"/>
        </a:spcBef>
        <a:buFont typeface="Arial" panose="020B0604020202020204" pitchFamily="34" charset="0"/>
        <a:buChar char="•"/>
        <a:defRPr sz="9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228850" indent="-171450" algn="l" defTabSz="685800" rtl="0" eaLnBrk="1" latinLnBrk="0" hangingPunct="1">
        <a:lnSpc>
          <a:spcPct val="120000"/>
        </a:lnSpc>
        <a:spcBef>
          <a:spcPts val="375"/>
        </a:spcBef>
        <a:buFont typeface="Arial" panose="020B0604020202020204" pitchFamily="34" charset="0"/>
        <a:buChar char="•"/>
        <a:defRPr sz="900" kern="1200">
          <a:solidFill>
            <a:schemeClr val="tx1"/>
          </a:solidFill>
          <a:effectLst>
            <a:outerShdw blurRad="50800" dist="38100" dir="2700000" algn="tl" rotWithShape="0">
              <a:srgbClr val="000000">
                <a:alpha val="48000"/>
              </a:srgbClr>
            </a:outerShdw>
          </a:effectLst>
          <a:latin typeface="+mn-lt"/>
          <a:ea typeface="+mn-ea"/>
          <a:cs typeface="+mn-cs"/>
        </a:defRPr>
      </a:lvl7pPr>
      <a:lvl8pPr marL="2571750" indent="-171450" algn="l" defTabSz="685800" rtl="0" eaLnBrk="1" latinLnBrk="0" hangingPunct="1">
        <a:lnSpc>
          <a:spcPct val="120000"/>
        </a:lnSpc>
        <a:spcBef>
          <a:spcPts val="375"/>
        </a:spcBef>
        <a:buFont typeface="Arial" panose="020B0604020202020204" pitchFamily="34" charset="0"/>
        <a:buChar char="•"/>
        <a:defRPr sz="900" kern="1200">
          <a:solidFill>
            <a:schemeClr val="tx1"/>
          </a:solidFill>
          <a:effectLst>
            <a:outerShdw blurRad="50800" dist="38100" dir="2700000" algn="tl" rotWithShape="0">
              <a:srgbClr val="000000">
                <a:alpha val="48000"/>
              </a:srgbClr>
            </a:outerShdw>
          </a:effectLst>
          <a:latin typeface="+mn-lt"/>
          <a:ea typeface="+mn-ea"/>
          <a:cs typeface="+mn-cs"/>
        </a:defRPr>
      </a:lvl8pPr>
      <a:lvl9pPr marL="2914650" indent="-171450" algn="l" defTabSz="685800" rtl="0" eaLnBrk="1" latinLnBrk="0" hangingPunct="1">
        <a:lnSpc>
          <a:spcPct val="120000"/>
        </a:lnSpc>
        <a:spcBef>
          <a:spcPts val="375"/>
        </a:spcBef>
        <a:buFont typeface="Arial" panose="020B0604020202020204" pitchFamily="34" charset="0"/>
        <a:buChar char="•"/>
        <a:defRPr sz="9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3.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7.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9.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0.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1.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2.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3.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4.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5.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6.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7.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8.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9.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0.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1.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2.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3.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4.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5.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6.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7.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8.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9.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0.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Logo">
            <a:extLst>
              <a:ext uri="{FF2B5EF4-FFF2-40B4-BE49-F238E27FC236}">
                <a16:creationId xmlns:a16="http://schemas.microsoft.com/office/drawing/2014/main" id="{46B925E7-92AD-4933-B049-C2B49FBAD7B9}"/>
              </a:ext>
            </a:extLst>
          </p:cNvPr>
          <p:cNvPicPr>
            <a:picLocks noChangeAspect="1"/>
          </p:cNvPicPr>
          <p:nvPr/>
        </p:nvPicPr>
        <p:blipFill>
          <a:blip r:embed="rId3"/>
          <a:srcRect/>
          <a:stretch>
            <a:fillRect/>
          </a:stretch>
        </p:blipFill>
        <p:spPr bwMode="auto">
          <a:xfrm>
            <a:off x="6824157" y="303846"/>
            <a:ext cx="1971675" cy="1218724"/>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a:extLst>
              <a:ext uri="{FF2B5EF4-FFF2-40B4-BE49-F238E27FC236}">
                <a16:creationId xmlns:a16="http://schemas.microsoft.com/office/drawing/2014/main" id="{9375486B-B492-4C5E-9984-56B4E50BEFA1}"/>
              </a:ext>
            </a:extLst>
          </p:cNvPr>
          <p:cNvSpPr/>
          <p:nvPr/>
        </p:nvSpPr>
        <p:spPr>
          <a:xfrm>
            <a:off x="612199" y="1562129"/>
            <a:ext cx="6211958" cy="2031325"/>
          </a:xfrm>
          <a:prstGeom prst="rect">
            <a:avLst/>
          </a:prstGeom>
          <a:noFill/>
        </p:spPr>
        <p:txBody>
          <a:bodyPr wrap="non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822960" eaLnBrk="1" fontAlgn="auto" hangingPunct="1">
              <a:spcBef>
                <a:spcPts val="0"/>
              </a:spcBef>
              <a:spcAft>
                <a:spcPts val="0"/>
              </a:spcAft>
              <a:defRPr/>
            </a:pPr>
            <a:r>
              <a:rPr lang="sk-SK" sz="5400" b="1" i="1">
                <a:ln w="3175" cmpd="sng">
                  <a:solidFill>
                    <a:sysClr val="windowText" lastClr="000000"/>
                  </a:solidFill>
                  <a:prstDash val="solid"/>
                  <a:miter lim="800000"/>
                </a:ln>
                <a:gradFill flip="none" rotWithShape="1">
                  <a:gsLst>
                    <a:gs pos="100000">
                      <a:schemeClr val="tx1"/>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Places</a:t>
            </a:r>
            <a:r>
              <a:rPr lang="sk-SK" sz="5400" b="1" i="1">
                <a:ln w="12700">
                  <a:solidFill>
                    <a:sysClr val="windowText" lastClr="000000"/>
                  </a:solidFill>
                  <a:prstDash val="solid"/>
                </a:ln>
                <a:gradFill flip="none" rotWithShape="1">
                  <a:gsLst>
                    <a:gs pos="100000">
                      <a:schemeClr val="tx1"/>
                    </a:gs>
                    <a:gs pos="0">
                      <a:srgbClr val="B5781F"/>
                    </a:gs>
                    <a:gs pos="45000">
                      <a:srgbClr val="F9E7A2"/>
                    </a:gs>
                  </a:gsLst>
                  <a:lin ang="16200000" scaled="1"/>
                  <a:tileRect/>
                </a:gradFill>
                <a:effectLst>
                  <a:outerShdw blurRad="41275" dist="20320" dir="1800000" algn="tl" rotWithShape="0">
                    <a:srgbClr val="000000">
                      <a:alpha val="40000"/>
                    </a:srgbClr>
                  </a:outerShdw>
                </a:effectLst>
                <a:latin typeface="Nadianne" panose="03020902050305070206" pitchFamily="66" charset="0"/>
              </a:rPr>
              <a:t> </a:t>
            </a:r>
            <a:r>
              <a:rPr lang="sk-SK" sz="5400" b="1" i="1">
                <a:ln w="3175" cmpd="sng">
                  <a:solidFill>
                    <a:sysClr val="windowText" lastClr="000000"/>
                  </a:solidFill>
                  <a:prstDash val="solid"/>
                  <a:miter lim="800000"/>
                </a:ln>
                <a:gradFill flip="none" rotWithShape="1">
                  <a:gsLst>
                    <a:gs pos="100000">
                      <a:schemeClr val="tx1"/>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of Europe</a:t>
            </a:r>
          </a:p>
          <a:p>
            <a:pPr algn="ctr" defTabSz="822960" eaLnBrk="1" fontAlgn="auto" hangingPunct="1">
              <a:spcBef>
                <a:spcPts val="0"/>
              </a:spcBef>
              <a:spcAft>
                <a:spcPts val="0"/>
              </a:spcAft>
              <a:defRPr/>
            </a:pPr>
            <a:r>
              <a:rPr lang="sk-SK" sz="3200" b="1" i="1">
                <a:ln w="3175" cmpd="sng">
                  <a:solidFill>
                    <a:sysClr val="windowText" lastClr="000000"/>
                  </a:solidFill>
                  <a:prstDash val="solid"/>
                  <a:miter lim="800000"/>
                </a:ln>
                <a:gradFill flip="none" rotWithShape="1">
                  <a:gsLst>
                    <a:gs pos="100000">
                      <a:schemeClr val="tx1"/>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that</a:t>
            </a:r>
            <a:r>
              <a:rPr lang="sk-SK" sz="3200" b="1" i="1">
                <a:ln w="12700">
                  <a:solidFill>
                    <a:sysClr val="windowText" lastClr="000000"/>
                  </a:solidFill>
                  <a:prstDash val="solid"/>
                </a:ln>
                <a:gradFill flip="none" rotWithShape="1">
                  <a:gsLst>
                    <a:gs pos="100000">
                      <a:schemeClr val="tx1"/>
                    </a:gs>
                    <a:gs pos="0">
                      <a:srgbClr val="B5781F"/>
                    </a:gs>
                    <a:gs pos="45000">
                      <a:srgbClr val="F9E7A2"/>
                    </a:gs>
                  </a:gsLst>
                  <a:lin ang="16200000" scaled="1"/>
                  <a:tileRect/>
                </a:gradFill>
                <a:effectLst>
                  <a:outerShdw blurRad="41275" dist="20320" dir="1800000" algn="tl" rotWithShape="0">
                    <a:srgbClr val="000000">
                      <a:alpha val="40000"/>
                    </a:srgbClr>
                  </a:outerShdw>
                </a:effectLst>
                <a:latin typeface="Nadianne" panose="03020902050305070206" pitchFamily="66" charset="0"/>
              </a:rPr>
              <a:t> </a:t>
            </a:r>
            <a:r>
              <a:rPr lang="sk-SK" sz="3200" b="1" i="1">
                <a:ln w="3175" cmpd="sng">
                  <a:solidFill>
                    <a:sysClr val="windowText" lastClr="000000"/>
                  </a:solidFill>
                  <a:prstDash val="solid"/>
                  <a:miter lim="800000"/>
                </a:ln>
                <a:gradFill flip="none" rotWithShape="1">
                  <a:gsLst>
                    <a:gs pos="100000">
                      <a:schemeClr val="tx1"/>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must</a:t>
            </a:r>
            <a:r>
              <a:rPr lang="sk-SK" sz="3200" b="1" i="1">
                <a:ln w="12700">
                  <a:solidFill>
                    <a:sysClr val="windowText" lastClr="000000"/>
                  </a:solidFill>
                  <a:prstDash val="solid"/>
                </a:ln>
                <a:gradFill flip="none" rotWithShape="1">
                  <a:gsLst>
                    <a:gs pos="100000">
                      <a:schemeClr val="tx1"/>
                    </a:gs>
                    <a:gs pos="0">
                      <a:srgbClr val="B5781F"/>
                    </a:gs>
                    <a:gs pos="45000">
                      <a:srgbClr val="F9E7A2"/>
                    </a:gs>
                  </a:gsLst>
                  <a:lin ang="16200000" scaled="1"/>
                  <a:tileRect/>
                </a:gradFill>
                <a:effectLst>
                  <a:outerShdw blurRad="41275" dist="20320" dir="1800000" algn="tl" rotWithShape="0">
                    <a:srgbClr val="000000">
                      <a:alpha val="40000"/>
                    </a:srgbClr>
                  </a:outerShdw>
                </a:effectLst>
                <a:latin typeface="Nadianne" panose="03020902050305070206" pitchFamily="66" charset="0"/>
              </a:rPr>
              <a:t> </a:t>
            </a:r>
            <a:r>
              <a:rPr lang="sk-SK" sz="3200" b="1" i="1">
                <a:ln w="3175" cmpd="sng">
                  <a:solidFill>
                    <a:sysClr val="windowText" lastClr="000000"/>
                  </a:solidFill>
                  <a:prstDash val="solid"/>
                  <a:miter lim="800000"/>
                </a:ln>
                <a:gradFill flip="none" rotWithShape="1">
                  <a:gsLst>
                    <a:gs pos="100000">
                      <a:schemeClr val="tx1"/>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be</a:t>
            </a:r>
            <a:r>
              <a:rPr lang="sk-SK" sz="3600" b="1" i="1">
                <a:ln w="12700">
                  <a:solidFill>
                    <a:sysClr val="windowText" lastClr="000000"/>
                  </a:solidFill>
                  <a:prstDash val="solid"/>
                </a:ln>
                <a:gradFill flip="none" rotWithShape="1">
                  <a:gsLst>
                    <a:gs pos="100000">
                      <a:schemeClr val="tx1"/>
                    </a:gs>
                    <a:gs pos="0">
                      <a:srgbClr val="B5781F"/>
                    </a:gs>
                    <a:gs pos="45000">
                      <a:srgbClr val="F9E7A2"/>
                    </a:gs>
                  </a:gsLst>
                  <a:lin ang="16200000" scaled="1"/>
                  <a:tileRect/>
                </a:gradFill>
                <a:effectLst>
                  <a:outerShdw blurRad="41275" dist="20320" dir="1800000" algn="tl" rotWithShape="0">
                    <a:srgbClr val="000000">
                      <a:alpha val="40000"/>
                    </a:srgbClr>
                  </a:outerShdw>
                </a:effectLst>
                <a:latin typeface="Nadianne" panose="03020902050305070206" pitchFamily="66" charset="0"/>
              </a:rPr>
              <a:t> </a:t>
            </a:r>
            <a:r>
              <a:rPr lang="sk-SK" sz="3200" b="1" i="1">
                <a:ln w="3175" cmpd="sng">
                  <a:solidFill>
                    <a:sysClr val="windowText" lastClr="000000"/>
                  </a:solidFill>
                  <a:prstDash val="solid"/>
                  <a:miter lim="800000"/>
                </a:ln>
                <a:gradFill flip="none" rotWithShape="1">
                  <a:gsLst>
                    <a:gs pos="100000">
                      <a:schemeClr val="tx1"/>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seen</a:t>
            </a:r>
          </a:p>
          <a:p>
            <a:pPr algn="ctr" defTabSz="822960" eaLnBrk="1" fontAlgn="auto" hangingPunct="1">
              <a:spcBef>
                <a:spcPts val="0"/>
              </a:spcBef>
              <a:spcAft>
                <a:spcPts val="0"/>
              </a:spcAft>
              <a:defRPr/>
            </a:pPr>
            <a:r>
              <a:rPr lang="sk-SK" sz="3200" b="1" i="1">
                <a:ln w="3175" cmpd="sng">
                  <a:solidFill>
                    <a:sysClr val="windowText" lastClr="000000"/>
                  </a:solidFill>
                  <a:prstDash val="solid"/>
                  <a:miter lim="800000"/>
                </a:ln>
                <a:gradFill flip="none" rotWithShape="1">
                  <a:gsLst>
                    <a:gs pos="100000">
                      <a:schemeClr val="tx1"/>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in</a:t>
            </a:r>
            <a:r>
              <a:rPr lang="sk-SK" sz="3600" b="1" i="1">
                <a:ln w="12700">
                  <a:solidFill>
                    <a:sysClr val="windowText" lastClr="000000"/>
                  </a:solidFill>
                  <a:prstDash val="solid"/>
                </a:ln>
                <a:gradFill flip="none" rotWithShape="1">
                  <a:gsLst>
                    <a:gs pos="100000">
                      <a:schemeClr val="tx1"/>
                    </a:gs>
                    <a:gs pos="0">
                      <a:srgbClr val="B5781F"/>
                    </a:gs>
                    <a:gs pos="45000">
                      <a:srgbClr val="F9E7A2"/>
                    </a:gs>
                  </a:gsLst>
                  <a:lin ang="16200000" scaled="1"/>
                  <a:tileRect/>
                </a:gradFill>
                <a:effectLst>
                  <a:outerShdw blurRad="41275" dist="20320" dir="1800000" algn="tl" rotWithShape="0">
                    <a:srgbClr val="000000">
                      <a:alpha val="40000"/>
                    </a:srgbClr>
                  </a:outerShdw>
                </a:effectLst>
                <a:latin typeface="Nadianne" panose="03020902050305070206" pitchFamily="66" charset="0"/>
              </a:rPr>
              <a:t> </a:t>
            </a:r>
            <a:r>
              <a:rPr lang="sk-SK" sz="3200" b="1" i="1">
                <a:ln w="3175" cmpd="sng">
                  <a:solidFill>
                    <a:sysClr val="windowText" lastClr="000000"/>
                  </a:solidFill>
                  <a:prstDash val="solid"/>
                  <a:miter lim="800000"/>
                </a:ln>
                <a:gradFill flip="none" rotWithShape="1">
                  <a:gsLst>
                    <a:gs pos="100000">
                      <a:schemeClr val="tx1"/>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ones</a:t>
            </a:r>
            <a:r>
              <a:rPr lang="sk-SK" sz="3600" b="1" i="1">
                <a:ln w="12700">
                  <a:solidFill>
                    <a:sysClr val="windowText" lastClr="000000"/>
                  </a:solidFill>
                  <a:prstDash val="solid"/>
                </a:ln>
                <a:gradFill flip="none" rotWithShape="1">
                  <a:gsLst>
                    <a:gs pos="100000">
                      <a:schemeClr val="tx1"/>
                    </a:gs>
                    <a:gs pos="0">
                      <a:srgbClr val="B5781F"/>
                    </a:gs>
                    <a:gs pos="45000">
                      <a:srgbClr val="F9E7A2"/>
                    </a:gs>
                  </a:gsLst>
                  <a:lin ang="16200000" scaled="1"/>
                  <a:tileRect/>
                </a:gradFill>
                <a:effectLst>
                  <a:outerShdw blurRad="41275" dist="20320" dir="1800000" algn="tl" rotWithShape="0">
                    <a:srgbClr val="000000">
                      <a:alpha val="40000"/>
                    </a:srgbClr>
                  </a:outerShdw>
                </a:effectLst>
                <a:latin typeface="Nadianne" panose="03020902050305070206" pitchFamily="66" charset="0"/>
              </a:rPr>
              <a:t> </a:t>
            </a:r>
            <a:r>
              <a:rPr lang="sk-SK" sz="3200" b="1" i="1">
                <a:ln w="3175" cmpd="sng">
                  <a:solidFill>
                    <a:sysClr val="windowText" lastClr="000000"/>
                  </a:solidFill>
                  <a:prstDash val="solid"/>
                  <a:miter lim="800000"/>
                </a:ln>
                <a:gradFill flip="none" rotWithShape="1">
                  <a:gsLst>
                    <a:gs pos="100000">
                      <a:schemeClr val="tx1"/>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lifetime</a:t>
            </a:r>
          </a:p>
        </p:txBody>
      </p:sp>
      <p:sp>
        <p:nvSpPr>
          <p:cNvPr id="11" name="Rok">
            <a:extLst>
              <a:ext uri="{FF2B5EF4-FFF2-40B4-BE49-F238E27FC236}">
                <a16:creationId xmlns:a16="http://schemas.microsoft.com/office/drawing/2014/main" id="{C5CB5EDC-4AE5-432A-9ED3-74DAE842ACAF}"/>
              </a:ext>
            </a:extLst>
          </p:cNvPr>
          <p:cNvSpPr txBox="1"/>
          <p:nvPr/>
        </p:nvSpPr>
        <p:spPr>
          <a:xfrm>
            <a:off x="7470341" y="1543777"/>
            <a:ext cx="679306" cy="307777"/>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822960" eaLnBrk="1" fontAlgn="auto" hangingPunct="1">
              <a:spcBef>
                <a:spcPts val="0"/>
              </a:spcBef>
              <a:spcAft>
                <a:spcPts val="0"/>
              </a:spcAft>
              <a:defRPr/>
            </a:pPr>
            <a:r>
              <a:rPr lang="sk-SK" sz="140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2017</a:t>
            </a:r>
          </a:p>
        </p:txBody>
      </p:sp>
      <p:sp>
        <p:nvSpPr>
          <p:cNvPr id="12" name="Autor">
            <a:extLst>
              <a:ext uri="{FF2B5EF4-FFF2-40B4-BE49-F238E27FC236}">
                <a16:creationId xmlns:a16="http://schemas.microsoft.com/office/drawing/2014/main" id="{A9B24976-AADB-4075-8461-F0D2F52D3A11}"/>
              </a:ext>
            </a:extLst>
          </p:cNvPr>
          <p:cNvSpPr txBox="1"/>
          <p:nvPr/>
        </p:nvSpPr>
        <p:spPr>
          <a:xfrm>
            <a:off x="348168" y="4561880"/>
            <a:ext cx="5256584" cy="338554"/>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822960" eaLnBrk="1" fontAlgn="auto" hangingPunct="1">
              <a:spcBef>
                <a:spcPts val="0"/>
              </a:spcBef>
              <a:spcAft>
                <a:spcPts val="0"/>
              </a:spcAft>
              <a:defRPr/>
            </a:pPr>
            <a:r>
              <a:rPr lang="en-US" sz="160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Compiled by - Tony Chacko and Steve Rumpler</a:t>
            </a:r>
          </a:p>
        </p:txBody>
      </p:sp>
      <p:sp>
        <p:nvSpPr>
          <p:cNvPr id="3" name="Číslo">
            <a:extLst>
              <a:ext uri="{FF2B5EF4-FFF2-40B4-BE49-F238E27FC236}">
                <a16:creationId xmlns:a16="http://schemas.microsoft.com/office/drawing/2014/main" id="{65247C53-4CCA-49B5-A559-118BFD9EAA0D}"/>
              </a:ext>
            </a:extLst>
          </p:cNvPr>
          <p:cNvSpPr/>
          <p:nvPr/>
        </p:nvSpPr>
        <p:spPr>
          <a:xfrm>
            <a:off x="6647695" y="2893448"/>
            <a:ext cx="1179938" cy="1218724"/>
          </a:xfrm>
          <a:prstGeom prst="irregularSeal1">
            <a:avLst/>
          </a:prstGeom>
          <a:solidFill>
            <a:srgbClr val="F9E7A2"/>
          </a:solidFill>
          <a:ln>
            <a:solidFill>
              <a:schemeClr val="bg1">
                <a:alpha val="42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tlCol="0" anchor="ctr"/>
          <a:lstStyle/>
          <a:p>
            <a:pPr algn="ctr"/>
            <a:r>
              <a:rPr lang="sk-SK" sz="3600">
                <a:ln>
                  <a:solidFill>
                    <a:schemeClr val="bg1"/>
                  </a:solidFill>
                </a:ln>
                <a:solidFill>
                  <a:schemeClr val="accent6">
                    <a:lumMod val="75000"/>
                  </a:schemeClr>
                </a:solidFill>
                <a:latin typeface="Nadianne" panose="03020902050305070206" pitchFamily="66" charset="0"/>
              </a:rPr>
              <a:t>1</a:t>
            </a:r>
          </a:p>
        </p:txBody>
      </p:sp>
      <p:pic>
        <p:nvPicPr>
          <p:cNvPr id="9" name="Rám">
            <a:extLst>
              <a:ext uri="{FF2B5EF4-FFF2-40B4-BE49-F238E27FC236}">
                <a16:creationId xmlns:a16="http://schemas.microsoft.com/office/drawing/2014/main" id="{E60806C7-0C44-49A7-A4EE-E1A7431003F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1357493542"/>
      </p:ext>
    </p:extLst>
  </p:cSld>
  <p:clrMapOvr>
    <a:masterClrMapping/>
  </p:clrMapOvr>
  <mc:AlternateContent xmlns:mc="http://schemas.openxmlformats.org/markup-compatibility/2006" xmlns:p14="http://schemas.microsoft.com/office/powerpoint/2010/main">
    <mc:Choice Requires="p14">
      <p:transition spd="slow" p14:dur="2000" advClick="0" advTm="13000">
        <p:fade/>
        <p:sndAc>
          <p:stSnd loop="1">
            <p:snd r:embed="rId2" name="Paul Taylor - Exotica1.wav"/>
          </p:stSnd>
        </p:sndAc>
      </p:transition>
    </mc:Choice>
    <mc:Fallback xmlns="">
      <p:transition spd="slow" advClick="0" advTm="13000">
        <p:fade/>
        <p:sndAc>
          <p:stSnd loop="1">
            <p:snd r:embed="rId5" name="Paul Taylor - Exotica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3000"/>
                                        <p:tgtEl>
                                          <p:spTgt spid="8"/>
                                        </p:tgtEl>
                                      </p:cBhvr>
                                    </p:animEffect>
                                  </p:childTnLst>
                                </p:cTn>
                              </p:par>
                            </p:childTnLst>
                          </p:cTn>
                        </p:par>
                        <p:par>
                          <p:cTn id="8" fill="hold">
                            <p:stCondLst>
                              <p:cond delay="3000"/>
                            </p:stCondLst>
                            <p:childTnLst>
                              <p:par>
                                <p:cTn id="9" presetID="53" presetClass="entr" presetSubtype="16" fill="hold" nodeType="afterEffect">
                                  <p:stCondLst>
                                    <p:cond delay="500"/>
                                  </p:stCondLst>
                                  <p:childTnLst>
                                    <p:set>
                                      <p:cBhvr>
                                        <p:cTn id="10" dur="1" fill="hold">
                                          <p:stCondLst>
                                            <p:cond delay="0"/>
                                          </p:stCondLst>
                                        </p:cTn>
                                        <p:tgtEl>
                                          <p:spTgt spid="7"/>
                                        </p:tgtEl>
                                        <p:attrNameLst>
                                          <p:attrName>style.visibility</p:attrName>
                                        </p:attrNameLst>
                                      </p:cBhvr>
                                      <p:to>
                                        <p:strVal val="visible"/>
                                      </p:to>
                                    </p:set>
                                    <p:anim calcmode="lin" valueType="num">
                                      <p:cBhvr>
                                        <p:cTn id="11" dur="1500" fill="hold"/>
                                        <p:tgtEl>
                                          <p:spTgt spid="7"/>
                                        </p:tgtEl>
                                        <p:attrNameLst>
                                          <p:attrName>ppt_w</p:attrName>
                                        </p:attrNameLst>
                                      </p:cBhvr>
                                      <p:tavLst>
                                        <p:tav tm="0">
                                          <p:val>
                                            <p:fltVal val="0"/>
                                          </p:val>
                                        </p:tav>
                                        <p:tav tm="100000">
                                          <p:val>
                                            <p:strVal val="#ppt_w"/>
                                          </p:val>
                                        </p:tav>
                                      </p:tavLst>
                                    </p:anim>
                                    <p:anim calcmode="lin" valueType="num">
                                      <p:cBhvr>
                                        <p:cTn id="12" dur="1500" fill="hold"/>
                                        <p:tgtEl>
                                          <p:spTgt spid="7"/>
                                        </p:tgtEl>
                                        <p:attrNameLst>
                                          <p:attrName>ppt_h</p:attrName>
                                        </p:attrNameLst>
                                      </p:cBhvr>
                                      <p:tavLst>
                                        <p:tav tm="0">
                                          <p:val>
                                            <p:fltVal val="0"/>
                                          </p:val>
                                        </p:tav>
                                        <p:tav tm="100000">
                                          <p:val>
                                            <p:strVal val="#ppt_h"/>
                                          </p:val>
                                        </p:tav>
                                      </p:tavLst>
                                    </p:anim>
                                    <p:animEffect transition="in" filter="fade">
                                      <p:cBhvr>
                                        <p:cTn id="13" dur="1500"/>
                                        <p:tgtEl>
                                          <p:spTgt spid="7"/>
                                        </p:tgtEl>
                                      </p:cBhvr>
                                    </p:animEffect>
                                  </p:childTnLst>
                                </p:cTn>
                              </p:par>
                            </p:childTnLst>
                          </p:cTn>
                        </p:par>
                        <p:par>
                          <p:cTn id="14" fill="hold">
                            <p:stCondLst>
                              <p:cond delay="5000"/>
                            </p:stCondLst>
                            <p:childTnLst>
                              <p:par>
                                <p:cTn id="15" presetID="53" presetClass="entr" presetSubtype="16" fill="hold" nodeType="afterEffect">
                                  <p:stCondLst>
                                    <p:cond delay="500"/>
                                  </p:stCondLst>
                                  <p:childTnLst>
                                    <p:set>
                                      <p:cBhvr>
                                        <p:cTn id="16" dur="1" fill="hold">
                                          <p:stCondLst>
                                            <p:cond delay="0"/>
                                          </p:stCondLst>
                                        </p:cTn>
                                        <p:tgtEl>
                                          <p:spTgt spid="11"/>
                                        </p:tgtEl>
                                        <p:attrNameLst>
                                          <p:attrName>style.visibility</p:attrName>
                                        </p:attrNameLst>
                                      </p:cBhvr>
                                      <p:to>
                                        <p:strVal val="visible"/>
                                      </p:to>
                                    </p:set>
                                    <p:anim calcmode="lin" valueType="num">
                                      <p:cBhvr>
                                        <p:cTn id="17" dur="1500" fill="hold"/>
                                        <p:tgtEl>
                                          <p:spTgt spid="11"/>
                                        </p:tgtEl>
                                        <p:attrNameLst>
                                          <p:attrName>ppt_w</p:attrName>
                                        </p:attrNameLst>
                                      </p:cBhvr>
                                      <p:tavLst>
                                        <p:tav tm="0">
                                          <p:val>
                                            <p:fltVal val="0"/>
                                          </p:val>
                                        </p:tav>
                                        <p:tav tm="100000">
                                          <p:val>
                                            <p:strVal val="#ppt_w"/>
                                          </p:val>
                                        </p:tav>
                                      </p:tavLst>
                                    </p:anim>
                                    <p:anim calcmode="lin" valueType="num">
                                      <p:cBhvr>
                                        <p:cTn id="18" dur="1500" fill="hold"/>
                                        <p:tgtEl>
                                          <p:spTgt spid="11"/>
                                        </p:tgtEl>
                                        <p:attrNameLst>
                                          <p:attrName>ppt_h</p:attrName>
                                        </p:attrNameLst>
                                      </p:cBhvr>
                                      <p:tavLst>
                                        <p:tav tm="0">
                                          <p:val>
                                            <p:fltVal val="0"/>
                                          </p:val>
                                        </p:tav>
                                        <p:tav tm="100000">
                                          <p:val>
                                            <p:strVal val="#ppt_h"/>
                                          </p:val>
                                        </p:tav>
                                      </p:tavLst>
                                    </p:anim>
                                    <p:animEffect transition="in" filter="fade">
                                      <p:cBhvr>
                                        <p:cTn id="19" dur="1500"/>
                                        <p:tgtEl>
                                          <p:spTgt spid="11"/>
                                        </p:tgtEl>
                                      </p:cBhvr>
                                    </p:animEffect>
                                  </p:childTnLst>
                                </p:cTn>
                              </p:par>
                            </p:childTnLst>
                          </p:cTn>
                        </p:par>
                        <p:par>
                          <p:cTn id="20" fill="hold">
                            <p:stCondLst>
                              <p:cond delay="7000"/>
                            </p:stCondLst>
                            <p:childTnLst>
                              <p:par>
                                <p:cTn id="21" presetID="2" presetClass="entr" presetSubtype="2" fill="hold" nodeType="afterEffect">
                                  <p:stCondLst>
                                    <p:cond delay="50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2000" fill="hold"/>
                                        <p:tgtEl>
                                          <p:spTgt spid="12"/>
                                        </p:tgtEl>
                                        <p:attrNameLst>
                                          <p:attrName>ppt_x</p:attrName>
                                        </p:attrNameLst>
                                      </p:cBhvr>
                                      <p:tavLst>
                                        <p:tav tm="0">
                                          <p:val>
                                            <p:strVal val="1+#ppt_w/2"/>
                                          </p:val>
                                        </p:tav>
                                        <p:tav tm="100000">
                                          <p:val>
                                            <p:strVal val="#ppt_x"/>
                                          </p:val>
                                        </p:tav>
                                      </p:tavLst>
                                    </p:anim>
                                    <p:anim calcmode="lin" valueType="num">
                                      <p:cBhvr additive="base">
                                        <p:cTn id="24" dur="2000" fill="hold"/>
                                        <p:tgtEl>
                                          <p:spTgt spid="12"/>
                                        </p:tgtEl>
                                        <p:attrNameLst>
                                          <p:attrName>ppt_y</p:attrName>
                                        </p:attrNameLst>
                                      </p:cBhvr>
                                      <p:tavLst>
                                        <p:tav tm="0">
                                          <p:val>
                                            <p:strVal val="#ppt_y"/>
                                          </p:val>
                                        </p:tav>
                                        <p:tav tm="100000">
                                          <p:val>
                                            <p:strVal val="#ppt_y"/>
                                          </p:val>
                                        </p:tav>
                                      </p:tavLst>
                                    </p:anim>
                                  </p:childTnLst>
                                </p:cTn>
                              </p:par>
                            </p:childTnLst>
                          </p:cTn>
                        </p:par>
                        <p:par>
                          <p:cTn id="25" fill="hold">
                            <p:stCondLst>
                              <p:cond delay="9500"/>
                            </p:stCondLst>
                            <p:childTnLst>
                              <p:par>
                                <p:cTn id="26" presetID="25" presetClass="entr" presetSubtype="0" fill="hold" grpId="0" nodeType="afterEffect">
                                  <p:stCondLst>
                                    <p:cond delay="500"/>
                                  </p:stCondLst>
                                  <p:childTnLst>
                                    <p:set>
                                      <p:cBhvr>
                                        <p:cTn id="27" dur="1" fill="hold">
                                          <p:stCondLst>
                                            <p:cond delay="0"/>
                                          </p:stCondLst>
                                        </p:cTn>
                                        <p:tgtEl>
                                          <p:spTgt spid="3"/>
                                        </p:tgtEl>
                                        <p:attrNameLst>
                                          <p:attrName>style.visibility</p:attrName>
                                        </p:attrNameLst>
                                      </p:cBhvr>
                                      <p:to>
                                        <p:strVal val="visible"/>
                                      </p:to>
                                    </p:set>
                                    <p:anim calcmode="lin" valueType="num">
                                      <p:cBhvr>
                                        <p:cTn id="28" dur="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29" dur="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30" dur="500" accel="50000" fill="hold">
                                          <p:stCondLst>
                                            <p:cond delay="500"/>
                                          </p:stCondLst>
                                        </p:cTn>
                                        <p:tgtEl>
                                          <p:spTgt spid="3"/>
                                        </p:tgtEl>
                                        <p:attrNameLst>
                                          <p:attrName>ppt_w</p:attrName>
                                        </p:attrNameLst>
                                      </p:cBhvr>
                                      <p:tavLst>
                                        <p:tav tm="0">
                                          <p:val>
                                            <p:strVal val="#ppt_w*.05"/>
                                          </p:val>
                                        </p:tav>
                                        <p:tav tm="100000">
                                          <p:val>
                                            <p:strVal val="#ppt_w"/>
                                          </p:val>
                                        </p:tav>
                                      </p:tavLst>
                                    </p:anim>
                                    <p:anim calcmode="lin" valueType="num">
                                      <p:cBhvr>
                                        <p:cTn id="31" dur="1000" fill="hold"/>
                                        <p:tgtEl>
                                          <p:spTgt spid="3"/>
                                        </p:tgtEl>
                                        <p:attrNameLst>
                                          <p:attrName>ppt_h</p:attrName>
                                        </p:attrNameLst>
                                      </p:cBhvr>
                                      <p:tavLst>
                                        <p:tav tm="0">
                                          <p:val>
                                            <p:strVal val="#ppt_h"/>
                                          </p:val>
                                        </p:tav>
                                        <p:tav tm="100000">
                                          <p:val>
                                            <p:strVal val="#ppt_h"/>
                                          </p:val>
                                        </p:tav>
                                      </p:tavLst>
                                    </p:anim>
                                    <p:anim calcmode="lin" valueType="num">
                                      <p:cBhvr>
                                        <p:cTn id="32" dur="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33" dur="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34" dur="500" accel="50000" fill="hold">
                                          <p:stCondLst>
                                            <p:cond delay="500"/>
                                          </p:stCondLst>
                                        </p:cTn>
                                        <p:tgtEl>
                                          <p:spTgt spid="3"/>
                                        </p:tgtEl>
                                        <p:attrNameLst>
                                          <p:attrName>ppt_y</p:attrName>
                                        </p:attrNameLst>
                                      </p:cBhvr>
                                      <p:tavLst>
                                        <p:tav tm="0">
                                          <p:val>
                                            <p:strVal val="#ppt_y+.1"/>
                                          </p:val>
                                        </p:tav>
                                        <p:tav tm="100000">
                                          <p:val>
                                            <p:strVal val="#ppt_y"/>
                                          </p:val>
                                        </p:tav>
                                      </p:tavLst>
                                    </p:anim>
                                    <p:animEffect transition="in" filter="fade">
                                      <p:cBhvr>
                                        <p:cTn id="35" dur="1000" decel="50000">
                                          <p:stCondLst>
                                            <p:cond delay="0"/>
                                          </p:stCondLst>
                                        </p:cTn>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urópa">
            <a:extLst>
              <a:ext uri="{FF2B5EF4-FFF2-40B4-BE49-F238E27FC236}">
                <a16:creationId xmlns:a16="http://schemas.microsoft.com/office/drawing/2014/main" id="{ECFE341F-F23D-49EE-A497-E54B0A1DA656}"/>
              </a:ext>
            </a:extLst>
          </p:cNvPr>
          <p:cNvSpPr/>
          <p:nvPr/>
        </p:nvSpPr>
        <p:spPr>
          <a:xfrm>
            <a:off x="480019" y="173884"/>
            <a:ext cx="1862434" cy="646331"/>
          </a:xfrm>
          <a:prstGeom prst="rect">
            <a:avLst/>
          </a:prstGeom>
          <a:noFill/>
        </p:spPr>
        <p:txBody>
          <a:bodyPr wrap="none">
            <a:spAutoFit/>
          </a:bodyPr>
          <a:lstStyle/>
          <a:p>
            <a:pPr algn="ctr" defTabSz="822960">
              <a:defRPr/>
            </a:pPr>
            <a:r>
              <a:rPr lang="sk-SK" sz="3600" b="1" i="1">
                <a:ln w="3175" cmpd="sng">
                  <a:solidFill>
                    <a:sysClr val="windowText" lastClr="000000"/>
                  </a:solidFill>
                  <a:prstDash val="solid"/>
                  <a:miter lim="800000"/>
                </a:ln>
                <a:gradFill flip="none" rotWithShape="1">
                  <a:gsLst>
                    <a:gs pos="0">
                      <a:srgbClr val="DE6732"/>
                    </a:gs>
                    <a:gs pos="56000">
                      <a:prstClr val="white"/>
                    </a:gs>
                  </a:gsLst>
                  <a:lin ang="16200000" scaled="1"/>
                  <a:tileRect/>
                </a:gradFill>
                <a:effectLst>
                  <a:outerShdw blurRad="50800" dist="38100" dir="2700000" algn="tl" rotWithShape="0">
                    <a:prstClr val="black">
                      <a:alpha val="40000"/>
                    </a:prstClr>
                  </a:outerShdw>
                </a:effectLst>
                <a:latin typeface="Nadianne" panose="03020902050305070206" pitchFamily="66" charset="0"/>
                <a:cs typeface="Arial" panose="020B0604020202020204" pitchFamily="34" charset="0"/>
              </a:rPr>
              <a:t>Europe</a:t>
            </a:r>
          </a:p>
        </p:txBody>
      </p:sp>
      <p:pic>
        <p:nvPicPr>
          <p:cNvPr id="5" name="Mapa">
            <a:extLst>
              <a:ext uri="{FF2B5EF4-FFF2-40B4-BE49-F238E27FC236}">
                <a16:creationId xmlns:a16="http://schemas.microsoft.com/office/drawing/2014/main" id="{2B766CC9-8A11-437D-B6B9-2CAED1501D5F}"/>
              </a:ext>
            </a:extLst>
          </p:cNvPr>
          <p:cNvPicPr>
            <a:picLocks noChangeAspect="1"/>
          </p:cNvPicPr>
          <p:nvPr/>
        </p:nvPicPr>
        <p:blipFill>
          <a:blip r:embed="rId2"/>
          <a:srcRect/>
          <a:stretch>
            <a:fillRect/>
          </a:stretch>
        </p:blipFill>
        <p:spPr bwMode="auto">
          <a:xfrm>
            <a:off x="942975" y="887254"/>
            <a:ext cx="5507832" cy="3546158"/>
          </a:xfrm>
          <a:prstGeom prst="rect">
            <a:avLst/>
          </a:prstGeom>
          <a:noFill/>
          <a:ln w="25400">
            <a:solidFill>
              <a:schemeClr val="tx1"/>
            </a:solidFill>
            <a:miter lim="800000"/>
            <a:headEnd/>
            <a:tailEnd/>
          </a:ln>
          <a:effectLst>
            <a:outerShdw blurRad="50800" dist="38100" dir="2700000" algn="tl" rotWithShape="0">
              <a:prstClr val="black">
                <a:alpha val="75000"/>
              </a:prstClr>
            </a:outerShdw>
          </a:effectLst>
          <a:extLst>
            <a:ext uri="{909E8E84-426E-40DD-AFC4-6F175D3DCCD1}">
              <a14:hiddenFill xmlns:a14="http://schemas.microsoft.com/office/drawing/2010/main">
                <a:solidFill>
                  <a:srgbClr val="FFFFFF"/>
                </a:solidFill>
              </a14:hiddenFill>
            </a:ext>
          </a:extLst>
        </p:spPr>
      </p:pic>
      <p:pic>
        <p:nvPicPr>
          <p:cNvPr id="10" name="Logo">
            <a:extLst>
              <a:ext uri="{FF2B5EF4-FFF2-40B4-BE49-F238E27FC236}">
                <a16:creationId xmlns:a16="http://schemas.microsoft.com/office/drawing/2014/main" id="{D8386973-DD2F-4DAA-BD62-A751A92062E9}"/>
              </a:ext>
            </a:extLst>
          </p:cNvPr>
          <p:cNvPicPr>
            <a:picLocks noChangeAspect="1"/>
          </p:cNvPicPr>
          <p:nvPr/>
        </p:nvPicPr>
        <p:blipFill>
          <a:blip r:embed="rId3"/>
          <a:srcRect/>
          <a:stretch>
            <a:fillRect/>
          </a:stretch>
        </p:blipFill>
        <p:spPr bwMode="auto">
          <a:xfrm>
            <a:off x="6824157" y="303846"/>
            <a:ext cx="1971675" cy="1218724"/>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k">
            <a:extLst>
              <a:ext uri="{FF2B5EF4-FFF2-40B4-BE49-F238E27FC236}">
                <a16:creationId xmlns:a16="http://schemas.microsoft.com/office/drawing/2014/main" id="{4858C90B-2F08-46BE-8F05-3E7BFDD07543}"/>
              </a:ext>
            </a:extLst>
          </p:cNvPr>
          <p:cNvSpPr txBox="1"/>
          <p:nvPr/>
        </p:nvSpPr>
        <p:spPr>
          <a:xfrm>
            <a:off x="7470341" y="1543777"/>
            <a:ext cx="679306" cy="307777"/>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822960" eaLnBrk="1" fontAlgn="auto" hangingPunct="1">
              <a:spcBef>
                <a:spcPts val="0"/>
              </a:spcBef>
              <a:spcAft>
                <a:spcPts val="0"/>
              </a:spcAft>
              <a:defRPr/>
            </a:pPr>
            <a:r>
              <a:rPr lang="sk-SK" sz="140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2017</a:t>
            </a:r>
          </a:p>
        </p:txBody>
      </p:sp>
      <p:sp>
        <p:nvSpPr>
          <p:cNvPr id="12" name="Autor">
            <a:extLst>
              <a:ext uri="{FF2B5EF4-FFF2-40B4-BE49-F238E27FC236}">
                <a16:creationId xmlns:a16="http://schemas.microsoft.com/office/drawing/2014/main" id="{1EA98BAB-55D2-4446-A1C9-D9F363F51C38}"/>
              </a:ext>
            </a:extLst>
          </p:cNvPr>
          <p:cNvSpPr txBox="1"/>
          <p:nvPr/>
        </p:nvSpPr>
        <p:spPr>
          <a:xfrm>
            <a:off x="348168" y="4561880"/>
            <a:ext cx="5256584" cy="338554"/>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822960" eaLnBrk="1" fontAlgn="auto" hangingPunct="1">
              <a:spcBef>
                <a:spcPts val="0"/>
              </a:spcBef>
              <a:spcAft>
                <a:spcPts val="0"/>
              </a:spcAft>
              <a:defRPr/>
            </a:pPr>
            <a:r>
              <a:rPr lang="en-US" sz="160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Compiled by - Tony Chacko and Steve Rumpler</a:t>
            </a:r>
          </a:p>
        </p:txBody>
      </p:sp>
      <p:pic>
        <p:nvPicPr>
          <p:cNvPr id="13" name="Myš">
            <a:extLst>
              <a:ext uri="{FF2B5EF4-FFF2-40B4-BE49-F238E27FC236}">
                <a16:creationId xmlns:a16="http://schemas.microsoft.com/office/drawing/2014/main" id="{DBE758D4-1096-41ED-9604-336F056FBD27}"/>
              </a:ext>
            </a:extLst>
          </p:cNvPr>
          <p:cNvPicPr>
            <a:picLocks noChangeAspect="1"/>
          </p:cNvPicPr>
          <p:nvPr/>
        </p:nvPicPr>
        <p:blipFill>
          <a:blip r:embed="rId4">
            <a:duotone>
              <a:prstClr val="black"/>
              <a:schemeClr val="accent6">
                <a:tint val="45000"/>
                <a:satMod val="400000"/>
              </a:schemeClr>
            </a:duotone>
          </a:blip>
          <a:srcRect/>
          <a:stretch>
            <a:fillRect/>
          </a:stretch>
        </p:blipFill>
        <p:spPr bwMode="auto">
          <a:xfrm>
            <a:off x="8422929" y="4426745"/>
            <a:ext cx="372903" cy="412909"/>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Rám">
            <a:extLst>
              <a:ext uri="{FF2B5EF4-FFF2-40B4-BE49-F238E27FC236}">
                <a16:creationId xmlns:a16="http://schemas.microsoft.com/office/drawing/2014/main" id="{61093964-8966-4146-A459-D0A90458EE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44761507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2500"/>
                                        <p:tgtEl>
                                          <p:spTgt spid="5"/>
                                        </p:tgtEl>
                                      </p:cBhvr>
                                    </p:animEffect>
                                  </p:childTnLst>
                                </p:cTn>
                              </p:par>
                            </p:childTnLst>
                          </p:cTn>
                        </p:par>
                        <p:par>
                          <p:cTn id="8" fill="hold">
                            <p:stCondLst>
                              <p:cond delay="3000"/>
                            </p:stCondLst>
                            <p:childTnLst>
                              <p:par>
                                <p:cTn id="9" presetID="10" presetClass="entr" presetSubtype="0" fill="hold" nodeType="afterEffect">
                                  <p:stCondLst>
                                    <p:cond delay="100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lokTextu 5">
            <a:extLst>
              <a:ext uri="{FF2B5EF4-FFF2-40B4-BE49-F238E27FC236}">
                <a16:creationId xmlns:a16="http://schemas.microsoft.com/office/drawing/2014/main" id="{37D58B1B-F0D4-47FA-8347-D1D02D63CB1A}"/>
              </a:ext>
            </a:extLst>
          </p:cNvPr>
          <p:cNvSpPr txBox="1"/>
          <p:nvPr/>
        </p:nvSpPr>
        <p:spPr>
          <a:xfrm>
            <a:off x="653102" y="590550"/>
            <a:ext cx="7837796" cy="3600986"/>
          </a:xfrm>
          <a:prstGeom prst="rect">
            <a:avLst/>
          </a:prstGeom>
          <a:solidFill>
            <a:schemeClr val="accent6">
              <a:lumMod val="75000"/>
            </a:schemeClr>
          </a:solidFill>
          <a:ln w="19050">
            <a:solidFill>
              <a:sysClr val="window" lastClr="FFFFFF"/>
            </a:solidFill>
          </a:ln>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marL="0" marR="0" lvl="0" indent="0" algn="justLow" defTabSz="457196" rtl="0" eaLnBrk="1" fontAlgn="auto" latinLnBrk="0" hangingPunct="1">
              <a:lnSpc>
                <a:spcPct val="100000"/>
              </a:lnSpc>
              <a:spcBef>
                <a:spcPts val="0"/>
              </a:spcBef>
              <a:spcAft>
                <a:spcPts val="0"/>
              </a:spcAft>
              <a:buClrTx/>
              <a:buSzTx/>
              <a:buFontTx/>
              <a:buNone/>
              <a:tabLst/>
              <a:defRPr/>
            </a:pPr>
            <a:r>
              <a:rPr kumimoji="0" lang="en-US" sz="2400" b="1" i="1" u="none" strike="noStrike" kern="1200" cap="none" spc="0" normalizeH="0" baseline="0" noProof="0">
                <a:ln>
                  <a:solidFill>
                    <a:prstClr val="white"/>
                  </a:solidFill>
                </a:ln>
                <a:solidFill>
                  <a:srgbClr val="FA731A">
                    <a:lumMod val="75000"/>
                  </a:srgbClr>
                </a:solidFill>
                <a:effectLst/>
                <a:uLnTx/>
                <a:uFillTx/>
                <a:latin typeface="ArnolBoeDEE" pitchFamily="2" charset="0"/>
                <a:ea typeface="+mn-ea"/>
                <a:cs typeface="Times New Roman" pitchFamily="18" charset="0"/>
              </a:rPr>
              <a:t>E</a:t>
            </a:r>
            <a:r>
              <a:rPr kumimoji="0" lang="en-US" sz="1600" b="1" i="1" u="none" strike="noStrike" kern="1200" cap="none" spc="0" normalizeH="0" baseline="0" noProof="0">
                <a:ln>
                  <a:noFill/>
                </a:ln>
                <a:solidFill>
                  <a:prstClr val="white"/>
                </a:solidFill>
                <a:effectLst/>
                <a:uLnTx/>
                <a:uFillTx/>
                <a:latin typeface="ArnolBoeDEE" pitchFamily="2" charset="0"/>
                <a:ea typeface="+mn-ea"/>
                <a:cs typeface="Times New Roman" pitchFamily="18" charset="0"/>
              </a:rPr>
              <a:t>urope</a:t>
            </a:r>
            <a:r>
              <a:rPr kumimoji="0" lang="en-US" sz="1200" b="1" i="0" u="none" strike="noStrike" kern="1200" cap="none" spc="0" normalizeH="0" baseline="0" noProof="0">
                <a:ln>
                  <a:noFill/>
                </a:ln>
                <a:solidFill>
                  <a:srgbClr val="FA731A">
                    <a:lumMod val="20000"/>
                    <a:lumOff val="80000"/>
                  </a:srgbClr>
                </a:solidFill>
                <a:effectLst/>
                <a:uLnTx/>
                <a:uFillTx/>
                <a:latin typeface="Belwe Lt BT" panose="02060502050305020504" pitchFamily="18" charset="0"/>
                <a:ea typeface="+mn-ea"/>
                <a:cs typeface="Times New Roman" pitchFamily="18" charset="0"/>
              </a:rPr>
              <a:t> </a:t>
            </a:r>
            <a:r>
              <a:rPr kumimoji="0" lang="sk-SK" sz="1200" b="1" i="0" u="none" strike="noStrike" kern="1200" cap="none" spc="0" normalizeH="0" baseline="0" noProof="0">
                <a:ln>
                  <a:noFill/>
                </a:ln>
                <a:solidFill>
                  <a:srgbClr val="FA731A">
                    <a:lumMod val="20000"/>
                    <a:lumOff val="80000"/>
                  </a:srgbClr>
                </a:solidFill>
                <a:effectLst/>
                <a:uLnTx/>
                <a:uFillTx/>
                <a:latin typeface="Belwe Lt BT" panose="02060502050305020504" pitchFamily="18" charset="0"/>
                <a:ea typeface="+mn-ea"/>
                <a:cs typeface="Times New Roman" pitchFamily="18" charset="0"/>
              </a:rPr>
              <a:t> </a:t>
            </a:r>
            <a:r>
              <a:rPr kumimoji="0" lang="en-US" sz="1200" b="1" i="0"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 </a:t>
            </a:r>
            <a:r>
              <a:rPr kumimoji="0" lang="en-US" sz="1200"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a concept dating back to classical antiquity</a:t>
            </a:r>
            <a:r>
              <a:rPr kumimoji="0" lang="sk-SK" sz="1200"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 -</a:t>
            </a:r>
            <a:r>
              <a:rPr kumimoji="0" lang="en-US" sz="1200"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 is a continent that comprises the westernmost part of Eurasia. Europe is bordered by the Arctic Ocean to the north, the Atlantic Ocean to the west, and the Mediterranean Sea to the south. Politically, Europe is divided into about 50 nations of which the Russian Federation is the largest, spanning 39% of the continent and comprising 15% of its population. Europe, in particular ancient Greece, was the birthplace of Western civilization. The fall of the Roman Empire, during the migration period, marked the end of ancient history and the beginning of an era known as the Middle Ages. Renaissance humanism, exploration, art, and science led to the modern era. From the Age of Disco</a:t>
            </a:r>
            <a:r>
              <a:rPr kumimoji="0" lang="sk-SK" sz="1200"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a:t>
            </a:r>
            <a:r>
              <a:rPr kumimoji="0" lang="en-US" sz="1200"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very onwards, Europe played a predominant role in global affairs. Between the 16th and 20th centuries, European powers controlled at various times the Americas, most of Africa, Oceania, and the majority of Asia. The Industrial Revolution, which began in Great Britain at the end of the 18th century, gave rise to radical economic, cultural, and social change in Western Europe, and the wider world. Here is a presentation of great touring places of European countries. Though Turkey is  not in the E.U., historically and geographically it had been the cause for  some cultural and geogra</a:t>
            </a:r>
            <a:r>
              <a:rPr kumimoji="0" lang="sk-SK" sz="1200"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p</a:t>
            </a:r>
            <a:r>
              <a:rPr kumimoji="0" lang="en-US" sz="1200"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hic changes to the European culture  and region by it’s past Arab invasions.</a:t>
            </a:r>
            <a:endParaRPr kumimoji="0" lang="sk-SK" sz="1200"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endParaRPr>
          </a:p>
          <a:p>
            <a:pPr marL="0" marR="0" lvl="0" indent="0" algn="justLow" defTabSz="457196" rtl="0" eaLnBrk="1" fontAlgn="auto" latinLnBrk="0" hangingPunct="1">
              <a:lnSpc>
                <a:spcPct val="100000"/>
              </a:lnSpc>
              <a:spcBef>
                <a:spcPts val="0"/>
              </a:spcBef>
              <a:spcAft>
                <a:spcPts val="0"/>
              </a:spcAft>
              <a:buClrTx/>
              <a:buSzTx/>
              <a:buFontTx/>
              <a:buNone/>
              <a:tabLst/>
              <a:defRPr/>
            </a:pPr>
            <a:endParaRPr kumimoji="0" lang="sk-SK" sz="1200" b="1" i="1" u="none" strike="noStrike" kern="1200" cap="none" spc="0" normalizeH="0" baseline="0" noProof="0">
              <a:ln>
                <a:noFill/>
              </a:ln>
              <a:solidFill>
                <a:srgbClr val="FA731A">
                  <a:lumMod val="20000"/>
                  <a:lumOff val="80000"/>
                </a:srgbClr>
              </a:solidFill>
              <a:effectLst/>
              <a:uLnTx/>
              <a:uFillTx/>
              <a:latin typeface="Belwe Lt BT" panose="02060502050305020504" pitchFamily="18" charset="0"/>
              <a:ea typeface="+mn-ea"/>
              <a:cs typeface="Times New Roman" pitchFamily="18" charset="0"/>
            </a:endParaRPr>
          </a:p>
          <a:p>
            <a:pPr marL="0" marR="0" lvl="0" indent="0" algn="l" defTabSz="457196" rtl="0" eaLnBrk="1" fontAlgn="auto" latinLnBrk="0" hangingPunct="1">
              <a:lnSpc>
                <a:spcPct val="100000"/>
              </a:lnSpc>
              <a:spcBef>
                <a:spcPts val="0"/>
              </a:spcBef>
              <a:spcAft>
                <a:spcPts val="0"/>
              </a:spcAft>
              <a:buClrTx/>
              <a:buSzTx/>
              <a:buFontTx/>
              <a:buNone/>
              <a:tabLst/>
              <a:defRPr/>
            </a:pPr>
            <a:r>
              <a:rPr kumimoji="0" lang="en-US" sz="1200" b="1" i="0" u="sng"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Area</a:t>
            </a:r>
            <a:r>
              <a:rPr kumimoji="0" lang="sk-SK" sz="1200"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 </a:t>
            </a:r>
            <a:r>
              <a:rPr kumimoji="0" lang="en-US" sz="1200"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a:t>
            </a:r>
            <a:r>
              <a:rPr kumimoji="0" lang="sk-SK" sz="1200"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		</a:t>
            </a:r>
            <a:r>
              <a:rPr kumimoji="0" lang="en-US" sz="1200" b="1" i="1"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10.18 million km²</a:t>
            </a:r>
          </a:p>
          <a:p>
            <a:pPr marL="0" marR="0" lvl="0" indent="0" algn="l" defTabSz="457196" rtl="0" eaLnBrk="1" fontAlgn="auto" latinLnBrk="0" hangingPunct="1">
              <a:lnSpc>
                <a:spcPct val="100000"/>
              </a:lnSpc>
              <a:spcBef>
                <a:spcPts val="0"/>
              </a:spcBef>
              <a:spcAft>
                <a:spcPts val="0"/>
              </a:spcAft>
              <a:buClrTx/>
              <a:buSzTx/>
              <a:buFontTx/>
              <a:buNone/>
              <a:tabLst/>
              <a:defRPr/>
            </a:pPr>
            <a:r>
              <a:rPr kumimoji="0" lang="en-US" sz="1200" b="1" i="0" u="sng"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Population</a:t>
            </a:r>
            <a:r>
              <a:rPr kumimoji="0" lang="sk-SK" sz="1200"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 </a:t>
            </a:r>
            <a:r>
              <a:rPr kumimoji="0" lang="en-US" sz="1200"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a:t>
            </a:r>
            <a:r>
              <a:rPr kumimoji="0" lang="sk-SK" sz="1200"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	</a:t>
            </a:r>
            <a:r>
              <a:rPr kumimoji="0" lang="en-US" sz="1200" b="1" i="1"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743.1 million (2015)</a:t>
            </a:r>
          </a:p>
          <a:p>
            <a:pPr marL="0" marR="0" lvl="0" indent="0" algn="l" defTabSz="457196" rtl="0" eaLnBrk="1" fontAlgn="auto" latinLnBrk="0" hangingPunct="1">
              <a:lnSpc>
                <a:spcPct val="100000"/>
              </a:lnSpc>
              <a:spcBef>
                <a:spcPts val="0"/>
              </a:spcBef>
              <a:spcAft>
                <a:spcPts val="0"/>
              </a:spcAft>
              <a:buClrTx/>
              <a:buSzTx/>
              <a:buFontTx/>
              <a:buNone/>
              <a:tabLst/>
              <a:defRPr/>
            </a:pPr>
            <a:r>
              <a:rPr kumimoji="0" lang="en-US" sz="1200" b="1" i="0" u="sng"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Languages</a:t>
            </a:r>
            <a:r>
              <a:rPr kumimoji="0" lang="sk-SK" sz="1200"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 </a:t>
            </a:r>
            <a:r>
              <a:rPr kumimoji="0" lang="en-US" sz="1200"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a:t>
            </a:r>
            <a:r>
              <a:rPr kumimoji="0" lang="sk-SK" sz="1200"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	</a:t>
            </a:r>
            <a:r>
              <a:rPr kumimoji="0" lang="en-US" sz="1200" b="1" i="1"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English, French, German, Italian, Russian, Spanish; (total about </a:t>
            </a:r>
            <a:r>
              <a:rPr kumimoji="0" lang="sk-SK" sz="1200" b="1" i="1"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 </a:t>
            </a:r>
            <a:r>
              <a:rPr kumimoji="0" lang="en-US" sz="1200" b="1" i="1"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225 languages)</a:t>
            </a:r>
          </a:p>
        </p:txBody>
      </p:sp>
      <p:sp>
        <p:nvSpPr>
          <p:cNvPr id="6" name="Autor">
            <a:extLst>
              <a:ext uri="{FF2B5EF4-FFF2-40B4-BE49-F238E27FC236}">
                <a16:creationId xmlns:a16="http://schemas.microsoft.com/office/drawing/2014/main" id="{3A81EC0C-CEA6-4BFA-A493-564728CD8437}"/>
              </a:ext>
            </a:extLst>
          </p:cNvPr>
          <p:cNvSpPr txBox="1"/>
          <p:nvPr/>
        </p:nvSpPr>
        <p:spPr>
          <a:xfrm>
            <a:off x="348168" y="4561880"/>
            <a:ext cx="5256584" cy="338554"/>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822960" eaLnBrk="1" fontAlgn="auto" hangingPunct="1">
              <a:spcBef>
                <a:spcPts val="0"/>
              </a:spcBef>
              <a:spcAft>
                <a:spcPts val="0"/>
              </a:spcAft>
              <a:defRPr/>
            </a:pPr>
            <a:r>
              <a:rPr lang="en-US" sz="160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Compiled by - Tony Chacko and Steve Rumpler</a:t>
            </a:r>
          </a:p>
        </p:txBody>
      </p:sp>
      <p:pic>
        <p:nvPicPr>
          <p:cNvPr id="7" name="Myš">
            <a:extLst>
              <a:ext uri="{FF2B5EF4-FFF2-40B4-BE49-F238E27FC236}">
                <a16:creationId xmlns:a16="http://schemas.microsoft.com/office/drawing/2014/main" id="{CD36D1D4-ADF7-49AD-AB68-76DB7599D0CC}"/>
              </a:ext>
            </a:extLst>
          </p:cNvPr>
          <p:cNvPicPr>
            <a:picLocks noChangeAspect="1"/>
          </p:cNvPicPr>
          <p:nvPr/>
        </p:nvPicPr>
        <p:blipFill>
          <a:blip r:embed="rId2">
            <a:duotone>
              <a:prstClr val="black"/>
              <a:schemeClr val="accent6">
                <a:tint val="45000"/>
                <a:satMod val="400000"/>
              </a:schemeClr>
            </a:duotone>
          </a:blip>
          <a:srcRect/>
          <a:stretch>
            <a:fillRect/>
          </a:stretch>
        </p:blipFill>
        <p:spPr bwMode="auto">
          <a:xfrm>
            <a:off x="8422929" y="4426745"/>
            <a:ext cx="372903" cy="412909"/>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ám">
            <a:extLst>
              <a:ext uri="{FF2B5EF4-FFF2-40B4-BE49-F238E27FC236}">
                <a16:creationId xmlns:a16="http://schemas.microsoft.com/office/drawing/2014/main" id="{A3422BA5-6670-43C3-AB5B-BCB0263ADD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231997132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A2CDC4F6-DE88-40B2-8AA0-148DA1423E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680542"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GERMANY (Neuschwanstein Castle)</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EC0D66A9-87E2-4F83-A31A-BB82AA8E6D4B}"/>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7984402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D3E5E781-EF91-41EA-B6C8-C82D4DED1F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319866"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ENGLAND (White Cliffs, Dower)</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0E81A4D0-FE16-4E85-BAEB-90E1B9EA5DA4}"/>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178604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3C6F6850-DB14-42CD-AD6D-47B64FA627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105063"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ANDORRA (Andorra la Vella)</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4574D25D-5FD1-460F-91B6-2A67B52D061D}"/>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3561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1820" y="0"/>
            <a:ext cx="9140359" cy="5143500"/>
          </a:xfrm>
          <a:prstGeom prst="rect">
            <a:avLst/>
          </a:prstGeom>
        </p:spPr>
      </p:pic>
      <p:pic>
        <p:nvPicPr>
          <p:cNvPr id="9" name="Rám">
            <a:extLst>
              <a:ext uri="{FF2B5EF4-FFF2-40B4-BE49-F238E27FC236}">
                <a16:creationId xmlns:a16="http://schemas.microsoft.com/office/drawing/2014/main" id="{B223D3CA-986A-40EC-9207-1CE93E5820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762022"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ALBANIA (Gjirocastra)</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5" name="Logo">
            <a:extLst>
              <a:ext uri="{FF2B5EF4-FFF2-40B4-BE49-F238E27FC236}">
                <a16:creationId xmlns:a16="http://schemas.microsoft.com/office/drawing/2014/main" id="{26498BFC-B9A2-4F82-AE29-9433C0D35914}"/>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511607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C01CEB08-8D73-4850-8572-6CA5D96D6A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827744"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HOLLAND (Amsterdam)</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AE6C25FF-29A1-44EE-A20D-4D1B50BC426C}"/>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753880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E512D4FD-56A7-4FA5-8730-AC54488574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127505"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FRANCE (Eiffel Tower, Paris)</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1B2C3EE8-2F73-4A45-AFC5-EFEAAE3B5748}"/>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7835239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F218FF7D-5DE5-4E2E-8661-7139C02B4E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468946"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ENGLAND (Tower Bridge, London)</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A8AAF975-A759-4E23-AE5B-DD84C95FEC6E}"/>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169167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EC3913E6-7DFC-4C1A-841E-4C9D7FE6C0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813592"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GERMANY (Water Bridge</a:t>
            </a:r>
            <a:r>
              <a:rPr lang="sk-SK" sz="1000" b="1">
                <a:solidFill>
                  <a:schemeClr val="bg1"/>
                </a:solidFill>
                <a:latin typeface="Tekton Pro Ext" panose="020F0605020208020904" pitchFamily="34" charset="-18"/>
                <a:cs typeface="Times New Roman" panose="02020603050405020304" pitchFamily="18" charset="0"/>
              </a:rPr>
              <a:t>, Magdeburg</a:t>
            </a:r>
            <a:r>
              <a:rPr lang="en-US" sz="1000" b="1">
                <a:solidFill>
                  <a:schemeClr val="bg1"/>
                </a:solidFill>
                <a:latin typeface="Tekton Pro Ext" panose="020F0605020208020904" pitchFamily="34" charset="-18"/>
                <a:cs typeface="Times New Roman" panose="02020603050405020304" pitchFamily="18" charset="0"/>
              </a:rPr>
              <a: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6FDC89AE-000E-4170-A95B-BD6B8068151B}"/>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926667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408F8741-E3BC-401C-B53C-411997D3C5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281394"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BELGIUM (Atomium, Brussels)</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321E1B08-D30E-44C7-8B49-A38C9D6975FF}"/>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831039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20C6B46D-28FC-44B5-8EA8-0B0F56C2E7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725152"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HOLLAND (Giethoorn) </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47397A26-3402-4624-9C4F-425D4FC6D6F8}"/>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6780082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AAEE8DB5-05DC-4028-85CC-C7140C79DA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021707"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SLOVAKIA (Bojnice Castle)</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725ECBA4-208E-4CA6-88B2-83726B2B96E5}"/>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1787994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Foto"/>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4400"/>
          </a:xfrm>
          <a:prstGeom prst="rect">
            <a:avLst/>
          </a:prstGeom>
          <a:noFill/>
        </p:spPr>
      </p:pic>
      <p:pic>
        <p:nvPicPr>
          <p:cNvPr id="5" name="Rám">
            <a:extLst>
              <a:ext uri="{FF2B5EF4-FFF2-40B4-BE49-F238E27FC236}">
                <a16:creationId xmlns:a16="http://schemas.microsoft.com/office/drawing/2014/main" id="{025ABF50-019A-4F50-90D2-8127E63C6D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Popis"/>
          <p:cNvSpPr txBox="1"/>
          <p:nvPr/>
        </p:nvSpPr>
        <p:spPr>
          <a:xfrm>
            <a:off x="468000" y="4680000"/>
            <a:ext cx="1919116"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algn="ctr">
              <a:defRPr sz="1000" b="1">
                <a:solidFill>
                  <a:schemeClr val="bg1"/>
                </a:solidFill>
                <a:latin typeface="Tekton Pro Ext" panose="020F0605020208020904" pitchFamily="34" charset="-18"/>
                <a:cs typeface="Times New Roman" panose="02020603050405020304" pitchFamily="18"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sk-SK"/>
              <a:t>ITALY (</a:t>
            </a:r>
            <a:r>
              <a:rPr lang="en-US"/>
              <a:t>Colosseum</a:t>
            </a:r>
            <a:r>
              <a:rPr lang="sk-SK"/>
              <a:t>, Rome)</a:t>
            </a:r>
            <a:endParaRPr lang="en-US" dirty="0"/>
          </a:p>
        </p:txBody>
      </p:sp>
      <p:pic>
        <p:nvPicPr>
          <p:cNvPr id="6" name="Logo">
            <a:extLst>
              <a:ext uri="{FF2B5EF4-FFF2-40B4-BE49-F238E27FC236}">
                <a16:creationId xmlns:a16="http://schemas.microsoft.com/office/drawing/2014/main" id="{29FD2453-7285-4323-BC8D-4AD45549BF4F}"/>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1043" y="587"/>
            <a:ext cx="9141914" cy="5142326"/>
          </a:xfrm>
          <a:prstGeom prst="rect">
            <a:avLst/>
          </a:prstGeom>
        </p:spPr>
      </p:pic>
      <p:pic>
        <p:nvPicPr>
          <p:cNvPr id="5" name="Rám">
            <a:extLst>
              <a:ext uri="{FF2B5EF4-FFF2-40B4-BE49-F238E27FC236}">
                <a16:creationId xmlns:a16="http://schemas.microsoft.com/office/drawing/2014/main" id="{695BCD8B-1F88-4A9B-A673-E9BCB9BD9C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620957"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AUSTRIA (Hallstatt)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D041EB0C-1762-4C5E-AD76-874A7CF36A89}"/>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011843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1354" y="0"/>
            <a:ext cx="9141291" cy="5143500"/>
          </a:xfrm>
          <a:prstGeom prst="rect">
            <a:avLst/>
          </a:prstGeom>
        </p:spPr>
      </p:pic>
      <p:pic>
        <p:nvPicPr>
          <p:cNvPr id="5" name="Rám">
            <a:extLst>
              <a:ext uri="{FF2B5EF4-FFF2-40B4-BE49-F238E27FC236}">
                <a16:creationId xmlns:a16="http://schemas.microsoft.com/office/drawing/2014/main" id="{1889A9A1-EA4C-46BF-BD82-7464C1D4EB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170787"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LATVIA (Bauska Cestle, Riga)</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BF2F401A-27ED-4A5A-A6FD-AE7F01EC66BE}"/>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059565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308D8EA0-4E71-47BE-94C8-E8006BA11D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808508"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M</a:t>
            </a:r>
            <a:r>
              <a:rPr lang="sk-SK" sz="1000" b="1">
                <a:solidFill>
                  <a:schemeClr val="bg1"/>
                </a:solidFill>
                <a:latin typeface="Tekton Pro Ext" panose="020F0605020208020904" pitchFamily="34" charset="-18"/>
                <a:cs typeface="Times New Roman" panose="02020603050405020304" pitchFamily="18" charset="0"/>
              </a:rPr>
              <a:t>ONACO</a:t>
            </a:r>
            <a:r>
              <a:rPr lang="en-US" sz="1000" b="1">
                <a:solidFill>
                  <a:schemeClr val="bg1"/>
                </a:solidFill>
                <a:latin typeface="Tekton Pro Ext" panose="020F0605020208020904" pitchFamily="34" charset="-18"/>
                <a:cs typeface="Times New Roman" panose="02020603050405020304" pitchFamily="18" charset="0"/>
              </a:rPr>
              <a:t> (Monte Carlo)</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193AB6DE-B4C9-4E33-AAB2-552CA2C775BA}"/>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5375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Foto"/>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 y="1"/>
            <a:ext cx="9143999" cy="5143499"/>
          </a:xfrm>
          <a:prstGeom prst="rect">
            <a:avLst/>
          </a:prstGeom>
          <a:noFill/>
        </p:spPr>
      </p:pic>
      <p:pic>
        <p:nvPicPr>
          <p:cNvPr id="5" name="Rám">
            <a:extLst>
              <a:ext uri="{FF2B5EF4-FFF2-40B4-BE49-F238E27FC236}">
                <a16:creationId xmlns:a16="http://schemas.microsoft.com/office/drawing/2014/main" id="{ECF2BAF3-57A8-44A4-883C-2E578CD712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Popis"/>
          <p:cNvSpPr txBox="1"/>
          <p:nvPr/>
        </p:nvSpPr>
        <p:spPr>
          <a:xfrm>
            <a:off x="468000" y="4680000"/>
            <a:ext cx="1790876"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algn="ctr">
              <a:defRPr sz="1000" b="1">
                <a:solidFill>
                  <a:schemeClr val="bg1"/>
                </a:solidFill>
                <a:latin typeface="Tekton Pro Ext" panose="020F0605020208020904" pitchFamily="34" charset="-18"/>
                <a:cs typeface="Times New Roman" panose="02020603050405020304" pitchFamily="18" charset="0"/>
              </a:defRPr>
            </a:lvl1pPr>
          </a:lstStyle>
          <a:p>
            <a:r>
              <a:rPr lang="sk-SK"/>
              <a:t>VATICAN (</a:t>
            </a:r>
            <a:r>
              <a:rPr lang="en-US"/>
              <a:t>Vatican City</a:t>
            </a:r>
            <a:r>
              <a:rPr lang="sk-SK"/>
              <a:t>)</a:t>
            </a:r>
            <a:endParaRPr lang="en-US" dirty="0"/>
          </a:p>
        </p:txBody>
      </p:sp>
      <p:pic>
        <p:nvPicPr>
          <p:cNvPr id="6" name="Logo">
            <a:extLst>
              <a:ext uri="{FF2B5EF4-FFF2-40B4-BE49-F238E27FC236}">
                <a16:creationId xmlns:a16="http://schemas.microsoft.com/office/drawing/2014/main" id="{2868582D-E5A8-4F73-9901-B61D4A697D55}"/>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2551" y="0"/>
            <a:ext cx="9138897" cy="5143500"/>
          </a:xfrm>
          <a:prstGeom prst="rect">
            <a:avLst/>
          </a:prstGeom>
        </p:spPr>
      </p:pic>
      <p:pic>
        <p:nvPicPr>
          <p:cNvPr id="5" name="Rám">
            <a:extLst>
              <a:ext uri="{FF2B5EF4-FFF2-40B4-BE49-F238E27FC236}">
                <a16:creationId xmlns:a16="http://schemas.microsoft.com/office/drawing/2014/main" id="{B3A624CC-CD51-474E-98C0-900A91F6DF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577950"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FRANCE (Jardins de Marqueyssac)</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99C14A2A-D76F-4422-A2FC-44DFA985F164}"/>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207472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9143998" cy="5143500"/>
          </a:xfrm>
          <a:prstGeom prst="rect">
            <a:avLst/>
          </a:prstGeom>
        </p:spPr>
      </p:pic>
      <p:pic>
        <p:nvPicPr>
          <p:cNvPr id="5" name="Rám">
            <a:extLst>
              <a:ext uri="{FF2B5EF4-FFF2-40B4-BE49-F238E27FC236}">
                <a16:creationId xmlns:a16="http://schemas.microsoft.com/office/drawing/2014/main" id="{CDA9F53B-28BC-4D6B-8117-26F8BF9F2F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909497"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SLOVAKIA (Domica Cave)</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CA37C161-DFB0-4882-B55C-06B108B1A8A4}"/>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1773966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5" name="Rám">
            <a:extLst>
              <a:ext uri="{FF2B5EF4-FFF2-40B4-BE49-F238E27FC236}">
                <a16:creationId xmlns:a16="http://schemas.microsoft.com/office/drawing/2014/main" id="{BC0B3935-52C3-4561-AE0A-56C0BA0BCF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018502"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sk-SK" sz="1000" b="1">
                <a:solidFill>
                  <a:schemeClr val="bg1"/>
                </a:solidFill>
                <a:latin typeface="Tekton Pro Ext" panose="020F0605020208020904" pitchFamily="34" charset="-18"/>
                <a:cs typeface="Times New Roman" panose="02020603050405020304" pitchFamily="18" charset="0"/>
              </a:rPr>
              <a:t>SERBIA (</a:t>
            </a:r>
            <a:r>
              <a:rPr lang="en-US" sz="1000" b="1">
                <a:solidFill>
                  <a:schemeClr val="bg1"/>
                </a:solidFill>
                <a:latin typeface="Tekton Pro Ext" panose="020F0605020208020904" pitchFamily="34" charset="-18"/>
                <a:cs typeface="Times New Roman" panose="02020603050405020304" pitchFamily="18" charset="0"/>
              </a:rPr>
              <a:t>Uvac River Gorge</a:t>
            </a:r>
            <a:r>
              <a:rPr lang="sk-SK" sz="1000" b="1">
                <a:solidFill>
                  <a:schemeClr val="bg1"/>
                </a:solidFill>
                <a:latin typeface="Tekton Pro Ext" panose="020F0605020208020904" pitchFamily="34" charset="-18"/>
                <a:cs typeface="Times New Roman" panose="02020603050405020304" pitchFamily="18" charset="0"/>
              </a:rPr>
              <a: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B633EEA2-1079-4661-97D5-C54E5E8A434D}"/>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885528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1"/>
            <a:ext cx="9144000" cy="5144400"/>
          </a:xfrm>
          <a:prstGeom prst="rect">
            <a:avLst/>
          </a:prstGeom>
        </p:spPr>
      </p:pic>
      <p:pic>
        <p:nvPicPr>
          <p:cNvPr id="7" name="Rám">
            <a:extLst>
              <a:ext uri="{FF2B5EF4-FFF2-40B4-BE49-F238E27FC236}">
                <a16:creationId xmlns:a16="http://schemas.microsoft.com/office/drawing/2014/main" id="{478CA36C-5EC5-4BBB-9528-7D6684CA67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 name="Popis"/>
          <p:cNvSpPr/>
          <p:nvPr/>
        </p:nvSpPr>
        <p:spPr>
          <a:xfrm>
            <a:off x="468000" y="4680000"/>
            <a:ext cx="1681871"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sk-SK" sz="1000" b="1">
                <a:solidFill>
                  <a:schemeClr val="bg1"/>
                </a:solidFill>
                <a:latin typeface="Tekton Pro Ext" panose="020F0605020208020904" pitchFamily="34" charset="-18"/>
                <a:cs typeface="Times New Roman" panose="02020603050405020304" pitchFamily="18" charset="0"/>
              </a:rPr>
              <a:t>GERMANY (</a:t>
            </a:r>
            <a:r>
              <a:rPr lang="en-US" sz="1000" b="1">
                <a:solidFill>
                  <a:schemeClr val="bg1"/>
                </a:solidFill>
                <a:latin typeface="Tekton Pro Ext" panose="020F0605020208020904" pitchFamily="34" charset="-18"/>
                <a:cs typeface="Times New Roman" panose="02020603050405020304" pitchFamily="18" charset="0"/>
              </a:rPr>
              <a:t>K</a:t>
            </a:r>
            <a:r>
              <a:rPr lang="sk-SK" sz="1000" b="1">
                <a:solidFill>
                  <a:schemeClr val="bg1"/>
                </a:solidFill>
                <a:latin typeface="Tekton Pro Ext" panose="020F0605020208020904" pitchFamily="34" charset="-18"/>
                <a:cs typeface="Times New Roman" panose="02020603050405020304" pitchFamily="18" charset="0"/>
              </a:rPr>
              <a:t>ö</a:t>
            </a:r>
            <a:r>
              <a:rPr lang="en-US" sz="1000" b="1">
                <a:solidFill>
                  <a:schemeClr val="bg1"/>
                </a:solidFill>
                <a:latin typeface="Tekton Pro Ext" panose="020F0605020208020904" pitchFamily="34" charset="-18"/>
                <a:cs typeface="Times New Roman" panose="02020603050405020304" pitchFamily="18" charset="0"/>
              </a:rPr>
              <a:t>nigsee</a:t>
            </a:r>
            <a:r>
              <a:rPr lang="sk-SK" sz="1000" b="1">
                <a:solidFill>
                  <a:schemeClr val="bg1"/>
                </a:solidFill>
                <a:latin typeface="Tekton Pro Ext" panose="020F0605020208020904" pitchFamily="34" charset="-18"/>
                <a:cs typeface="Times New Roman" panose="02020603050405020304" pitchFamily="18" charset="0"/>
              </a:rPr>
              <a: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9D757A2A-D804-4CC2-AA54-2D9E35C8C99F}"/>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649115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3362" y="0"/>
            <a:ext cx="9137276" cy="5143500"/>
          </a:xfrm>
          <a:prstGeom prst="rect">
            <a:avLst/>
          </a:prstGeom>
        </p:spPr>
      </p:pic>
      <p:pic>
        <p:nvPicPr>
          <p:cNvPr id="5" name="Rám">
            <a:extLst>
              <a:ext uri="{FF2B5EF4-FFF2-40B4-BE49-F238E27FC236}">
                <a16:creationId xmlns:a16="http://schemas.microsoft.com/office/drawing/2014/main" id="{CB43138E-8922-4330-A546-F72C85E63E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454245"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CROATIA (Plitvice)</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C2B2EDFE-EDA7-47B8-9B75-216A2E5933D8}"/>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142592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5" name="Rám">
            <a:extLst>
              <a:ext uri="{FF2B5EF4-FFF2-40B4-BE49-F238E27FC236}">
                <a16:creationId xmlns:a16="http://schemas.microsoft.com/office/drawing/2014/main" id="{62C641AC-AA55-4E4E-97A4-9D436D6438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931940"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sk-SK" sz="1000" b="1">
                <a:solidFill>
                  <a:schemeClr val="bg1"/>
                </a:solidFill>
                <a:latin typeface="Tekton Pro Ext" panose="020F0605020208020904" pitchFamily="34" charset="-18"/>
                <a:cs typeface="Times New Roman" panose="02020603050405020304" pitchFamily="18" charset="0"/>
              </a:rPr>
              <a:t>IRELAND (</a:t>
            </a:r>
            <a:r>
              <a:rPr lang="en-US" sz="1000" b="1">
                <a:solidFill>
                  <a:schemeClr val="bg1"/>
                </a:solidFill>
                <a:latin typeface="Tekton Pro Ext" panose="020F0605020208020904" pitchFamily="34" charset="-18"/>
                <a:cs typeface="Times New Roman" panose="02020603050405020304" pitchFamily="18" charset="0"/>
              </a:rPr>
              <a:t>Cliffs of Moher</a:t>
            </a:r>
            <a:r>
              <a:rPr lang="sk-SK" sz="1000" b="1">
                <a:solidFill>
                  <a:schemeClr val="bg1"/>
                </a:solidFill>
                <a:latin typeface="Tekton Pro Ext" panose="020F0605020208020904" pitchFamily="34" charset="-18"/>
                <a:cs typeface="Times New Roman" panose="02020603050405020304" pitchFamily="18" charset="0"/>
              </a:rPr>
              <a: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51855861-7E0D-45FE-A287-FF785425BF3E}"/>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1151198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5" name="Rám">
            <a:extLst>
              <a:ext uri="{FF2B5EF4-FFF2-40B4-BE49-F238E27FC236}">
                <a16:creationId xmlns:a16="http://schemas.microsoft.com/office/drawing/2014/main" id="{755D3B09-A02F-4A19-BE16-F843EF54F7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387193"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sk-SK" sz="1000" b="1">
                <a:solidFill>
                  <a:schemeClr val="bg1"/>
                </a:solidFill>
                <a:latin typeface="Tekton Pro Ext" panose="020F0605020208020904" pitchFamily="34" charset="-18"/>
                <a:cs typeface="Times New Roman" panose="02020603050405020304" pitchFamily="18" charset="0"/>
              </a:rPr>
              <a:t>AUSTRIA (A</a:t>
            </a:r>
            <a:r>
              <a:rPr lang="en-US" sz="1000" b="1">
                <a:solidFill>
                  <a:schemeClr val="bg1"/>
                </a:solidFill>
                <a:latin typeface="Tekton Pro Ext" panose="020F0605020208020904" pitchFamily="34" charset="-18"/>
                <a:cs typeface="Times New Roman" panose="02020603050405020304" pitchFamily="18" charset="0"/>
              </a:rPr>
              <a:t>lpine </a:t>
            </a:r>
            <a:r>
              <a:rPr lang="sk-SK" sz="1000" b="1">
                <a:solidFill>
                  <a:schemeClr val="bg1"/>
                </a:solidFill>
                <a:latin typeface="Tekton Pro Ext" panose="020F0605020208020904" pitchFamily="34" charset="-18"/>
                <a:cs typeface="Times New Roman" panose="02020603050405020304" pitchFamily="18" charset="0"/>
              </a:rPr>
              <a:t>v</a:t>
            </a:r>
            <a:r>
              <a:rPr lang="en-US" sz="1000" b="1">
                <a:solidFill>
                  <a:schemeClr val="bg1"/>
                </a:solidFill>
                <a:latin typeface="Tekton Pro Ext" panose="020F0605020208020904" pitchFamily="34" charset="-18"/>
                <a:cs typeface="Times New Roman" panose="02020603050405020304" pitchFamily="18" charset="0"/>
              </a:rPr>
              <a:t>illage</a:t>
            </a:r>
            <a:r>
              <a:rPr lang="sk-SK" sz="1000" b="1">
                <a:solidFill>
                  <a:schemeClr val="bg1"/>
                </a:solidFill>
                <a:latin typeface="Tekton Pro Ext" panose="020F0605020208020904" pitchFamily="34" charset="-18"/>
                <a:cs typeface="Times New Roman" panose="02020603050405020304" pitchFamily="18" charset="0"/>
              </a:rPr>
              <a:t>, </a:t>
            </a:r>
            <a:r>
              <a:rPr lang="en-US" sz="1000" b="1">
                <a:solidFill>
                  <a:schemeClr val="bg1"/>
                </a:solidFill>
                <a:latin typeface="Tekton Pro Ext" panose="020F0605020208020904" pitchFamily="34" charset="-18"/>
                <a:cs typeface="Times New Roman" panose="02020603050405020304" pitchFamily="18" charset="0"/>
              </a:rPr>
              <a:t>Zillertal</a:t>
            </a:r>
            <a:r>
              <a:rPr lang="sk-SK" sz="1000" b="1">
                <a:solidFill>
                  <a:schemeClr val="bg1"/>
                </a:solidFill>
                <a:latin typeface="Tekton Pro Ext" panose="020F0605020208020904" pitchFamily="34" charset="-18"/>
                <a:cs typeface="Times New Roman" panose="02020603050405020304" pitchFamily="18" charset="0"/>
              </a:rPr>
              <a: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FFAEE5CB-29A0-45D3-8613-B13CE3AA8AC9}"/>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5555142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A159EFEA-8B4B-4DD1-82E1-92824933A8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460930"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FINLAND (Kakslauttanen Resort)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8559F605-6E27-441E-AC5A-9BC018A83500}"/>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324341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144000" cy="5144400"/>
          </a:xfrm>
          <a:prstGeom prst="rect">
            <a:avLst/>
          </a:prstGeom>
        </p:spPr>
      </p:pic>
      <p:pic>
        <p:nvPicPr>
          <p:cNvPr id="5" name="Rám">
            <a:extLst>
              <a:ext uri="{FF2B5EF4-FFF2-40B4-BE49-F238E27FC236}">
                <a16:creationId xmlns:a16="http://schemas.microsoft.com/office/drawing/2014/main" id="{D8569445-1041-4165-AA8D-13357AF443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443298"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sk-SK" sz="1000" b="1">
                <a:solidFill>
                  <a:schemeClr val="bg1"/>
                </a:solidFill>
                <a:latin typeface="Tekton Pro Ext" panose="020F0605020208020904" pitchFamily="34" charset="-18"/>
                <a:cs typeface="Times New Roman" panose="02020603050405020304" pitchFamily="18" charset="0"/>
              </a:rPr>
              <a:t>SWITZERLAND (the</a:t>
            </a:r>
            <a:r>
              <a:rPr lang="en-US" sz="1000" b="1">
                <a:solidFill>
                  <a:schemeClr val="bg1"/>
                </a:solidFill>
                <a:latin typeface="Tekton Pro Ext" panose="020F0605020208020904" pitchFamily="34" charset="-18"/>
                <a:cs typeface="Times New Roman" panose="02020603050405020304" pitchFamily="18" charset="0"/>
              </a:rPr>
              <a:t> countryside</a:t>
            </a:r>
            <a:r>
              <a:rPr lang="sk-SK" sz="1000" b="1">
                <a:solidFill>
                  <a:schemeClr val="bg1"/>
                </a:solidFill>
                <a:latin typeface="Tekton Pro Ext" panose="020F0605020208020904" pitchFamily="34" charset="-18"/>
                <a:cs typeface="Times New Roman" panose="02020603050405020304" pitchFamily="18" charset="0"/>
              </a:rPr>
              <a: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1998F297-00F2-45E8-9735-E205BC9FD82C}"/>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619948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D3D8D98E-431F-4F17-A668-1CA8B3E4B8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560042"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HOLLAND (Alkmaar)</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49E90F27-71D0-473F-9341-9970124F2BD0}"/>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2393217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1900E169-4107-4B67-A7D3-66EFE9F664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683474"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TURKEY (Cappadocia)</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FEA2145A-C77C-4E22-AD9D-9035F0194F34}"/>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8755204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7A223EB2-83BA-4490-A98A-7F920B0151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200970"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SPAIN (Ronda)</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ACAD3188-AC06-4D88-A66E-C83A447F875C}"/>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4341848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1354" y="0"/>
            <a:ext cx="9141291" cy="5143500"/>
          </a:xfrm>
          <a:prstGeom prst="rect">
            <a:avLst/>
          </a:prstGeom>
        </p:spPr>
      </p:pic>
      <p:pic>
        <p:nvPicPr>
          <p:cNvPr id="5" name="Rám">
            <a:extLst>
              <a:ext uri="{FF2B5EF4-FFF2-40B4-BE49-F238E27FC236}">
                <a16:creationId xmlns:a16="http://schemas.microsoft.com/office/drawing/2014/main" id="{50970704-ABB2-46AA-8FB4-F9BBFAFBCD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393604"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ICELAND (Fjadrargljufur Canyon)</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FCAB5890-DBE8-465C-987B-0A4DF9F328BC}"/>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611794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EB0FA0C1-5F70-476B-92A9-F82178BF6F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853392"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FRANCE (Millau Viaduct)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A34200C3-F99C-4899-BA4C-0C2DF021A7AC}"/>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910686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9C28B43F-FF35-468C-A761-06FEF61147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400017"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PORTUGAL (São Miguel</a:t>
            </a:r>
            <a:r>
              <a:rPr lang="sk-SK" sz="1000" b="1">
                <a:solidFill>
                  <a:schemeClr val="bg1"/>
                </a:solidFill>
                <a:latin typeface="Tekton Pro Ext" panose="020F0605020208020904" pitchFamily="34" charset="-18"/>
                <a:cs typeface="Times New Roman" panose="02020603050405020304" pitchFamily="18" charset="0"/>
              </a:rPr>
              <a:t>, Azores</a:t>
            </a:r>
            <a:r>
              <a:rPr lang="en-US" sz="1000" b="1">
                <a:solidFill>
                  <a:schemeClr val="bg1"/>
                </a:solidFill>
                <a:latin typeface="Tekton Pro Ext" panose="020F0605020208020904" pitchFamily="34" charset="-18"/>
                <a:cs typeface="Times New Roman" panose="02020603050405020304" pitchFamily="18" charset="0"/>
              </a:rPr>
              <a: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D18E0C00-83BE-4AFA-81ED-A1DC0C65D06F}"/>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015274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D5A905F7-581D-43DB-8DD7-01DD50B24E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685077"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SLOVENIA (Lake Bled)</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AD0AF200-3779-4B03-ADA4-1430D91DC4F9}"/>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924469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144000" cy="5144400"/>
          </a:xfrm>
          <a:prstGeom prst="rect">
            <a:avLst/>
          </a:prstGeom>
        </p:spPr>
      </p:pic>
      <p:pic>
        <p:nvPicPr>
          <p:cNvPr id="5" name="Rám">
            <a:extLst>
              <a:ext uri="{FF2B5EF4-FFF2-40B4-BE49-F238E27FC236}">
                <a16:creationId xmlns:a16="http://schemas.microsoft.com/office/drawing/2014/main" id="{9C7DA6C7-2284-49C4-9CB0-7A9F77E7B7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173993"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sk-SK" sz="1000" b="1">
                <a:solidFill>
                  <a:schemeClr val="bg1"/>
                </a:solidFill>
                <a:latin typeface="Tekton Pro Ext" panose="020F0605020208020904" pitchFamily="34" charset="-18"/>
                <a:cs typeface="Times New Roman" panose="02020603050405020304" pitchFamily="18" charset="0"/>
              </a:rPr>
              <a:t>ITALY (</a:t>
            </a:r>
            <a:r>
              <a:rPr lang="en-US" sz="1000" b="1">
                <a:solidFill>
                  <a:schemeClr val="bg1"/>
                </a:solidFill>
                <a:latin typeface="Tekton Pro Ext" panose="020F0605020208020904" pitchFamily="34" charset="-18"/>
                <a:cs typeface="Times New Roman" panose="02020603050405020304" pitchFamily="18" charset="0"/>
              </a:rPr>
              <a:t>Porto Cervo, Sardinia</a:t>
            </a:r>
            <a:r>
              <a:rPr lang="sk-SK" sz="1000" b="1">
                <a:solidFill>
                  <a:schemeClr val="bg1"/>
                </a:solidFill>
                <a:latin typeface="Tekton Pro Ext" panose="020F0605020208020904" pitchFamily="34" charset="-18"/>
                <a:cs typeface="Times New Roman" panose="02020603050405020304" pitchFamily="18" charset="0"/>
              </a:rPr>
              <a: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C329EDAE-3537-4CF7-B318-F90F53EE55D6}"/>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209557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D81BC374-654F-44C2-B463-9628B878BC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976823"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PORTUGAL (Douro Valley) </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468C68B5-9BF9-4894-9CC3-DD49DAB3E708}"/>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0848443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Foto"/>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5" name="Rám">
            <a:extLst>
              <a:ext uri="{FF2B5EF4-FFF2-40B4-BE49-F238E27FC236}">
                <a16:creationId xmlns:a16="http://schemas.microsoft.com/office/drawing/2014/main" id="{F4FE5F22-02FD-474B-85BC-7CB4155A53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6" name="Popis"/>
          <p:cNvSpPr txBox="1"/>
          <p:nvPr/>
        </p:nvSpPr>
        <p:spPr>
          <a:xfrm>
            <a:off x="468000" y="4680000"/>
            <a:ext cx="1459054"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algn="ctr">
              <a:defRPr sz="1000" b="1">
                <a:solidFill>
                  <a:schemeClr val="bg1"/>
                </a:solidFill>
                <a:latin typeface="Tekton Pro Ext" panose="020F0605020208020904" pitchFamily="34" charset="-18"/>
                <a:cs typeface="Times New Roman" panose="02020603050405020304" pitchFamily="18"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sk-SK"/>
              <a:t>FINLAND (</a:t>
            </a:r>
            <a:r>
              <a:rPr lang="en-US"/>
              <a:t>Lapland</a:t>
            </a:r>
            <a:r>
              <a:rPr lang="sk-SK"/>
              <a:t>)</a:t>
            </a:r>
            <a:endParaRPr lang="en-US" dirty="0"/>
          </a:p>
        </p:txBody>
      </p:sp>
      <p:pic>
        <p:nvPicPr>
          <p:cNvPr id="7" name="Logo">
            <a:extLst>
              <a:ext uri="{FF2B5EF4-FFF2-40B4-BE49-F238E27FC236}">
                <a16:creationId xmlns:a16="http://schemas.microsoft.com/office/drawing/2014/main" id="{405ABB39-2812-494D-AA6E-53862154DE63}"/>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E6E1BDC8-CB8B-4CB1-8A68-405285A34B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3892412"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SPAIN (Museu Nacional d'Art de Catalunya</a:t>
            </a:r>
            <a:r>
              <a:rPr lang="sk-SK" sz="1000" b="1">
                <a:solidFill>
                  <a:schemeClr val="bg1"/>
                </a:solidFill>
                <a:latin typeface="Tekton Pro Ext" panose="020F0605020208020904" pitchFamily="34" charset="-18"/>
                <a:cs typeface="Times New Roman" panose="02020603050405020304" pitchFamily="18" charset="0"/>
              </a:rPr>
              <a:t>, Barcelona</a:t>
            </a:r>
            <a:r>
              <a:rPr lang="en-US" sz="1000" b="1">
                <a:solidFill>
                  <a:schemeClr val="bg1"/>
                </a:solidFill>
                <a:latin typeface="Tekton Pro Ext" panose="020F0605020208020904" pitchFamily="34" charset="-18"/>
                <a:cs typeface="Times New Roman" panose="02020603050405020304" pitchFamily="18" charset="0"/>
              </a:rPr>
              <a: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186D8C2C-9E9B-459B-9303-F938371058BE}"/>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838421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Foto"/>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5" name="Rám">
            <a:extLst>
              <a:ext uri="{FF2B5EF4-FFF2-40B4-BE49-F238E27FC236}">
                <a16:creationId xmlns:a16="http://schemas.microsoft.com/office/drawing/2014/main" id="{1E776EE4-8A87-4611-AC27-03EAA3C7CA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7" name="Popis"/>
          <p:cNvSpPr txBox="1"/>
          <p:nvPr/>
        </p:nvSpPr>
        <p:spPr>
          <a:xfrm>
            <a:off x="468000" y="4680000"/>
            <a:ext cx="2375971"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algn="ctr">
              <a:defRPr sz="1000" b="1">
                <a:solidFill>
                  <a:schemeClr val="bg1"/>
                </a:solidFill>
                <a:latin typeface="Tekton Pro Ext" panose="020F0605020208020904" pitchFamily="34" charset="-18"/>
                <a:cs typeface="Times New Roman" panose="02020603050405020304" pitchFamily="18"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sk-SK"/>
              <a:t>SPAIN (</a:t>
            </a:r>
            <a:r>
              <a:rPr lang="en-US"/>
              <a:t>Plaza de España</a:t>
            </a:r>
            <a:r>
              <a:rPr lang="sk-SK"/>
              <a:t>, Seville)</a:t>
            </a:r>
            <a:endParaRPr lang="en-US" dirty="0"/>
          </a:p>
        </p:txBody>
      </p:sp>
      <p:pic>
        <p:nvPicPr>
          <p:cNvPr id="6" name="Logo">
            <a:extLst>
              <a:ext uri="{FF2B5EF4-FFF2-40B4-BE49-F238E27FC236}">
                <a16:creationId xmlns:a16="http://schemas.microsoft.com/office/drawing/2014/main" id="{811126A5-38AD-45D3-ADA0-0C3B6938B8F5}"/>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5143499"/>
          </a:xfrm>
          <a:prstGeom prst="rect">
            <a:avLst/>
          </a:prstGeom>
        </p:spPr>
      </p:pic>
      <p:pic>
        <p:nvPicPr>
          <p:cNvPr id="5" name="Rám">
            <a:extLst>
              <a:ext uri="{FF2B5EF4-FFF2-40B4-BE49-F238E27FC236}">
                <a16:creationId xmlns:a16="http://schemas.microsoft.com/office/drawing/2014/main" id="{892BD9DD-CE4D-447B-ABBB-1DCCBD5BBA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553630"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sk-SK" sz="1000" b="1">
                <a:solidFill>
                  <a:schemeClr val="bg1"/>
                </a:solidFill>
                <a:latin typeface="Tekton Pro Ext" panose="020F0605020208020904" pitchFamily="34" charset="-18"/>
                <a:cs typeface="Times New Roman" panose="02020603050405020304" pitchFamily="18" charset="0"/>
              </a:rPr>
              <a:t>FRANCE (</a:t>
            </a:r>
            <a:r>
              <a:rPr lang="en-US" sz="1000" b="1">
                <a:solidFill>
                  <a:schemeClr val="bg1"/>
                </a:solidFill>
                <a:latin typeface="Tekton Pro Ext" panose="020F0605020208020904" pitchFamily="34" charset="-18"/>
                <a:cs typeface="Times New Roman" panose="02020603050405020304" pitchFamily="18" charset="0"/>
              </a:rPr>
              <a:t>Versailles</a:t>
            </a:r>
            <a:r>
              <a:rPr lang="sk-SK" sz="1000" b="1">
                <a:solidFill>
                  <a:schemeClr val="bg1"/>
                </a:solidFill>
                <a:latin typeface="Tekton Pro Ext" panose="020F0605020208020904" pitchFamily="34" charset="-18"/>
                <a:cs typeface="Times New Roman" panose="02020603050405020304" pitchFamily="18" charset="0"/>
              </a:rPr>
              <a: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9F3D05E7-F0F2-4F9B-BE89-5D605C364826}"/>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855999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5" name="Rám">
            <a:extLst>
              <a:ext uri="{FF2B5EF4-FFF2-40B4-BE49-F238E27FC236}">
                <a16:creationId xmlns:a16="http://schemas.microsoft.com/office/drawing/2014/main" id="{3E365A50-7DA4-46BE-98BD-E8884B91C4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023037"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sk-SK" sz="1000" b="1">
                <a:solidFill>
                  <a:schemeClr val="bg1"/>
                </a:solidFill>
                <a:latin typeface="Tekton Pro Ext" panose="020F0605020208020904" pitchFamily="34" charset="-18"/>
                <a:cs typeface="Times New Roman" panose="02020603050405020304" pitchFamily="18" charset="0"/>
              </a:rPr>
              <a:t>ITALY (</a:t>
            </a:r>
            <a:r>
              <a:rPr lang="en-US" sz="1000" b="1">
                <a:solidFill>
                  <a:schemeClr val="bg1"/>
                </a:solidFill>
                <a:latin typeface="Tekton Pro Ext" panose="020F0605020208020904" pitchFamily="34" charset="-18"/>
                <a:cs typeface="Times New Roman" panose="02020603050405020304" pitchFamily="18" charset="0"/>
              </a:rPr>
              <a:t>Pisa</a:t>
            </a:r>
            <a:r>
              <a:rPr lang="sk-SK" sz="1000" b="1">
                <a:solidFill>
                  <a:schemeClr val="bg1"/>
                </a:solidFill>
                <a:latin typeface="Tekton Pro Ext" panose="020F0605020208020904" pitchFamily="34" charset="-18"/>
                <a:cs typeface="Times New Roman" panose="02020603050405020304" pitchFamily="18" charset="0"/>
              </a:rPr>
              <a: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F48CA63D-034D-4DAA-9D14-21B5845016E3}"/>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0635596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Foto"/>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436"/>
            <a:ext cx="9144000" cy="5144400"/>
          </a:xfrm>
          <a:prstGeom prst="rect">
            <a:avLst/>
          </a:prstGeom>
          <a:noFill/>
        </p:spPr>
      </p:pic>
      <p:pic>
        <p:nvPicPr>
          <p:cNvPr id="6" name="Rám">
            <a:extLst>
              <a:ext uri="{FF2B5EF4-FFF2-40B4-BE49-F238E27FC236}">
                <a16:creationId xmlns:a16="http://schemas.microsoft.com/office/drawing/2014/main" id="{D2FD49AA-61DF-49D2-B5A1-37A9B9CC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 name="Popis"/>
          <p:cNvSpPr txBox="1"/>
          <p:nvPr/>
        </p:nvSpPr>
        <p:spPr>
          <a:xfrm>
            <a:off x="468000" y="4680000"/>
            <a:ext cx="1574470"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algn="ctr">
              <a:defRPr sz="1000" b="1">
                <a:solidFill>
                  <a:schemeClr val="bg1"/>
                </a:solidFill>
                <a:latin typeface="Tekton Pro Ext" panose="020F0605020208020904" pitchFamily="34" charset="-18"/>
                <a:cs typeface="Times New Roman" panose="02020603050405020304" pitchFamily="18" charset="0"/>
              </a:defRPr>
            </a:lvl1pPr>
          </a:lstStyle>
          <a:p>
            <a:r>
              <a:rPr lang="sk-SK"/>
              <a:t>ITALY (</a:t>
            </a:r>
            <a:r>
              <a:rPr lang="en-US"/>
              <a:t>Cinque Terre</a:t>
            </a:r>
            <a:r>
              <a:rPr lang="sk-SK"/>
              <a:t>)</a:t>
            </a:r>
            <a:endParaRPr lang="en-US" dirty="0"/>
          </a:p>
        </p:txBody>
      </p:sp>
      <p:pic>
        <p:nvPicPr>
          <p:cNvPr id="7" name="Logo">
            <a:extLst>
              <a:ext uri="{FF2B5EF4-FFF2-40B4-BE49-F238E27FC236}">
                <a16:creationId xmlns:a16="http://schemas.microsoft.com/office/drawing/2014/main" id="{1C897915-AB27-457D-B475-BA440DAC2C93}"/>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144000" cy="5144400"/>
          </a:xfrm>
          <a:prstGeom prst="rect">
            <a:avLst/>
          </a:prstGeom>
        </p:spPr>
      </p:pic>
      <p:pic>
        <p:nvPicPr>
          <p:cNvPr id="5" name="Rám">
            <a:extLst>
              <a:ext uri="{FF2B5EF4-FFF2-40B4-BE49-F238E27FC236}">
                <a16:creationId xmlns:a16="http://schemas.microsoft.com/office/drawing/2014/main" id="{2246A000-828B-4F4B-8B72-55B7CA7A15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169184"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sk-SK" sz="1000" b="1">
                <a:solidFill>
                  <a:schemeClr val="bg1"/>
                </a:solidFill>
                <a:latin typeface="Tekton Pro Ext" panose="020F0605020208020904" pitchFamily="34" charset="-18"/>
                <a:cs typeface="Times New Roman" panose="02020603050405020304" pitchFamily="18" charset="0"/>
              </a:rPr>
              <a:t>FRANCE (</a:t>
            </a:r>
            <a:r>
              <a:rPr lang="en-US" sz="1000" b="1">
                <a:solidFill>
                  <a:schemeClr val="bg1"/>
                </a:solidFill>
                <a:latin typeface="Tekton Pro Ext" panose="020F0605020208020904" pitchFamily="34" charset="-18"/>
                <a:cs typeface="Times New Roman" panose="02020603050405020304" pitchFamily="18" charset="0"/>
              </a:rPr>
              <a:t>Notre-Dame</a:t>
            </a:r>
            <a:r>
              <a:rPr lang="sk-SK" sz="1000" b="1">
                <a:solidFill>
                  <a:schemeClr val="bg1"/>
                </a:solidFill>
                <a:latin typeface="Tekton Pro Ext" panose="020F0605020208020904" pitchFamily="34" charset="-18"/>
                <a:cs typeface="Times New Roman" panose="02020603050405020304" pitchFamily="18" charset="0"/>
              </a:rPr>
              <a:t>, Paris)</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AE0CE023-C1E6-4DFD-BA13-09FD859813BC}"/>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801811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144000" cy="5144400"/>
          </a:xfrm>
          <a:prstGeom prst="rect">
            <a:avLst/>
          </a:prstGeom>
        </p:spPr>
      </p:pic>
      <p:pic>
        <p:nvPicPr>
          <p:cNvPr id="5" name="Rám">
            <a:extLst>
              <a:ext uri="{FF2B5EF4-FFF2-40B4-BE49-F238E27FC236}">
                <a16:creationId xmlns:a16="http://schemas.microsoft.com/office/drawing/2014/main" id="{5BDE6EE0-47BD-4ED8-9710-9536A5F5B6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600392"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sk-SK" sz="1000" b="1">
                <a:solidFill>
                  <a:schemeClr val="bg1"/>
                </a:solidFill>
                <a:latin typeface="Tekton Pro Ext" panose="020F0605020208020904" pitchFamily="34" charset="-18"/>
                <a:cs typeface="Times New Roman" panose="02020603050405020304" pitchFamily="18" charset="0"/>
              </a:rPr>
              <a:t>SPAIN (</a:t>
            </a:r>
            <a:r>
              <a:rPr lang="en-US" sz="1000" b="1">
                <a:solidFill>
                  <a:schemeClr val="bg1"/>
                </a:solidFill>
                <a:latin typeface="Tekton Pro Ext" panose="020F0605020208020904" pitchFamily="34" charset="-18"/>
                <a:cs typeface="Times New Roman" panose="02020603050405020304" pitchFamily="18" charset="0"/>
              </a:rPr>
              <a:t>Sagrada Familia,</a:t>
            </a:r>
            <a:r>
              <a:rPr lang="sk-SK" sz="1000" b="1">
                <a:solidFill>
                  <a:schemeClr val="bg1"/>
                </a:solidFill>
                <a:latin typeface="Tekton Pro Ext" panose="020F0605020208020904" pitchFamily="34" charset="-18"/>
                <a:cs typeface="Times New Roman" panose="02020603050405020304" pitchFamily="18" charset="0"/>
              </a:rPr>
              <a:t> Barcelona)</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F3EE34E0-B3AC-4D42-8730-EEA8F93703A9}"/>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9202148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Foto"/>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6" name="Rám">
            <a:extLst>
              <a:ext uri="{FF2B5EF4-FFF2-40B4-BE49-F238E27FC236}">
                <a16:creationId xmlns:a16="http://schemas.microsoft.com/office/drawing/2014/main" id="{2C4CFE57-3190-4717-9601-7E5048D6A7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 name="Popis"/>
          <p:cNvSpPr txBox="1"/>
          <p:nvPr/>
        </p:nvSpPr>
        <p:spPr>
          <a:xfrm>
            <a:off x="467197" y="4680000"/>
            <a:ext cx="2723823"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algn="ctr">
              <a:defRPr sz="1000" b="1">
                <a:solidFill>
                  <a:schemeClr val="bg1"/>
                </a:solidFill>
                <a:latin typeface="Tekton Pro Ext" panose="020F0605020208020904" pitchFamily="34" charset="-18"/>
                <a:cs typeface="Times New Roman" panose="02020603050405020304" pitchFamily="18"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sk-SK"/>
              <a:t>FRANCE (Basilica </a:t>
            </a:r>
            <a:r>
              <a:rPr lang="en-US"/>
              <a:t>Sacré-Cœur, Paris</a:t>
            </a:r>
            <a:r>
              <a:rPr lang="sk-SK"/>
              <a:t>)</a:t>
            </a:r>
            <a:endParaRPr lang="en-US" dirty="0"/>
          </a:p>
        </p:txBody>
      </p:sp>
      <p:pic>
        <p:nvPicPr>
          <p:cNvPr id="7" name="Logo">
            <a:extLst>
              <a:ext uri="{FF2B5EF4-FFF2-40B4-BE49-F238E27FC236}">
                <a16:creationId xmlns:a16="http://schemas.microsoft.com/office/drawing/2014/main" id="{CFD7B969-09F1-4241-B04B-ACA31AD3DC30}"/>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oďakovanie">
            <a:extLst>
              <a:ext uri="{FF2B5EF4-FFF2-40B4-BE49-F238E27FC236}">
                <a16:creationId xmlns:a16="http://schemas.microsoft.com/office/drawing/2014/main" id="{8889C0D7-7459-470D-98CA-E6CBA7799372}"/>
              </a:ext>
            </a:extLst>
          </p:cNvPr>
          <p:cNvSpPr/>
          <p:nvPr/>
        </p:nvSpPr>
        <p:spPr>
          <a:xfrm>
            <a:off x="571288" y="1707654"/>
            <a:ext cx="8001421" cy="1169551"/>
          </a:xfrm>
          <a:prstGeom prst="rect">
            <a:avLst/>
          </a:prstGeom>
          <a:noFill/>
        </p:spPr>
        <p:txBody>
          <a:bodyPr wrap="non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822960" eaLnBrk="1" fontAlgn="auto" hangingPunct="1">
              <a:spcBef>
                <a:spcPts val="0"/>
              </a:spcBef>
              <a:spcAft>
                <a:spcPts val="0"/>
              </a:spcAft>
              <a:defRPr/>
            </a:pPr>
            <a:r>
              <a:rPr lang="pl-PL" sz="2400" b="1" i="1">
                <a:ln w="3175" cmpd="sng">
                  <a:solidFill>
                    <a:sysClr val="windowText" lastClr="000000"/>
                  </a:solidFill>
                  <a:prstDash val="solid"/>
                  <a:miter lim="800000"/>
                </a:ln>
                <a:gradFill flip="none" rotWithShape="1">
                  <a:gsLst>
                    <a:gs pos="100000">
                      <a:schemeClr val="tx1"/>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Hope you have enjoyed viewing this presentation</a:t>
            </a:r>
          </a:p>
          <a:p>
            <a:pPr algn="ctr" defTabSz="822960" eaLnBrk="1" fontAlgn="auto" hangingPunct="1">
              <a:spcBef>
                <a:spcPts val="0"/>
              </a:spcBef>
              <a:spcAft>
                <a:spcPts val="0"/>
              </a:spcAft>
              <a:defRPr/>
            </a:pPr>
            <a:endParaRPr lang="sk-SK" sz="1400" b="1" i="1">
              <a:ln w="3175" cmpd="sng">
                <a:solidFill>
                  <a:prstClr val="black"/>
                </a:solidFill>
                <a:prstDash val="solid"/>
                <a:miter lim="800000"/>
              </a:ln>
              <a:gradFill flip="none" rotWithShape="1">
                <a:gsLst>
                  <a:gs pos="0">
                    <a:srgbClr val="FA731A">
                      <a:lumMod val="0"/>
                      <a:lumOff val="100000"/>
                    </a:srgbClr>
                  </a:gs>
                  <a:gs pos="35000">
                    <a:srgbClr val="FA731A">
                      <a:lumMod val="0"/>
                      <a:lumOff val="100000"/>
                    </a:srgbClr>
                  </a:gs>
                  <a:gs pos="100000">
                    <a:srgbClr val="FA731A">
                      <a:lumMod val="100000"/>
                    </a:srgbClr>
                  </a:gs>
                </a:gsLst>
                <a:lin ang="5400000" scaled="1"/>
                <a:tileRect/>
              </a:gradFill>
              <a:effectLst>
                <a:outerShdw blurRad="50800" dist="38100" dir="2700000" algn="tl" rotWithShape="0">
                  <a:prstClr val="black">
                    <a:alpha val="40000"/>
                  </a:prstClr>
                </a:outerShdw>
              </a:effectLst>
              <a:latin typeface="Nadianne" panose="03020902050305070206" pitchFamily="66" charset="0"/>
            </a:endParaRPr>
          </a:p>
          <a:p>
            <a:pPr algn="ctr" defTabSz="822960" eaLnBrk="1" fontAlgn="auto" hangingPunct="1">
              <a:spcBef>
                <a:spcPts val="0"/>
              </a:spcBef>
              <a:spcAft>
                <a:spcPts val="0"/>
              </a:spcAft>
              <a:defRPr/>
            </a:pPr>
            <a:r>
              <a:rPr lang="sk-SK" sz="3200" b="1" i="1">
                <a:ln w="3175" cmpd="sng">
                  <a:solidFill>
                    <a:sysClr val="windowText" lastClr="000000"/>
                  </a:solidFill>
                  <a:prstDash val="solid"/>
                  <a:miter lim="800000"/>
                </a:ln>
                <a:gradFill flip="none" rotWithShape="1">
                  <a:gsLst>
                    <a:gs pos="100000">
                      <a:schemeClr val="tx1"/>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Have a nice day</a:t>
            </a:r>
          </a:p>
        </p:txBody>
      </p:sp>
      <p:sp>
        <p:nvSpPr>
          <p:cNvPr id="9" name="Hudba">
            <a:extLst>
              <a:ext uri="{FF2B5EF4-FFF2-40B4-BE49-F238E27FC236}">
                <a16:creationId xmlns:a16="http://schemas.microsoft.com/office/drawing/2014/main" id="{A5FE5677-026D-4158-9CF8-C983F434A7FF}"/>
              </a:ext>
            </a:extLst>
          </p:cNvPr>
          <p:cNvSpPr txBox="1"/>
          <p:nvPr/>
        </p:nvSpPr>
        <p:spPr>
          <a:xfrm>
            <a:off x="4191000" y="4232753"/>
            <a:ext cx="3518520" cy="338554"/>
          </a:xfrm>
          <a:prstGeom prst="rect">
            <a:avLst/>
          </a:prstGeom>
          <a:noFill/>
        </p:spPr>
        <p:txBody>
          <a:bodyPr wrap="squar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822960" eaLnBrk="1" fontAlgn="auto" hangingPunct="1">
              <a:spcBef>
                <a:spcPts val="0"/>
              </a:spcBef>
              <a:spcAft>
                <a:spcPts val="0"/>
              </a:spcAft>
              <a:defRPr/>
            </a:pPr>
            <a:r>
              <a:rPr lang="en-US" sz="160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Music:  Paul Taylor - Exotica</a:t>
            </a:r>
          </a:p>
        </p:txBody>
      </p:sp>
      <p:sp>
        <p:nvSpPr>
          <p:cNvPr id="7" name="Pozdrav">
            <a:extLst>
              <a:ext uri="{FF2B5EF4-FFF2-40B4-BE49-F238E27FC236}">
                <a16:creationId xmlns:a16="http://schemas.microsoft.com/office/drawing/2014/main" id="{FC4B9762-B169-4553-AFA9-ADFF931C82FB}"/>
              </a:ext>
            </a:extLst>
          </p:cNvPr>
          <p:cNvSpPr txBox="1"/>
          <p:nvPr/>
        </p:nvSpPr>
        <p:spPr>
          <a:xfrm>
            <a:off x="1583668" y="3291830"/>
            <a:ext cx="5976664" cy="695575"/>
          </a:xfrm>
          <a:prstGeom prst="rect">
            <a:avLst/>
          </a:prstGeom>
          <a:solidFill>
            <a:schemeClr val="accent6">
              <a:lumMod val="75000"/>
            </a:schemeClr>
          </a:solidFill>
          <a:ln>
            <a:solidFill>
              <a:sysClr val="window" lastClr="FFFFFF"/>
            </a:solidFill>
          </a:ln>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marL="0" marR="0" lvl="0" indent="0" algn="ctr" defTabSz="457196" rtl="0" eaLnBrk="1" fontAlgn="auto" latinLnBrk="0" hangingPunct="1">
              <a:lnSpc>
                <a:spcPct val="100000"/>
              </a:lnSpc>
              <a:spcBef>
                <a:spcPts val="0"/>
              </a:spcBef>
              <a:spcAft>
                <a:spcPts val="0"/>
              </a:spcAft>
              <a:buClrTx/>
              <a:buSzTx/>
              <a:buFontTx/>
              <a:buNone/>
              <a:tabLst/>
              <a:defRPr/>
            </a:pPr>
            <a:r>
              <a:rPr kumimoji="0" lang="sk-SK" sz="1620" b="0" i="1" u="none" strike="noStrike" kern="1200" cap="none" spc="0" normalizeH="0" baseline="0" noProof="0">
                <a:ln w="0">
                  <a:solidFill>
                    <a:prstClr val="black"/>
                  </a:solidFill>
                </a:ln>
                <a:solidFill>
                  <a:prstClr val="white"/>
                </a:solidFill>
                <a:effectLst/>
                <a:uLnTx/>
                <a:uFillTx/>
                <a:latin typeface="Nadianne" panose="03020902050305070206" pitchFamily="66" charset="0"/>
                <a:ea typeface="+mn-ea"/>
                <a:cs typeface="Arial" panose="020B0604020202020204" pitchFamily="34" charset="0"/>
              </a:rPr>
              <a:t>With regards </a:t>
            </a:r>
            <a:r>
              <a:rPr kumimoji="0" lang="en-US" sz="1620" b="0" i="1" u="none" strike="noStrike" kern="1200" cap="none" spc="0" normalizeH="0" baseline="0" noProof="0">
                <a:ln w="0">
                  <a:solidFill>
                    <a:prstClr val="black"/>
                  </a:solidFill>
                </a:ln>
                <a:solidFill>
                  <a:prstClr val="white"/>
                </a:solidFill>
                <a:effectLst/>
                <a:uLnTx/>
                <a:uFillTx/>
                <a:latin typeface="Nadianne" panose="03020902050305070206" pitchFamily="66" charset="0"/>
                <a:ea typeface="+mn-ea"/>
                <a:cs typeface="Arial" panose="020B0604020202020204" pitchFamily="34" charset="0"/>
              </a:rPr>
              <a:t>- Tony Chacko and Steve Rumpler</a:t>
            </a:r>
            <a:endParaRPr kumimoji="0" lang="sk-SK" sz="1620" b="0" i="1" u="none" strike="noStrike" kern="1200" cap="none" spc="0" normalizeH="0" baseline="0" noProof="0">
              <a:ln w="0">
                <a:solidFill>
                  <a:prstClr val="black"/>
                </a:solidFill>
              </a:ln>
              <a:solidFill>
                <a:prstClr val="white"/>
              </a:solidFill>
              <a:effectLst/>
              <a:uLnTx/>
              <a:uFillTx/>
              <a:latin typeface="Nadianne" panose="03020902050305070206" pitchFamily="66" charset="0"/>
              <a:ea typeface="+mn-ea"/>
              <a:cs typeface="Arial" panose="020B0604020202020204" pitchFamily="34" charset="0"/>
            </a:endParaRPr>
          </a:p>
          <a:p>
            <a:pPr marL="0" marR="0" lvl="0" indent="0" algn="ctr" defTabSz="457196" rtl="0" eaLnBrk="1" fontAlgn="auto" latinLnBrk="0" hangingPunct="1">
              <a:lnSpc>
                <a:spcPct val="100000"/>
              </a:lnSpc>
              <a:spcBef>
                <a:spcPts val="0"/>
              </a:spcBef>
              <a:spcAft>
                <a:spcPts val="0"/>
              </a:spcAft>
              <a:buClrTx/>
              <a:buSzTx/>
              <a:buFontTx/>
              <a:buNone/>
              <a:tabLst/>
              <a:defRPr/>
            </a:pPr>
            <a:endParaRPr kumimoji="0" lang="sk-SK" sz="1100" b="0" i="1" u="none" strike="noStrike" kern="1200" cap="none" spc="0" normalizeH="0" baseline="0" noProof="0">
              <a:ln w="0">
                <a:solidFill>
                  <a:prstClr val="black"/>
                </a:solidFill>
              </a:ln>
              <a:solidFill>
                <a:prstClr val="white"/>
              </a:solidFill>
              <a:effectLst/>
              <a:uLnTx/>
              <a:uFillTx/>
              <a:latin typeface="Nadianne" panose="03020902050305070206" pitchFamily="66" charset="0"/>
              <a:ea typeface="+mn-ea"/>
              <a:cs typeface="Arial" panose="020B0604020202020204" pitchFamily="34" charset="0"/>
            </a:endParaRPr>
          </a:p>
          <a:p>
            <a:pPr marL="0" marR="0" lvl="0" indent="0" algn="ctr" defTabSz="457196" rtl="0" eaLnBrk="1" fontAlgn="auto" latinLnBrk="0" hangingPunct="1">
              <a:lnSpc>
                <a:spcPct val="100000"/>
              </a:lnSpc>
              <a:spcBef>
                <a:spcPts val="0"/>
              </a:spcBef>
              <a:spcAft>
                <a:spcPts val="0"/>
              </a:spcAft>
              <a:buClrTx/>
              <a:buSzTx/>
              <a:buFontTx/>
              <a:buNone/>
              <a:tabLst/>
              <a:defRPr/>
            </a:pPr>
            <a:r>
              <a:rPr kumimoji="0" lang="sk-SK" sz="1200" b="0" u="none" strike="noStrike" kern="1200" cap="none" spc="0" normalizeH="0" baseline="0" noProof="0">
                <a:ln w="0"/>
                <a:solidFill>
                  <a:prstClr val="white"/>
                </a:solidFill>
                <a:effectLst>
                  <a:outerShdw blurRad="50800" dist="38100" dir="2700000" algn="tl" rotWithShape="0">
                    <a:prstClr val="black">
                      <a:alpha val="97000"/>
                    </a:prstClr>
                  </a:outerShdw>
                </a:effectLst>
                <a:uLnTx/>
                <a:uFillTx/>
                <a:latin typeface="Nadianne" panose="03020902050305070206" pitchFamily="66" charset="0"/>
                <a:ea typeface="+mn-ea"/>
                <a:cs typeface="Arial" panose="020B0604020202020204" pitchFamily="34" charset="0"/>
              </a:rPr>
              <a:t>tonychacko2000@gmail.com    pista2011@gmail.com</a:t>
            </a:r>
            <a:endParaRPr kumimoji="0" lang="en-US" sz="1200" b="0" u="none" strike="noStrike" kern="1200" cap="none" spc="0" normalizeH="0" baseline="0" noProof="0">
              <a:ln w="0"/>
              <a:solidFill>
                <a:prstClr val="white"/>
              </a:solidFill>
              <a:effectLst>
                <a:outerShdw blurRad="50800" dist="38100" dir="2700000" algn="tl" rotWithShape="0">
                  <a:prstClr val="black">
                    <a:alpha val="97000"/>
                  </a:prstClr>
                </a:outerShdw>
              </a:effectLst>
              <a:uLnTx/>
              <a:uFillTx/>
              <a:latin typeface="Nadianne" panose="03020902050305070206" pitchFamily="66" charset="0"/>
              <a:ea typeface="+mn-ea"/>
              <a:cs typeface="Arial" panose="020B0604020202020204" pitchFamily="34" charset="0"/>
            </a:endParaRPr>
          </a:p>
        </p:txBody>
      </p:sp>
      <p:sp>
        <p:nvSpPr>
          <p:cNvPr id="8" name="Rok">
            <a:extLst>
              <a:ext uri="{FF2B5EF4-FFF2-40B4-BE49-F238E27FC236}">
                <a16:creationId xmlns:a16="http://schemas.microsoft.com/office/drawing/2014/main" id="{272749C7-341D-446C-9830-E20C5ACAC573}"/>
              </a:ext>
            </a:extLst>
          </p:cNvPr>
          <p:cNvSpPr txBox="1"/>
          <p:nvPr/>
        </p:nvSpPr>
        <p:spPr>
          <a:xfrm>
            <a:off x="323528" y="4633201"/>
            <a:ext cx="679306" cy="307777"/>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822960" eaLnBrk="1" fontAlgn="auto" hangingPunct="1">
              <a:spcBef>
                <a:spcPts val="0"/>
              </a:spcBef>
              <a:spcAft>
                <a:spcPts val="0"/>
              </a:spcAft>
              <a:defRPr/>
            </a:pPr>
            <a:r>
              <a:rPr lang="sk-SK" sz="140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2017</a:t>
            </a:r>
          </a:p>
        </p:txBody>
      </p:sp>
      <p:pic>
        <p:nvPicPr>
          <p:cNvPr id="10" name="Logo">
            <a:extLst>
              <a:ext uri="{FF2B5EF4-FFF2-40B4-BE49-F238E27FC236}">
                <a16:creationId xmlns:a16="http://schemas.microsoft.com/office/drawing/2014/main" id="{86401B15-A1B9-4C35-A29D-995D70AFFC89}"/>
              </a:ext>
            </a:extLst>
          </p:cNvPr>
          <p:cNvPicPr>
            <a:picLocks noChangeAspect="1"/>
          </p:cNvPicPr>
          <p:nvPr/>
        </p:nvPicPr>
        <p:blipFill>
          <a:blip r:embed="rId2"/>
          <a:srcRect/>
          <a:stretch>
            <a:fillRect/>
          </a:stretch>
        </p:blipFill>
        <p:spPr bwMode="auto">
          <a:xfrm>
            <a:off x="6723682" y="243582"/>
            <a:ext cx="1971675" cy="1218724"/>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Myš">
            <a:extLst>
              <a:ext uri="{FF2B5EF4-FFF2-40B4-BE49-F238E27FC236}">
                <a16:creationId xmlns:a16="http://schemas.microsoft.com/office/drawing/2014/main" id="{02E43036-9EF1-4CC1-A899-95DC92F91D70}"/>
              </a:ext>
            </a:extLst>
          </p:cNvPr>
          <p:cNvPicPr>
            <a:picLocks noChangeAspect="1"/>
          </p:cNvPicPr>
          <p:nvPr/>
        </p:nvPicPr>
        <p:blipFill>
          <a:blip r:embed="rId3">
            <a:duotone>
              <a:prstClr val="black"/>
              <a:schemeClr val="accent6">
                <a:tint val="45000"/>
                <a:satMod val="400000"/>
              </a:schemeClr>
            </a:duotone>
          </a:blip>
          <a:srcRect/>
          <a:stretch>
            <a:fillRect/>
          </a:stretch>
        </p:blipFill>
        <p:spPr bwMode="auto">
          <a:xfrm>
            <a:off x="8465344" y="4520565"/>
            <a:ext cx="398621" cy="441484"/>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Rám">
            <a:extLst>
              <a:ext uri="{FF2B5EF4-FFF2-40B4-BE49-F238E27FC236}">
                <a16:creationId xmlns:a16="http://schemas.microsoft.com/office/drawing/2014/main" id="{8FB9B9CE-6717-4A50-99F8-2671EADD08D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1244486045"/>
      </p:ext>
    </p:extLst>
  </p:cSld>
  <p:clrMapOvr>
    <a:masterClrMapping/>
  </p:clrMapOvr>
  <mc:AlternateContent xmlns:mc="http://schemas.openxmlformats.org/markup-compatibility/2006" xmlns:p14="http://schemas.microsoft.com/office/powerpoint/2010/main">
    <mc:Choice Requires="p14">
      <p:transition spd="slow" p14:dur="2500">
        <p:wipe dir="d"/>
      </p:transition>
    </mc:Choice>
    <mc:Fallback xmlns="">
      <p:transition spd="slow">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2000"/>
                                        <p:tgtEl>
                                          <p:spTgt spid="6"/>
                                        </p:tgtEl>
                                      </p:cBhvr>
                                    </p:animEffect>
                                  </p:childTnLst>
                                </p:cTn>
                              </p:par>
                              <p:par>
                                <p:cTn id="8" presetID="42" presetClass="entr" presetSubtype="0"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anim calcmode="lin" valueType="num">
                                      <p:cBhvr>
                                        <p:cTn id="11" dur="1000" fill="hold"/>
                                        <p:tgtEl>
                                          <p:spTgt spid="8"/>
                                        </p:tgtEl>
                                        <p:attrNameLst>
                                          <p:attrName>ppt_x</p:attrName>
                                        </p:attrNameLst>
                                      </p:cBhvr>
                                      <p:tavLst>
                                        <p:tav tm="0">
                                          <p:val>
                                            <p:strVal val="#ppt_x"/>
                                          </p:val>
                                        </p:tav>
                                        <p:tav tm="100000">
                                          <p:val>
                                            <p:strVal val="#ppt_x"/>
                                          </p:val>
                                        </p:tav>
                                      </p:tavLst>
                                    </p:anim>
                                    <p:anim calcmode="lin" valueType="num">
                                      <p:cBhvr>
                                        <p:cTn id="12" dur="1000" fill="hold"/>
                                        <p:tgtEl>
                                          <p:spTgt spid="8"/>
                                        </p:tgtEl>
                                        <p:attrNameLst>
                                          <p:attrName>ppt_y</p:attrName>
                                        </p:attrNameLst>
                                      </p:cBhvr>
                                      <p:tavLst>
                                        <p:tav tm="0">
                                          <p:val>
                                            <p:strVal val="#ppt_y+.1"/>
                                          </p:val>
                                        </p:tav>
                                        <p:tav tm="100000">
                                          <p:val>
                                            <p:strVal val="#ppt_y"/>
                                          </p:val>
                                        </p:tav>
                                      </p:tavLst>
                                    </p:anim>
                                  </p:childTnLst>
                                </p:cTn>
                              </p:par>
                            </p:childTnLst>
                          </p:cTn>
                        </p:par>
                        <p:par>
                          <p:cTn id="13" fill="hold">
                            <p:stCondLst>
                              <p:cond delay="2500"/>
                            </p:stCondLst>
                            <p:childTnLst>
                              <p:par>
                                <p:cTn id="14" presetID="53" presetClass="entr" presetSubtype="16" fill="hold" nodeType="afterEffect">
                                  <p:stCondLst>
                                    <p:cond delay="50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ppt_w</p:attrName>
                                        </p:attrNameLst>
                                      </p:cBhvr>
                                      <p:tavLst>
                                        <p:tav tm="0">
                                          <p:val>
                                            <p:fltVal val="0"/>
                                          </p:val>
                                        </p:tav>
                                        <p:tav tm="100000">
                                          <p:val>
                                            <p:strVal val="#ppt_w"/>
                                          </p:val>
                                        </p:tav>
                                      </p:tavLst>
                                    </p:anim>
                                    <p:anim calcmode="lin" valueType="num">
                                      <p:cBhvr>
                                        <p:cTn id="17" dur="2000" fill="hold"/>
                                        <p:tgtEl>
                                          <p:spTgt spid="7"/>
                                        </p:tgtEl>
                                        <p:attrNameLst>
                                          <p:attrName>ppt_h</p:attrName>
                                        </p:attrNameLst>
                                      </p:cBhvr>
                                      <p:tavLst>
                                        <p:tav tm="0">
                                          <p:val>
                                            <p:fltVal val="0"/>
                                          </p:val>
                                        </p:tav>
                                        <p:tav tm="100000">
                                          <p:val>
                                            <p:strVal val="#ppt_h"/>
                                          </p:val>
                                        </p:tav>
                                      </p:tavLst>
                                    </p:anim>
                                    <p:animEffect transition="in" filter="fade">
                                      <p:cBhvr>
                                        <p:cTn id="18" dur="2000"/>
                                        <p:tgtEl>
                                          <p:spTgt spid="7"/>
                                        </p:tgtEl>
                                      </p:cBhvr>
                                    </p:animEffect>
                                  </p:childTnLst>
                                </p:cTn>
                              </p:par>
                            </p:childTnLst>
                          </p:cTn>
                        </p:par>
                        <p:par>
                          <p:cTn id="19" fill="hold">
                            <p:stCondLst>
                              <p:cond delay="5000"/>
                            </p:stCondLst>
                            <p:childTnLst>
                              <p:par>
                                <p:cTn id="20" presetID="2" presetClass="entr" presetSubtype="2" fill="hold" nodeType="afterEffect">
                                  <p:stCondLst>
                                    <p:cond delay="10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500" fill="hold"/>
                                        <p:tgtEl>
                                          <p:spTgt spid="9"/>
                                        </p:tgtEl>
                                        <p:attrNameLst>
                                          <p:attrName>ppt_x</p:attrName>
                                        </p:attrNameLst>
                                      </p:cBhvr>
                                      <p:tavLst>
                                        <p:tav tm="0">
                                          <p:val>
                                            <p:strVal val="1+#ppt_w/2"/>
                                          </p:val>
                                        </p:tav>
                                        <p:tav tm="100000">
                                          <p:val>
                                            <p:strVal val="#ppt_x"/>
                                          </p:val>
                                        </p:tav>
                                      </p:tavLst>
                                    </p:anim>
                                    <p:anim calcmode="lin" valueType="num">
                                      <p:cBhvr additive="base">
                                        <p:cTn id="23" dur="2500" fill="hold"/>
                                        <p:tgtEl>
                                          <p:spTgt spid="9"/>
                                        </p:tgtEl>
                                        <p:attrNameLst>
                                          <p:attrName>ppt_y</p:attrName>
                                        </p:attrNameLst>
                                      </p:cBhvr>
                                      <p:tavLst>
                                        <p:tav tm="0">
                                          <p:val>
                                            <p:strVal val="#ppt_y"/>
                                          </p:val>
                                        </p:tav>
                                        <p:tav tm="100000">
                                          <p:val>
                                            <p:strVal val="#ppt_y"/>
                                          </p:val>
                                        </p:tav>
                                      </p:tavLst>
                                    </p:anim>
                                  </p:childTnLst>
                                </p:cTn>
                              </p:par>
                            </p:childTnLst>
                          </p:cTn>
                        </p:par>
                        <p:par>
                          <p:cTn id="24" fill="hold">
                            <p:stCondLst>
                              <p:cond delay="8500"/>
                            </p:stCondLst>
                            <p:childTnLst>
                              <p:par>
                                <p:cTn id="25" presetID="53" presetClass="entr" presetSubtype="16" fill="hold" nodeType="afterEffect">
                                  <p:stCondLst>
                                    <p:cond delay="50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500" fill="hold"/>
                                        <p:tgtEl>
                                          <p:spTgt spid="10"/>
                                        </p:tgtEl>
                                        <p:attrNameLst>
                                          <p:attrName>ppt_w</p:attrName>
                                        </p:attrNameLst>
                                      </p:cBhvr>
                                      <p:tavLst>
                                        <p:tav tm="0">
                                          <p:val>
                                            <p:fltVal val="0"/>
                                          </p:val>
                                        </p:tav>
                                        <p:tav tm="100000">
                                          <p:val>
                                            <p:strVal val="#ppt_w"/>
                                          </p:val>
                                        </p:tav>
                                      </p:tavLst>
                                    </p:anim>
                                    <p:anim calcmode="lin" valueType="num">
                                      <p:cBhvr>
                                        <p:cTn id="28" dur="1500" fill="hold"/>
                                        <p:tgtEl>
                                          <p:spTgt spid="10"/>
                                        </p:tgtEl>
                                        <p:attrNameLst>
                                          <p:attrName>ppt_h</p:attrName>
                                        </p:attrNameLst>
                                      </p:cBhvr>
                                      <p:tavLst>
                                        <p:tav tm="0">
                                          <p:val>
                                            <p:fltVal val="0"/>
                                          </p:val>
                                        </p:tav>
                                        <p:tav tm="100000">
                                          <p:val>
                                            <p:strVal val="#ppt_h"/>
                                          </p:val>
                                        </p:tav>
                                      </p:tavLst>
                                    </p:anim>
                                    <p:animEffect transition="in" filter="fade">
                                      <p:cBhvr>
                                        <p:cTn id="29" dur="1500"/>
                                        <p:tgtEl>
                                          <p:spTgt spid="10"/>
                                        </p:tgtEl>
                                      </p:cBhvr>
                                    </p:animEffect>
                                  </p:childTnLst>
                                </p:cTn>
                              </p:par>
                            </p:childTnLst>
                          </p:cTn>
                        </p:par>
                        <p:par>
                          <p:cTn id="30" fill="hold">
                            <p:stCondLst>
                              <p:cond delay="10500"/>
                            </p:stCondLst>
                            <p:childTnLst>
                              <p:par>
                                <p:cTn id="31" presetID="53" presetClass="entr" presetSubtype="16" fill="hold" nodeType="afterEffect">
                                  <p:stCondLst>
                                    <p:cond delay="1000"/>
                                  </p:stCondLst>
                                  <p:childTnLst>
                                    <p:set>
                                      <p:cBhvr>
                                        <p:cTn id="32" dur="1" fill="hold">
                                          <p:stCondLst>
                                            <p:cond delay="0"/>
                                          </p:stCondLst>
                                        </p:cTn>
                                        <p:tgtEl>
                                          <p:spTgt spid="11"/>
                                        </p:tgtEl>
                                        <p:attrNameLst>
                                          <p:attrName>style.visibility</p:attrName>
                                        </p:attrNameLst>
                                      </p:cBhvr>
                                      <p:to>
                                        <p:strVal val="visible"/>
                                      </p:to>
                                    </p:set>
                                    <p:anim calcmode="lin" valueType="num">
                                      <p:cBhvr>
                                        <p:cTn id="33" dur="1500" fill="hold"/>
                                        <p:tgtEl>
                                          <p:spTgt spid="11"/>
                                        </p:tgtEl>
                                        <p:attrNameLst>
                                          <p:attrName>ppt_w</p:attrName>
                                        </p:attrNameLst>
                                      </p:cBhvr>
                                      <p:tavLst>
                                        <p:tav tm="0">
                                          <p:val>
                                            <p:fltVal val="0"/>
                                          </p:val>
                                        </p:tav>
                                        <p:tav tm="100000">
                                          <p:val>
                                            <p:strVal val="#ppt_w"/>
                                          </p:val>
                                        </p:tav>
                                      </p:tavLst>
                                    </p:anim>
                                    <p:anim calcmode="lin" valueType="num">
                                      <p:cBhvr>
                                        <p:cTn id="34" dur="1500" fill="hold"/>
                                        <p:tgtEl>
                                          <p:spTgt spid="11"/>
                                        </p:tgtEl>
                                        <p:attrNameLst>
                                          <p:attrName>ppt_h</p:attrName>
                                        </p:attrNameLst>
                                      </p:cBhvr>
                                      <p:tavLst>
                                        <p:tav tm="0">
                                          <p:val>
                                            <p:fltVal val="0"/>
                                          </p:val>
                                        </p:tav>
                                        <p:tav tm="100000">
                                          <p:val>
                                            <p:strVal val="#ppt_h"/>
                                          </p:val>
                                        </p:tav>
                                      </p:tavLst>
                                    </p:anim>
                                    <p:animEffect transition="in" filter="fade">
                                      <p:cBhvr>
                                        <p:cTn id="35"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C. Europe%27s 100 Places">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 Europe - Places that must be seen</Template>
  <TotalTime>0</TotalTime>
  <Words>625</Words>
  <Application>Microsoft Office PowerPoint</Application>
  <PresentationFormat>Prezentácia na obrazovke (16:9)</PresentationFormat>
  <Paragraphs>66</Paragraphs>
  <Slides>47</Slides>
  <Notes>0</Notes>
  <HiddenSlides>0</HiddenSlides>
  <MMClips>0</MMClips>
  <ScaleCrop>false</ScaleCrop>
  <HeadingPairs>
    <vt:vector size="6" baseType="variant">
      <vt:variant>
        <vt:lpstr>Použité písma</vt:lpstr>
      </vt:variant>
      <vt:variant>
        <vt:i4>8</vt:i4>
      </vt:variant>
      <vt:variant>
        <vt:lpstr>Motív</vt:lpstr>
      </vt:variant>
      <vt:variant>
        <vt:i4>1</vt:i4>
      </vt:variant>
      <vt:variant>
        <vt:lpstr>Nadpisy snímok</vt:lpstr>
      </vt:variant>
      <vt:variant>
        <vt:i4>47</vt:i4>
      </vt:variant>
    </vt:vector>
  </HeadingPairs>
  <TitlesOfParts>
    <vt:vector size="56" baseType="lpstr">
      <vt:lpstr>Calibri</vt:lpstr>
      <vt:lpstr>Nadianne</vt:lpstr>
      <vt:lpstr>Belwe Lt BT</vt:lpstr>
      <vt:lpstr>ArnolBoeDEE</vt:lpstr>
      <vt:lpstr>Rockwell</vt:lpstr>
      <vt:lpstr>Tekton Pro Ext</vt:lpstr>
      <vt:lpstr>Arial</vt:lpstr>
      <vt:lpstr>Bookman Old Style</vt:lpstr>
      <vt:lpstr>TC. Europe%27s 100 Places</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42</cp:revision>
  <dcterms:created xsi:type="dcterms:W3CDTF">2018-10-03T16:01:23Z</dcterms:created>
  <dcterms:modified xsi:type="dcterms:W3CDTF">2020-05-12T11:58:09Z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20224329</vt:lpwstr>
  </property>
  <property fmtid="{D5CDD505-2E9C-101B-9397-08002B2CF9AE}" pid="3" name="NXPowerLiteSettings">
    <vt:lpwstr>C7000400038000</vt:lpwstr>
  </property>
  <property fmtid="{D5CDD505-2E9C-101B-9397-08002B2CF9AE}" pid="4" name="NXPowerLiteVersion">
    <vt:lpwstr>S8.2.1</vt:lpwstr>
  </property>
</Properties>
</file>