
<file path=[Content_Types].xml><?xml version="1.0" encoding="utf-8"?>
<Types xmlns="http://schemas.openxmlformats.org/package/2006/content-types">
  <Default Extension="png" ContentType="image/png"/>
  <Default Extension="wma" ContentType="audio/x-ms-wma"/>
  <Default Extension="jpeg" ContentType="image/jpeg"/>
  <Default Extension="rels" ContentType="application/vnd.openxmlformats-package.relationships+xml"/>
  <Default Extension="xml" ContentType="application/xml"/>
  <Default Extension="jpg" ContentType="image/jpeg"/>
  <Override PartName="/ppt/presentation.xml" ContentType="application/vnd.openxmlformats-officedocument.presentationml.slideshow.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60" r:id="rId1"/>
  </p:sldMasterIdLst>
  <p:sldIdLst>
    <p:sldId id="256" r:id="rId2"/>
    <p:sldId id="258" r:id="rId3"/>
  </p:sldIdLst>
  <p:sldSz cx="6858000" cy="9906000" type="A4"/>
  <p:notesSz cx="6858000" cy="9144000"/>
  <p:defaultTextStyle>
    <a:defPPr>
      <a:defRPr lang="fr-FR"/>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useTimings="0">
    <p:present/>
    <p:sldRg st="1" end="2"/>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horzBarState="maximized">
    <p:restoredLeft sz="17001" autoAdjust="0"/>
    <p:restoredTop sz="94660"/>
  </p:normalViewPr>
  <p:slideViewPr>
    <p:cSldViewPr snapToGrid="0">
      <p:cViewPr varScale="1">
        <p:scale>
          <a:sx n="72" d="100"/>
          <a:sy n="72" d="100"/>
        </p:scale>
        <p:origin x="1698" y="90"/>
      </p:cViewPr>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3" Type="http://schemas.openxmlformats.org/officeDocument/2006/relationships/slide" Target="slides/slide2.xml"/><Relationship Id="rId7" Type="http://schemas.openxmlformats.org/officeDocument/2006/relationships/tableStyles" Target="tableStyles.xml"/><Relationship Id="rId2" Type="http://schemas.openxmlformats.org/officeDocument/2006/relationships/slide" Target="slides/slide1.xml"/><Relationship Id="rId1" Type="http://schemas.openxmlformats.org/officeDocument/2006/relationships/slideMaster" Target="slideMasters/slideMaster1.xml"/><Relationship Id="rId6" Type="http://schemas.openxmlformats.org/officeDocument/2006/relationships/theme" Target="theme/theme1.xml"/><Relationship Id="rId5" Type="http://schemas.openxmlformats.org/officeDocument/2006/relationships/viewProps" Target="viewProps.xml"/><Relationship Id="rId4" Type="http://schemas.openxmlformats.org/officeDocument/2006/relationships/presProps" Target="presProps.xml"/></Relationship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Diapositive de titre">
    <p:spTree>
      <p:nvGrpSpPr>
        <p:cNvPr id="1" name=""/>
        <p:cNvGrpSpPr/>
        <p:nvPr/>
      </p:nvGrpSpPr>
      <p:grpSpPr>
        <a:xfrm>
          <a:off x="0" y="0"/>
          <a:ext cx="0" cy="0"/>
          <a:chOff x="0" y="0"/>
          <a:chExt cx="0" cy="0"/>
        </a:xfrm>
      </p:grpSpPr>
      <p:sp>
        <p:nvSpPr>
          <p:cNvPr id="2" name="Title 1"/>
          <p:cNvSpPr>
            <a:spLocks noGrp="1"/>
          </p:cNvSpPr>
          <p:nvPr>
            <p:ph type="ctrTitle"/>
          </p:nvPr>
        </p:nvSpPr>
        <p:spPr>
          <a:xfrm>
            <a:off x="514350" y="1621191"/>
            <a:ext cx="5829300" cy="3448756"/>
          </a:xfrm>
        </p:spPr>
        <p:txBody>
          <a:bodyPr anchor="b"/>
          <a:lstStyle>
            <a:lvl1pPr algn="ctr">
              <a:defRPr sz="4500"/>
            </a:lvl1pPr>
          </a:lstStyle>
          <a:p>
            <a:r>
              <a:rPr lang="fr-FR" smtClean="0"/>
              <a:t>Modifiez le style du titre</a:t>
            </a:r>
            <a:endParaRPr lang="en-US" dirty="0"/>
          </a:p>
        </p:txBody>
      </p:sp>
      <p:sp>
        <p:nvSpPr>
          <p:cNvPr id="3" name="Subtitle 2"/>
          <p:cNvSpPr>
            <a:spLocks noGrp="1"/>
          </p:cNvSpPr>
          <p:nvPr>
            <p:ph type="subTitle" idx="1"/>
          </p:nvPr>
        </p:nvSpPr>
        <p:spPr>
          <a:xfrm>
            <a:off x="857250" y="5202944"/>
            <a:ext cx="5143500" cy="2391656"/>
          </a:xfrm>
        </p:spPr>
        <p:txBody>
          <a:bodyPr/>
          <a:lstStyle>
            <a:lvl1pPr marL="0" indent="0" algn="ctr">
              <a:buNone/>
              <a:defRPr sz="1800"/>
            </a:lvl1pPr>
            <a:lvl2pPr marL="342900" indent="0" algn="ctr">
              <a:buNone/>
              <a:defRPr sz="1500"/>
            </a:lvl2pPr>
            <a:lvl3pPr marL="685800" indent="0" algn="ctr">
              <a:buNone/>
              <a:defRPr sz="1350"/>
            </a:lvl3pPr>
            <a:lvl4pPr marL="1028700" indent="0" algn="ctr">
              <a:buNone/>
              <a:defRPr sz="1200"/>
            </a:lvl4pPr>
            <a:lvl5pPr marL="1371600" indent="0" algn="ctr">
              <a:buNone/>
              <a:defRPr sz="1200"/>
            </a:lvl5pPr>
            <a:lvl6pPr marL="1714500" indent="0" algn="ctr">
              <a:buNone/>
              <a:defRPr sz="1200"/>
            </a:lvl6pPr>
            <a:lvl7pPr marL="2057400" indent="0" algn="ctr">
              <a:buNone/>
              <a:defRPr sz="1200"/>
            </a:lvl7pPr>
            <a:lvl8pPr marL="2400300" indent="0" algn="ctr">
              <a:buNone/>
              <a:defRPr sz="1200"/>
            </a:lvl8pPr>
            <a:lvl9pPr marL="2743200" indent="0" algn="ctr">
              <a:buNone/>
              <a:defRPr sz="1200"/>
            </a:lvl9pPr>
          </a:lstStyle>
          <a:p>
            <a:r>
              <a:rPr lang="fr-FR" smtClean="0"/>
              <a:t>Modifiez le style des sous-titres du masque</a:t>
            </a:r>
            <a:endParaRPr lang="en-US" dirty="0"/>
          </a:p>
        </p:txBody>
      </p:sp>
      <p:sp>
        <p:nvSpPr>
          <p:cNvPr id="4" name="Date Placeholder 3"/>
          <p:cNvSpPr>
            <a:spLocks noGrp="1"/>
          </p:cNvSpPr>
          <p:nvPr>
            <p:ph type="dt" sz="half" idx="10"/>
          </p:nvPr>
        </p:nvSpPr>
        <p:spPr/>
        <p:txBody>
          <a:bodyPr/>
          <a:lstStyle/>
          <a:p>
            <a:fld id="{6E2A60D6-847B-487B-97BB-327C4F690C0B}" type="datetimeFigureOut">
              <a:rPr lang="fr-FR" smtClean="0"/>
              <a:t>03/02/2021</a:t>
            </a:fld>
            <a:endParaRPr lang="fr-FR"/>
          </a:p>
        </p:txBody>
      </p:sp>
      <p:sp>
        <p:nvSpPr>
          <p:cNvPr id="5" name="Footer Placeholder 4"/>
          <p:cNvSpPr>
            <a:spLocks noGrp="1"/>
          </p:cNvSpPr>
          <p:nvPr>
            <p:ph type="ftr" sz="quarter" idx="11"/>
          </p:nvPr>
        </p:nvSpPr>
        <p:spPr/>
        <p:txBody>
          <a:bodyPr/>
          <a:lstStyle/>
          <a:p>
            <a:endParaRPr lang="fr-FR"/>
          </a:p>
        </p:txBody>
      </p:sp>
      <p:sp>
        <p:nvSpPr>
          <p:cNvPr id="6" name="Slide Number Placeholder 5"/>
          <p:cNvSpPr>
            <a:spLocks noGrp="1"/>
          </p:cNvSpPr>
          <p:nvPr>
            <p:ph type="sldNum" sz="quarter" idx="12"/>
          </p:nvPr>
        </p:nvSpPr>
        <p:spPr/>
        <p:txBody>
          <a:bodyPr/>
          <a:lstStyle/>
          <a:p>
            <a:fld id="{79F9CE79-DC1C-4A65-9822-74FC8336BB40}" type="slidenum">
              <a:rPr lang="fr-FR" smtClean="0"/>
              <a:t>‹N°›</a:t>
            </a:fld>
            <a:endParaRPr lang="fr-FR"/>
          </a:p>
        </p:txBody>
      </p:sp>
    </p:spTree>
    <p:extLst>
      <p:ext uri="{BB962C8B-B14F-4D97-AF65-F5344CB8AC3E}">
        <p14:creationId xmlns:p14="http://schemas.microsoft.com/office/powerpoint/2010/main" val="438132598"/>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re et contenu">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fr-FR" smtClean="0"/>
              <a:t>Modifiez le style du titre</a:t>
            </a:r>
            <a:endParaRPr lang="en-US" dirty="0"/>
          </a:p>
        </p:txBody>
      </p:sp>
      <p:sp>
        <p:nvSpPr>
          <p:cNvPr id="3" name="Content Placeholder 2"/>
          <p:cNvSpPr>
            <a:spLocks noGrp="1"/>
          </p:cNvSpPr>
          <p:nvPr>
            <p:ph idx="1"/>
          </p:nvPr>
        </p:nvSpPr>
        <p:spPr/>
        <p:txBody>
          <a:bodyPr/>
          <a:lstStyle/>
          <a:p>
            <a:pPr lvl="0"/>
            <a:r>
              <a:rPr lang="fr-FR" smtClean="0"/>
              <a:t>Modifiez les styles du texte du masque</a:t>
            </a:r>
          </a:p>
          <a:p>
            <a:pPr lvl="1"/>
            <a:r>
              <a:rPr lang="fr-FR" smtClean="0"/>
              <a:t>Deuxième niveau</a:t>
            </a:r>
          </a:p>
          <a:p>
            <a:pPr lvl="2"/>
            <a:r>
              <a:rPr lang="fr-FR" smtClean="0"/>
              <a:t>Troisième niveau</a:t>
            </a:r>
          </a:p>
          <a:p>
            <a:pPr lvl="3"/>
            <a:r>
              <a:rPr lang="fr-FR" smtClean="0"/>
              <a:t>Quatrième niveau</a:t>
            </a:r>
          </a:p>
          <a:p>
            <a:pPr lvl="4"/>
            <a:r>
              <a:rPr lang="fr-FR" smtClean="0"/>
              <a:t>Cinquième niveau</a:t>
            </a:r>
            <a:endParaRPr lang="en-US" dirty="0"/>
          </a:p>
        </p:txBody>
      </p:sp>
      <p:sp>
        <p:nvSpPr>
          <p:cNvPr id="4" name="Date Placeholder 3"/>
          <p:cNvSpPr>
            <a:spLocks noGrp="1"/>
          </p:cNvSpPr>
          <p:nvPr>
            <p:ph type="dt" sz="half" idx="10"/>
          </p:nvPr>
        </p:nvSpPr>
        <p:spPr/>
        <p:txBody>
          <a:bodyPr/>
          <a:lstStyle/>
          <a:p>
            <a:fld id="{6E2A60D6-847B-487B-97BB-327C4F690C0B}" type="datetimeFigureOut">
              <a:rPr lang="fr-FR" smtClean="0"/>
              <a:t>03/02/2021</a:t>
            </a:fld>
            <a:endParaRPr lang="fr-FR"/>
          </a:p>
        </p:txBody>
      </p:sp>
      <p:sp>
        <p:nvSpPr>
          <p:cNvPr id="5" name="Footer Placeholder 4"/>
          <p:cNvSpPr>
            <a:spLocks noGrp="1"/>
          </p:cNvSpPr>
          <p:nvPr>
            <p:ph type="ftr" sz="quarter" idx="11"/>
          </p:nvPr>
        </p:nvSpPr>
        <p:spPr/>
        <p:txBody>
          <a:bodyPr/>
          <a:lstStyle/>
          <a:p>
            <a:endParaRPr lang="fr-FR"/>
          </a:p>
        </p:txBody>
      </p:sp>
      <p:sp>
        <p:nvSpPr>
          <p:cNvPr id="6" name="Slide Number Placeholder 5"/>
          <p:cNvSpPr>
            <a:spLocks noGrp="1"/>
          </p:cNvSpPr>
          <p:nvPr>
            <p:ph type="sldNum" sz="quarter" idx="12"/>
          </p:nvPr>
        </p:nvSpPr>
        <p:spPr/>
        <p:txBody>
          <a:bodyPr/>
          <a:lstStyle/>
          <a:p>
            <a:fld id="{79F9CE79-DC1C-4A65-9822-74FC8336BB40}" type="slidenum">
              <a:rPr lang="fr-FR" smtClean="0"/>
              <a:t>‹N°›</a:t>
            </a:fld>
            <a:endParaRPr lang="fr-FR"/>
          </a:p>
        </p:txBody>
      </p:sp>
    </p:spTree>
    <p:extLst>
      <p:ext uri="{BB962C8B-B14F-4D97-AF65-F5344CB8AC3E}">
        <p14:creationId xmlns:p14="http://schemas.microsoft.com/office/powerpoint/2010/main" val="839945077"/>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Titre de section">
    <p:spTree>
      <p:nvGrpSpPr>
        <p:cNvPr id="1" name=""/>
        <p:cNvGrpSpPr/>
        <p:nvPr/>
      </p:nvGrpSpPr>
      <p:grpSpPr>
        <a:xfrm>
          <a:off x="0" y="0"/>
          <a:ext cx="0" cy="0"/>
          <a:chOff x="0" y="0"/>
          <a:chExt cx="0" cy="0"/>
        </a:xfrm>
      </p:grpSpPr>
      <p:sp>
        <p:nvSpPr>
          <p:cNvPr id="2" name="Title 1"/>
          <p:cNvSpPr>
            <a:spLocks noGrp="1"/>
          </p:cNvSpPr>
          <p:nvPr>
            <p:ph type="title"/>
          </p:nvPr>
        </p:nvSpPr>
        <p:spPr>
          <a:xfrm>
            <a:off x="467916" y="2469624"/>
            <a:ext cx="5915025" cy="4120620"/>
          </a:xfrm>
        </p:spPr>
        <p:txBody>
          <a:bodyPr anchor="b"/>
          <a:lstStyle>
            <a:lvl1pPr>
              <a:defRPr sz="4500"/>
            </a:lvl1pPr>
          </a:lstStyle>
          <a:p>
            <a:r>
              <a:rPr lang="fr-FR" smtClean="0"/>
              <a:t>Modifiez le style du titre</a:t>
            </a:r>
            <a:endParaRPr lang="en-US" dirty="0"/>
          </a:p>
        </p:txBody>
      </p:sp>
      <p:sp>
        <p:nvSpPr>
          <p:cNvPr id="3" name="Text Placeholder 2"/>
          <p:cNvSpPr>
            <a:spLocks noGrp="1"/>
          </p:cNvSpPr>
          <p:nvPr>
            <p:ph type="body" idx="1"/>
          </p:nvPr>
        </p:nvSpPr>
        <p:spPr>
          <a:xfrm>
            <a:off x="467916" y="6629226"/>
            <a:ext cx="5915025" cy="2166937"/>
          </a:xfrm>
        </p:spPr>
        <p:txBody>
          <a:bodyPr/>
          <a:lstStyle>
            <a:lvl1pPr marL="0" indent="0">
              <a:buNone/>
              <a:defRPr sz="1800">
                <a:solidFill>
                  <a:schemeClr val="tx1"/>
                </a:solidFill>
              </a:defRPr>
            </a:lvl1pPr>
            <a:lvl2pPr marL="342900" indent="0">
              <a:buNone/>
              <a:defRPr sz="1500">
                <a:solidFill>
                  <a:schemeClr val="tx1">
                    <a:tint val="75000"/>
                  </a:schemeClr>
                </a:solidFill>
              </a:defRPr>
            </a:lvl2pPr>
            <a:lvl3pPr marL="685800" indent="0">
              <a:buNone/>
              <a:defRPr sz="1350">
                <a:solidFill>
                  <a:schemeClr val="tx1">
                    <a:tint val="75000"/>
                  </a:schemeClr>
                </a:solidFill>
              </a:defRPr>
            </a:lvl3pPr>
            <a:lvl4pPr marL="1028700" indent="0">
              <a:buNone/>
              <a:defRPr sz="1200">
                <a:solidFill>
                  <a:schemeClr val="tx1">
                    <a:tint val="75000"/>
                  </a:schemeClr>
                </a:solidFill>
              </a:defRPr>
            </a:lvl4pPr>
            <a:lvl5pPr marL="1371600" indent="0">
              <a:buNone/>
              <a:defRPr sz="1200">
                <a:solidFill>
                  <a:schemeClr val="tx1">
                    <a:tint val="75000"/>
                  </a:schemeClr>
                </a:solidFill>
              </a:defRPr>
            </a:lvl5pPr>
            <a:lvl6pPr marL="1714500" indent="0">
              <a:buNone/>
              <a:defRPr sz="1200">
                <a:solidFill>
                  <a:schemeClr val="tx1">
                    <a:tint val="75000"/>
                  </a:schemeClr>
                </a:solidFill>
              </a:defRPr>
            </a:lvl6pPr>
            <a:lvl7pPr marL="2057400" indent="0">
              <a:buNone/>
              <a:defRPr sz="1200">
                <a:solidFill>
                  <a:schemeClr val="tx1">
                    <a:tint val="75000"/>
                  </a:schemeClr>
                </a:solidFill>
              </a:defRPr>
            </a:lvl7pPr>
            <a:lvl8pPr marL="2400300" indent="0">
              <a:buNone/>
              <a:defRPr sz="1200">
                <a:solidFill>
                  <a:schemeClr val="tx1">
                    <a:tint val="75000"/>
                  </a:schemeClr>
                </a:solidFill>
              </a:defRPr>
            </a:lvl8pPr>
            <a:lvl9pPr marL="2743200" indent="0">
              <a:buNone/>
              <a:defRPr sz="1200">
                <a:solidFill>
                  <a:schemeClr val="tx1">
                    <a:tint val="75000"/>
                  </a:schemeClr>
                </a:solidFill>
              </a:defRPr>
            </a:lvl9pPr>
          </a:lstStyle>
          <a:p>
            <a:pPr lvl="0"/>
            <a:r>
              <a:rPr lang="fr-FR" smtClean="0"/>
              <a:t>Modifiez les styles du texte du masque</a:t>
            </a:r>
          </a:p>
        </p:txBody>
      </p:sp>
      <p:sp>
        <p:nvSpPr>
          <p:cNvPr id="4" name="Date Placeholder 3"/>
          <p:cNvSpPr>
            <a:spLocks noGrp="1"/>
          </p:cNvSpPr>
          <p:nvPr>
            <p:ph type="dt" sz="half" idx="10"/>
          </p:nvPr>
        </p:nvSpPr>
        <p:spPr/>
        <p:txBody>
          <a:bodyPr/>
          <a:lstStyle/>
          <a:p>
            <a:fld id="{6E2A60D6-847B-487B-97BB-327C4F690C0B}" type="datetimeFigureOut">
              <a:rPr lang="fr-FR" smtClean="0"/>
              <a:t>03/02/2021</a:t>
            </a:fld>
            <a:endParaRPr lang="fr-FR"/>
          </a:p>
        </p:txBody>
      </p:sp>
      <p:sp>
        <p:nvSpPr>
          <p:cNvPr id="5" name="Footer Placeholder 4"/>
          <p:cNvSpPr>
            <a:spLocks noGrp="1"/>
          </p:cNvSpPr>
          <p:nvPr>
            <p:ph type="ftr" sz="quarter" idx="11"/>
          </p:nvPr>
        </p:nvSpPr>
        <p:spPr/>
        <p:txBody>
          <a:bodyPr/>
          <a:lstStyle/>
          <a:p>
            <a:endParaRPr lang="fr-FR"/>
          </a:p>
        </p:txBody>
      </p:sp>
      <p:sp>
        <p:nvSpPr>
          <p:cNvPr id="6" name="Slide Number Placeholder 5"/>
          <p:cNvSpPr>
            <a:spLocks noGrp="1"/>
          </p:cNvSpPr>
          <p:nvPr>
            <p:ph type="sldNum" sz="quarter" idx="12"/>
          </p:nvPr>
        </p:nvSpPr>
        <p:spPr/>
        <p:txBody>
          <a:bodyPr/>
          <a:lstStyle/>
          <a:p>
            <a:fld id="{79F9CE79-DC1C-4A65-9822-74FC8336BB40}" type="slidenum">
              <a:rPr lang="fr-FR" smtClean="0"/>
              <a:t>‹N°›</a:t>
            </a:fld>
            <a:endParaRPr lang="fr-FR"/>
          </a:p>
        </p:txBody>
      </p:sp>
    </p:spTree>
    <p:extLst>
      <p:ext uri="{BB962C8B-B14F-4D97-AF65-F5344CB8AC3E}">
        <p14:creationId xmlns:p14="http://schemas.microsoft.com/office/powerpoint/2010/main" val="3950131362"/>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Deux contenus">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fr-FR" smtClean="0"/>
              <a:t>Modifiez le style du titre</a:t>
            </a:r>
            <a:endParaRPr lang="en-US" dirty="0"/>
          </a:p>
        </p:txBody>
      </p:sp>
      <p:sp>
        <p:nvSpPr>
          <p:cNvPr id="3" name="Content Placeholder 2"/>
          <p:cNvSpPr>
            <a:spLocks noGrp="1"/>
          </p:cNvSpPr>
          <p:nvPr>
            <p:ph sz="half" idx="1"/>
          </p:nvPr>
        </p:nvSpPr>
        <p:spPr>
          <a:xfrm>
            <a:off x="471488" y="2637014"/>
            <a:ext cx="2914650" cy="6285266"/>
          </a:xfrm>
        </p:spPr>
        <p:txBody>
          <a:bodyPr/>
          <a:lstStyle/>
          <a:p>
            <a:pPr lvl="0"/>
            <a:r>
              <a:rPr lang="fr-FR" smtClean="0"/>
              <a:t>Modifiez les styles du texte du masque</a:t>
            </a:r>
          </a:p>
          <a:p>
            <a:pPr lvl="1"/>
            <a:r>
              <a:rPr lang="fr-FR" smtClean="0"/>
              <a:t>Deuxième niveau</a:t>
            </a:r>
          </a:p>
          <a:p>
            <a:pPr lvl="2"/>
            <a:r>
              <a:rPr lang="fr-FR" smtClean="0"/>
              <a:t>Troisième niveau</a:t>
            </a:r>
          </a:p>
          <a:p>
            <a:pPr lvl="3"/>
            <a:r>
              <a:rPr lang="fr-FR" smtClean="0"/>
              <a:t>Quatrième niveau</a:t>
            </a:r>
          </a:p>
          <a:p>
            <a:pPr lvl="4"/>
            <a:r>
              <a:rPr lang="fr-FR" smtClean="0"/>
              <a:t>Cinquième niveau</a:t>
            </a:r>
            <a:endParaRPr lang="en-US" dirty="0"/>
          </a:p>
        </p:txBody>
      </p:sp>
      <p:sp>
        <p:nvSpPr>
          <p:cNvPr id="4" name="Content Placeholder 3"/>
          <p:cNvSpPr>
            <a:spLocks noGrp="1"/>
          </p:cNvSpPr>
          <p:nvPr>
            <p:ph sz="half" idx="2"/>
          </p:nvPr>
        </p:nvSpPr>
        <p:spPr>
          <a:xfrm>
            <a:off x="3471863" y="2637014"/>
            <a:ext cx="2914650" cy="6285266"/>
          </a:xfrm>
        </p:spPr>
        <p:txBody>
          <a:bodyPr/>
          <a:lstStyle/>
          <a:p>
            <a:pPr lvl="0"/>
            <a:r>
              <a:rPr lang="fr-FR" smtClean="0"/>
              <a:t>Modifiez les styles du texte du masque</a:t>
            </a:r>
          </a:p>
          <a:p>
            <a:pPr lvl="1"/>
            <a:r>
              <a:rPr lang="fr-FR" smtClean="0"/>
              <a:t>Deuxième niveau</a:t>
            </a:r>
          </a:p>
          <a:p>
            <a:pPr lvl="2"/>
            <a:r>
              <a:rPr lang="fr-FR" smtClean="0"/>
              <a:t>Troisième niveau</a:t>
            </a:r>
          </a:p>
          <a:p>
            <a:pPr lvl="3"/>
            <a:r>
              <a:rPr lang="fr-FR" smtClean="0"/>
              <a:t>Quatrième niveau</a:t>
            </a:r>
          </a:p>
          <a:p>
            <a:pPr lvl="4"/>
            <a:r>
              <a:rPr lang="fr-FR" smtClean="0"/>
              <a:t>Cinquième niveau</a:t>
            </a:r>
            <a:endParaRPr lang="en-US" dirty="0"/>
          </a:p>
        </p:txBody>
      </p:sp>
      <p:sp>
        <p:nvSpPr>
          <p:cNvPr id="5" name="Date Placeholder 4"/>
          <p:cNvSpPr>
            <a:spLocks noGrp="1"/>
          </p:cNvSpPr>
          <p:nvPr>
            <p:ph type="dt" sz="half" idx="10"/>
          </p:nvPr>
        </p:nvSpPr>
        <p:spPr/>
        <p:txBody>
          <a:bodyPr/>
          <a:lstStyle/>
          <a:p>
            <a:fld id="{6E2A60D6-847B-487B-97BB-327C4F690C0B}" type="datetimeFigureOut">
              <a:rPr lang="fr-FR" smtClean="0"/>
              <a:t>03/02/2021</a:t>
            </a:fld>
            <a:endParaRPr lang="fr-FR"/>
          </a:p>
        </p:txBody>
      </p:sp>
      <p:sp>
        <p:nvSpPr>
          <p:cNvPr id="6" name="Footer Placeholder 5"/>
          <p:cNvSpPr>
            <a:spLocks noGrp="1"/>
          </p:cNvSpPr>
          <p:nvPr>
            <p:ph type="ftr" sz="quarter" idx="11"/>
          </p:nvPr>
        </p:nvSpPr>
        <p:spPr/>
        <p:txBody>
          <a:bodyPr/>
          <a:lstStyle/>
          <a:p>
            <a:endParaRPr lang="fr-FR"/>
          </a:p>
        </p:txBody>
      </p:sp>
      <p:sp>
        <p:nvSpPr>
          <p:cNvPr id="7" name="Slide Number Placeholder 6"/>
          <p:cNvSpPr>
            <a:spLocks noGrp="1"/>
          </p:cNvSpPr>
          <p:nvPr>
            <p:ph type="sldNum" sz="quarter" idx="12"/>
          </p:nvPr>
        </p:nvSpPr>
        <p:spPr/>
        <p:txBody>
          <a:bodyPr/>
          <a:lstStyle/>
          <a:p>
            <a:fld id="{79F9CE79-DC1C-4A65-9822-74FC8336BB40}" type="slidenum">
              <a:rPr lang="fr-FR" smtClean="0"/>
              <a:t>‹N°›</a:t>
            </a:fld>
            <a:endParaRPr lang="fr-FR"/>
          </a:p>
        </p:txBody>
      </p:sp>
    </p:spTree>
    <p:extLst>
      <p:ext uri="{BB962C8B-B14F-4D97-AF65-F5344CB8AC3E}">
        <p14:creationId xmlns:p14="http://schemas.microsoft.com/office/powerpoint/2010/main" val="3145053862"/>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aison">
    <p:spTree>
      <p:nvGrpSpPr>
        <p:cNvPr id="1" name=""/>
        <p:cNvGrpSpPr/>
        <p:nvPr/>
      </p:nvGrpSpPr>
      <p:grpSpPr>
        <a:xfrm>
          <a:off x="0" y="0"/>
          <a:ext cx="0" cy="0"/>
          <a:chOff x="0" y="0"/>
          <a:chExt cx="0" cy="0"/>
        </a:xfrm>
      </p:grpSpPr>
      <p:sp>
        <p:nvSpPr>
          <p:cNvPr id="2" name="Title 1"/>
          <p:cNvSpPr>
            <a:spLocks noGrp="1"/>
          </p:cNvSpPr>
          <p:nvPr>
            <p:ph type="title"/>
          </p:nvPr>
        </p:nvSpPr>
        <p:spPr>
          <a:xfrm>
            <a:off x="472381" y="527405"/>
            <a:ext cx="5915025" cy="1914702"/>
          </a:xfrm>
        </p:spPr>
        <p:txBody>
          <a:bodyPr/>
          <a:lstStyle/>
          <a:p>
            <a:r>
              <a:rPr lang="fr-FR" smtClean="0"/>
              <a:t>Modifiez le style du titre</a:t>
            </a:r>
            <a:endParaRPr lang="en-US" dirty="0"/>
          </a:p>
        </p:txBody>
      </p:sp>
      <p:sp>
        <p:nvSpPr>
          <p:cNvPr id="3" name="Text Placeholder 2"/>
          <p:cNvSpPr>
            <a:spLocks noGrp="1"/>
          </p:cNvSpPr>
          <p:nvPr>
            <p:ph type="body" idx="1"/>
          </p:nvPr>
        </p:nvSpPr>
        <p:spPr>
          <a:xfrm>
            <a:off x="472381" y="2428347"/>
            <a:ext cx="2901255" cy="1190095"/>
          </a:xfrm>
        </p:spPr>
        <p:txBody>
          <a:bodyPr anchor="b"/>
          <a:lstStyle>
            <a:lvl1pPr marL="0" indent="0">
              <a:buNone/>
              <a:defRPr sz="1800" b="1"/>
            </a:lvl1pPr>
            <a:lvl2pPr marL="342900" indent="0">
              <a:buNone/>
              <a:defRPr sz="1500" b="1"/>
            </a:lvl2pPr>
            <a:lvl3pPr marL="685800" indent="0">
              <a:buNone/>
              <a:defRPr sz="1350" b="1"/>
            </a:lvl3pPr>
            <a:lvl4pPr marL="1028700" indent="0">
              <a:buNone/>
              <a:defRPr sz="1200" b="1"/>
            </a:lvl4pPr>
            <a:lvl5pPr marL="1371600" indent="0">
              <a:buNone/>
              <a:defRPr sz="1200" b="1"/>
            </a:lvl5pPr>
            <a:lvl6pPr marL="1714500" indent="0">
              <a:buNone/>
              <a:defRPr sz="1200" b="1"/>
            </a:lvl6pPr>
            <a:lvl7pPr marL="2057400" indent="0">
              <a:buNone/>
              <a:defRPr sz="1200" b="1"/>
            </a:lvl7pPr>
            <a:lvl8pPr marL="2400300" indent="0">
              <a:buNone/>
              <a:defRPr sz="1200" b="1"/>
            </a:lvl8pPr>
            <a:lvl9pPr marL="2743200" indent="0">
              <a:buNone/>
              <a:defRPr sz="1200" b="1"/>
            </a:lvl9pPr>
          </a:lstStyle>
          <a:p>
            <a:pPr lvl="0"/>
            <a:r>
              <a:rPr lang="fr-FR" smtClean="0"/>
              <a:t>Modifiez les styles du texte du masque</a:t>
            </a:r>
          </a:p>
        </p:txBody>
      </p:sp>
      <p:sp>
        <p:nvSpPr>
          <p:cNvPr id="4" name="Content Placeholder 3"/>
          <p:cNvSpPr>
            <a:spLocks noGrp="1"/>
          </p:cNvSpPr>
          <p:nvPr>
            <p:ph sz="half" idx="2"/>
          </p:nvPr>
        </p:nvSpPr>
        <p:spPr>
          <a:xfrm>
            <a:off x="472381" y="3618442"/>
            <a:ext cx="2901255" cy="5322183"/>
          </a:xfrm>
        </p:spPr>
        <p:txBody>
          <a:bodyPr/>
          <a:lstStyle/>
          <a:p>
            <a:pPr lvl="0"/>
            <a:r>
              <a:rPr lang="fr-FR" smtClean="0"/>
              <a:t>Modifiez les styles du texte du masque</a:t>
            </a:r>
          </a:p>
          <a:p>
            <a:pPr lvl="1"/>
            <a:r>
              <a:rPr lang="fr-FR" smtClean="0"/>
              <a:t>Deuxième niveau</a:t>
            </a:r>
          </a:p>
          <a:p>
            <a:pPr lvl="2"/>
            <a:r>
              <a:rPr lang="fr-FR" smtClean="0"/>
              <a:t>Troisième niveau</a:t>
            </a:r>
          </a:p>
          <a:p>
            <a:pPr lvl="3"/>
            <a:r>
              <a:rPr lang="fr-FR" smtClean="0"/>
              <a:t>Quatrième niveau</a:t>
            </a:r>
          </a:p>
          <a:p>
            <a:pPr lvl="4"/>
            <a:r>
              <a:rPr lang="fr-FR" smtClean="0"/>
              <a:t>Cinquième niveau</a:t>
            </a:r>
            <a:endParaRPr lang="en-US" dirty="0"/>
          </a:p>
        </p:txBody>
      </p:sp>
      <p:sp>
        <p:nvSpPr>
          <p:cNvPr id="5" name="Text Placeholder 4"/>
          <p:cNvSpPr>
            <a:spLocks noGrp="1"/>
          </p:cNvSpPr>
          <p:nvPr>
            <p:ph type="body" sz="quarter" idx="3"/>
          </p:nvPr>
        </p:nvSpPr>
        <p:spPr>
          <a:xfrm>
            <a:off x="3471863" y="2428347"/>
            <a:ext cx="2915543" cy="1190095"/>
          </a:xfrm>
        </p:spPr>
        <p:txBody>
          <a:bodyPr anchor="b"/>
          <a:lstStyle>
            <a:lvl1pPr marL="0" indent="0">
              <a:buNone/>
              <a:defRPr sz="1800" b="1"/>
            </a:lvl1pPr>
            <a:lvl2pPr marL="342900" indent="0">
              <a:buNone/>
              <a:defRPr sz="1500" b="1"/>
            </a:lvl2pPr>
            <a:lvl3pPr marL="685800" indent="0">
              <a:buNone/>
              <a:defRPr sz="1350" b="1"/>
            </a:lvl3pPr>
            <a:lvl4pPr marL="1028700" indent="0">
              <a:buNone/>
              <a:defRPr sz="1200" b="1"/>
            </a:lvl4pPr>
            <a:lvl5pPr marL="1371600" indent="0">
              <a:buNone/>
              <a:defRPr sz="1200" b="1"/>
            </a:lvl5pPr>
            <a:lvl6pPr marL="1714500" indent="0">
              <a:buNone/>
              <a:defRPr sz="1200" b="1"/>
            </a:lvl6pPr>
            <a:lvl7pPr marL="2057400" indent="0">
              <a:buNone/>
              <a:defRPr sz="1200" b="1"/>
            </a:lvl7pPr>
            <a:lvl8pPr marL="2400300" indent="0">
              <a:buNone/>
              <a:defRPr sz="1200" b="1"/>
            </a:lvl8pPr>
            <a:lvl9pPr marL="2743200" indent="0">
              <a:buNone/>
              <a:defRPr sz="1200" b="1"/>
            </a:lvl9pPr>
          </a:lstStyle>
          <a:p>
            <a:pPr lvl="0"/>
            <a:r>
              <a:rPr lang="fr-FR" smtClean="0"/>
              <a:t>Modifiez les styles du texte du masque</a:t>
            </a:r>
          </a:p>
        </p:txBody>
      </p:sp>
      <p:sp>
        <p:nvSpPr>
          <p:cNvPr id="6" name="Content Placeholder 5"/>
          <p:cNvSpPr>
            <a:spLocks noGrp="1"/>
          </p:cNvSpPr>
          <p:nvPr>
            <p:ph sz="quarter" idx="4"/>
          </p:nvPr>
        </p:nvSpPr>
        <p:spPr>
          <a:xfrm>
            <a:off x="3471863" y="3618442"/>
            <a:ext cx="2915543" cy="5322183"/>
          </a:xfrm>
        </p:spPr>
        <p:txBody>
          <a:bodyPr/>
          <a:lstStyle/>
          <a:p>
            <a:pPr lvl="0"/>
            <a:r>
              <a:rPr lang="fr-FR" smtClean="0"/>
              <a:t>Modifiez les styles du texte du masque</a:t>
            </a:r>
          </a:p>
          <a:p>
            <a:pPr lvl="1"/>
            <a:r>
              <a:rPr lang="fr-FR" smtClean="0"/>
              <a:t>Deuxième niveau</a:t>
            </a:r>
          </a:p>
          <a:p>
            <a:pPr lvl="2"/>
            <a:r>
              <a:rPr lang="fr-FR" smtClean="0"/>
              <a:t>Troisième niveau</a:t>
            </a:r>
          </a:p>
          <a:p>
            <a:pPr lvl="3"/>
            <a:r>
              <a:rPr lang="fr-FR" smtClean="0"/>
              <a:t>Quatrième niveau</a:t>
            </a:r>
          </a:p>
          <a:p>
            <a:pPr lvl="4"/>
            <a:r>
              <a:rPr lang="fr-FR" smtClean="0"/>
              <a:t>Cinquième niveau</a:t>
            </a:r>
            <a:endParaRPr lang="en-US" dirty="0"/>
          </a:p>
        </p:txBody>
      </p:sp>
      <p:sp>
        <p:nvSpPr>
          <p:cNvPr id="7" name="Date Placeholder 6"/>
          <p:cNvSpPr>
            <a:spLocks noGrp="1"/>
          </p:cNvSpPr>
          <p:nvPr>
            <p:ph type="dt" sz="half" idx="10"/>
          </p:nvPr>
        </p:nvSpPr>
        <p:spPr/>
        <p:txBody>
          <a:bodyPr/>
          <a:lstStyle/>
          <a:p>
            <a:fld id="{6E2A60D6-847B-487B-97BB-327C4F690C0B}" type="datetimeFigureOut">
              <a:rPr lang="fr-FR" smtClean="0"/>
              <a:t>03/02/2021</a:t>
            </a:fld>
            <a:endParaRPr lang="fr-FR"/>
          </a:p>
        </p:txBody>
      </p:sp>
      <p:sp>
        <p:nvSpPr>
          <p:cNvPr id="8" name="Footer Placeholder 7"/>
          <p:cNvSpPr>
            <a:spLocks noGrp="1"/>
          </p:cNvSpPr>
          <p:nvPr>
            <p:ph type="ftr" sz="quarter" idx="11"/>
          </p:nvPr>
        </p:nvSpPr>
        <p:spPr/>
        <p:txBody>
          <a:bodyPr/>
          <a:lstStyle/>
          <a:p>
            <a:endParaRPr lang="fr-FR"/>
          </a:p>
        </p:txBody>
      </p:sp>
      <p:sp>
        <p:nvSpPr>
          <p:cNvPr id="9" name="Slide Number Placeholder 8"/>
          <p:cNvSpPr>
            <a:spLocks noGrp="1"/>
          </p:cNvSpPr>
          <p:nvPr>
            <p:ph type="sldNum" sz="quarter" idx="12"/>
          </p:nvPr>
        </p:nvSpPr>
        <p:spPr/>
        <p:txBody>
          <a:bodyPr/>
          <a:lstStyle/>
          <a:p>
            <a:fld id="{79F9CE79-DC1C-4A65-9822-74FC8336BB40}" type="slidenum">
              <a:rPr lang="fr-FR" smtClean="0"/>
              <a:t>‹N°›</a:t>
            </a:fld>
            <a:endParaRPr lang="fr-FR"/>
          </a:p>
        </p:txBody>
      </p:sp>
    </p:spTree>
    <p:extLst>
      <p:ext uri="{BB962C8B-B14F-4D97-AF65-F5344CB8AC3E}">
        <p14:creationId xmlns:p14="http://schemas.microsoft.com/office/powerpoint/2010/main" val="514097184"/>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re seul">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fr-FR" smtClean="0"/>
              <a:t>Modifiez le style du titre</a:t>
            </a:r>
            <a:endParaRPr lang="en-US" dirty="0"/>
          </a:p>
        </p:txBody>
      </p:sp>
      <p:sp>
        <p:nvSpPr>
          <p:cNvPr id="3" name="Date Placeholder 2"/>
          <p:cNvSpPr>
            <a:spLocks noGrp="1"/>
          </p:cNvSpPr>
          <p:nvPr>
            <p:ph type="dt" sz="half" idx="10"/>
          </p:nvPr>
        </p:nvSpPr>
        <p:spPr/>
        <p:txBody>
          <a:bodyPr/>
          <a:lstStyle/>
          <a:p>
            <a:fld id="{6E2A60D6-847B-487B-97BB-327C4F690C0B}" type="datetimeFigureOut">
              <a:rPr lang="fr-FR" smtClean="0"/>
              <a:t>03/02/2021</a:t>
            </a:fld>
            <a:endParaRPr lang="fr-FR"/>
          </a:p>
        </p:txBody>
      </p:sp>
      <p:sp>
        <p:nvSpPr>
          <p:cNvPr id="4" name="Footer Placeholder 3"/>
          <p:cNvSpPr>
            <a:spLocks noGrp="1"/>
          </p:cNvSpPr>
          <p:nvPr>
            <p:ph type="ftr" sz="quarter" idx="11"/>
          </p:nvPr>
        </p:nvSpPr>
        <p:spPr/>
        <p:txBody>
          <a:bodyPr/>
          <a:lstStyle/>
          <a:p>
            <a:endParaRPr lang="fr-FR"/>
          </a:p>
        </p:txBody>
      </p:sp>
      <p:sp>
        <p:nvSpPr>
          <p:cNvPr id="5" name="Slide Number Placeholder 4"/>
          <p:cNvSpPr>
            <a:spLocks noGrp="1"/>
          </p:cNvSpPr>
          <p:nvPr>
            <p:ph type="sldNum" sz="quarter" idx="12"/>
          </p:nvPr>
        </p:nvSpPr>
        <p:spPr/>
        <p:txBody>
          <a:bodyPr/>
          <a:lstStyle/>
          <a:p>
            <a:fld id="{79F9CE79-DC1C-4A65-9822-74FC8336BB40}" type="slidenum">
              <a:rPr lang="fr-FR" smtClean="0"/>
              <a:t>‹N°›</a:t>
            </a:fld>
            <a:endParaRPr lang="fr-FR"/>
          </a:p>
        </p:txBody>
      </p:sp>
    </p:spTree>
    <p:extLst>
      <p:ext uri="{BB962C8B-B14F-4D97-AF65-F5344CB8AC3E}">
        <p14:creationId xmlns:p14="http://schemas.microsoft.com/office/powerpoint/2010/main" val="4275608699"/>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Vide">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6E2A60D6-847B-487B-97BB-327C4F690C0B}" type="datetimeFigureOut">
              <a:rPr lang="fr-FR" smtClean="0"/>
              <a:t>03/02/2021</a:t>
            </a:fld>
            <a:endParaRPr lang="fr-FR"/>
          </a:p>
        </p:txBody>
      </p:sp>
      <p:sp>
        <p:nvSpPr>
          <p:cNvPr id="3" name="Footer Placeholder 2"/>
          <p:cNvSpPr>
            <a:spLocks noGrp="1"/>
          </p:cNvSpPr>
          <p:nvPr>
            <p:ph type="ftr" sz="quarter" idx="11"/>
          </p:nvPr>
        </p:nvSpPr>
        <p:spPr/>
        <p:txBody>
          <a:bodyPr/>
          <a:lstStyle/>
          <a:p>
            <a:endParaRPr lang="fr-FR"/>
          </a:p>
        </p:txBody>
      </p:sp>
      <p:sp>
        <p:nvSpPr>
          <p:cNvPr id="4" name="Slide Number Placeholder 3"/>
          <p:cNvSpPr>
            <a:spLocks noGrp="1"/>
          </p:cNvSpPr>
          <p:nvPr>
            <p:ph type="sldNum" sz="quarter" idx="12"/>
          </p:nvPr>
        </p:nvSpPr>
        <p:spPr/>
        <p:txBody>
          <a:bodyPr/>
          <a:lstStyle/>
          <a:p>
            <a:fld id="{79F9CE79-DC1C-4A65-9822-74FC8336BB40}" type="slidenum">
              <a:rPr lang="fr-FR" smtClean="0"/>
              <a:t>‹N°›</a:t>
            </a:fld>
            <a:endParaRPr lang="fr-FR"/>
          </a:p>
        </p:txBody>
      </p:sp>
    </p:spTree>
    <p:extLst>
      <p:ext uri="{BB962C8B-B14F-4D97-AF65-F5344CB8AC3E}">
        <p14:creationId xmlns:p14="http://schemas.microsoft.com/office/powerpoint/2010/main" val="2833054959"/>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u avec légende">
    <p:spTree>
      <p:nvGrpSpPr>
        <p:cNvPr id="1" name=""/>
        <p:cNvGrpSpPr/>
        <p:nvPr/>
      </p:nvGrpSpPr>
      <p:grpSpPr>
        <a:xfrm>
          <a:off x="0" y="0"/>
          <a:ext cx="0" cy="0"/>
          <a:chOff x="0" y="0"/>
          <a:chExt cx="0" cy="0"/>
        </a:xfrm>
      </p:grpSpPr>
      <p:sp>
        <p:nvSpPr>
          <p:cNvPr id="2" name="Title 1"/>
          <p:cNvSpPr>
            <a:spLocks noGrp="1"/>
          </p:cNvSpPr>
          <p:nvPr>
            <p:ph type="title"/>
          </p:nvPr>
        </p:nvSpPr>
        <p:spPr>
          <a:xfrm>
            <a:off x="472381" y="660400"/>
            <a:ext cx="2211884" cy="2311400"/>
          </a:xfrm>
        </p:spPr>
        <p:txBody>
          <a:bodyPr anchor="b"/>
          <a:lstStyle>
            <a:lvl1pPr>
              <a:defRPr sz="2400"/>
            </a:lvl1pPr>
          </a:lstStyle>
          <a:p>
            <a:r>
              <a:rPr lang="fr-FR" smtClean="0"/>
              <a:t>Modifiez le style du titre</a:t>
            </a:r>
            <a:endParaRPr lang="en-US" dirty="0"/>
          </a:p>
        </p:txBody>
      </p:sp>
      <p:sp>
        <p:nvSpPr>
          <p:cNvPr id="3" name="Content Placeholder 2"/>
          <p:cNvSpPr>
            <a:spLocks noGrp="1"/>
          </p:cNvSpPr>
          <p:nvPr>
            <p:ph idx="1"/>
          </p:nvPr>
        </p:nvSpPr>
        <p:spPr>
          <a:xfrm>
            <a:off x="2915543" y="1426283"/>
            <a:ext cx="3471863" cy="7039681"/>
          </a:xfrm>
        </p:spPr>
        <p:txBody>
          <a:bodyPr/>
          <a:lstStyle>
            <a:lvl1pPr>
              <a:defRPr sz="2400"/>
            </a:lvl1pPr>
            <a:lvl2pPr>
              <a:defRPr sz="2100"/>
            </a:lvl2pPr>
            <a:lvl3pPr>
              <a:defRPr sz="1800"/>
            </a:lvl3pPr>
            <a:lvl4pPr>
              <a:defRPr sz="1500"/>
            </a:lvl4pPr>
            <a:lvl5pPr>
              <a:defRPr sz="1500"/>
            </a:lvl5pPr>
            <a:lvl6pPr>
              <a:defRPr sz="1500"/>
            </a:lvl6pPr>
            <a:lvl7pPr>
              <a:defRPr sz="1500"/>
            </a:lvl7pPr>
            <a:lvl8pPr>
              <a:defRPr sz="1500"/>
            </a:lvl8pPr>
            <a:lvl9pPr>
              <a:defRPr sz="1500"/>
            </a:lvl9pPr>
          </a:lstStyle>
          <a:p>
            <a:pPr lvl="0"/>
            <a:r>
              <a:rPr lang="fr-FR" smtClean="0"/>
              <a:t>Modifiez les styles du texte du masque</a:t>
            </a:r>
          </a:p>
          <a:p>
            <a:pPr lvl="1"/>
            <a:r>
              <a:rPr lang="fr-FR" smtClean="0"/>
              <a:t>Deuxième niveau</a:t>
            </a:r>
          </a:p>
          <a:p>
            <a:pPr lvl="2"/>
            <a:r>
              <a:rPr lang="fr-FR" smtClean="0"/>
              <a:t>Troisième niveau</a:t>
            </a:r>
          </a:p>
          <a:p>
            <a:pPr lvl="3"/>
            <a:r>
              <a:rPr lang="fr-FR" smtClean="0"/>
              <a:t>Quatrième niveau</a:t>
            </a:r>
          </a:p>
          <a:p>
            <a:pPr lvl="4"/>
            <a:r>
              <a:rPr lang="fr-FR" smtClean="0"/>
              <a:t>Cinquième niveau</a:t>
            </a:r>
            <a:endParaRPr lang="en-US" dirty="0"/>
          </a:p>
        </p:txBody>
      </p:sp>
      <p:sp>
        <p:nvSpPr>
          <p:cNvPr id="4" name="Text Placeholder 3"/>
          <p:cNvSpPr>
            <a:spLocks noGrp="1"/>
          </p:cNvSpPr>
          <p:nvPr>
            <p:ph type="body" sz="half" idx="2"/>
          </p:nvPr>
        </p:nvSpPr>
        <p:spPr>
          <a:xfrm>
            <a:off x="472381" y="2971800"/>
            <a:ext cx="2211884" cy="5505627"/>
          </a:xfrm>
        </p:spPr>
        <p:txBody>
          <a:bodyPr/>
          <a:lstStyle>
            <a:lvl1pPr marL="0" indent="0">
              <a:buNone/>
              <a:defRPr sz="1200"/>
            </a:lvl1pPr>
            <a:lvl2pPr marL="342900" indent="0">
              <a:buNone/>
              <a:defRPr sz="1050"/>
            </a:lvl2pPr>
            <a:lvl3pPr marL="685800" indent="0">
              <a:buNone/>
              <a:defRPr sz="900"/>
            </a:lvl3pPr>
            <a:lvl4pPr marL="1028700" indent="0">
              <a:buNone/>
              <a:defRPr sz="750"/>
            </a:lvl4pPr>
            <a:lvl5pPr marL="1371600" indent="0">
              <a:buNone/>
              <a:defRPr sz="750"/>
            </a:lvl5pPr>
            <a:lvl6pPr marL="1714500" indent="0">
              <a:buNone/>
              <a:defRPr sz="750"/>
            </a:lvl6pPr>
            <a:lvl7pPr marL="2057400" indent="0">
              <a:buNone/>
              <a:defRPr sz="750"/>
            </a:lvl7pPr>
            <a:lvl8pPr marL="2400300" indent="0">
              <a:buNone/>
              <a:defRPr sz="750"/>
            </a:lvl8pPr>
            <a:lvl9pPr marL="2743200" indent="0">
              <a:buNone/>
              <a:defRPr sz="750"/>
            </a:lvl9pPr>
          </a:lstStyle>
          <a:p>
            <a:pPr lvl="0"/>
            <a:r>
              <a:rPr lang="fr-FR" smtClean="0"/>
              <a:t>Modifiez les styles du texte du masque</a:t>
            </a:r>
          </a:p>
        </p:txBody>
      </p:sp>
      <p:sp>
        <p:nvSpPr>
          <p:cNvPr id="5" name="Date Placeholder 4"/>
          <p:cNvSpPr>
            <a:spLocks noGrp="1"/>
          </p:cNvSpPr>
          <p:nvPr>
            <p:ph type="dt" sz="half" idx="10"/>
          </p:nvPr>
        </p:nvSpPr>
        <p:spPr/>
        <p:txBody>
          <a:bodyPr/>
          <a:lstStyle/>
          <a:p>
            <a:fld id="{6E2A60D6-847B-487B-97BB-327C4F690C0B}" type="datetimeFigureOut">
              <a:rPr lang="fr-FR" smtClean="0"/>
              <a:t>03/02/2021</a:t>
            </a:fld>
            <a:endParaRPr lang="fr-FR"/>
          </a:p>
        </p:txBody>
      </p:sp>
      <p:sp>
        <p:nvSpPr>
          <p:cNvPr id="6" name="Footer Placeholder 5"/>
          <p:cNvSpPr>
            <a:spLocks noGrp="1"/>
          </p:cNvSpPr>
          <p:nvPr>
            <p:ph type="ftr" sz="quarter" idx="11"/>
          </p:nvPr>
        </p:nvSpPr>
        <p:spPr/>
        <p:txBody>
          <a:bodyPr/>
          <a:lstStyle/>
          <a:p>
            <a:endParaRPr lang="fr-FR"/>
          </a:p>
        </p:txBody>
      </p:sp>
      <p:sp>
        <p:nvSpPr>
          <p:cNvPr id="7" name="Slide Number Placeholder 6"/>
          <p:cNvSpPr>
            <a:spLocks noGrp="1"/>
          </p:cNvSpPr>
          <p:nvPr>
            <p:ph type="sldNum" sz="quarter" idx="12"/>
          </p:nvPr>
        </p:nvSpPr>
        <p:spPr/>
        <p:txBody>
          <a:bodyPr/>
          <a:lstStyle/>
          <a:p>
            <a:fld id="{79F9CE79-DC1C-4A65-9822-74FC8336BB40}" type="slidenum">
              <a:rPr lang="fr-FR" smtClean="0"/>
              <a:t>‹N°›</a:t>
            </a:fld>
            <a:endParaRPr lang="fr-FR"/>
          </a:p>
        </p:txBody>
      </p:sp>
    </p:spTree>
    <p:extLst>
      <p:ext uri="{BB962C8B-B14F-4D97-AF65-F5344CB8AC3E}">
        <p14:creationId xmlns:p14="http://schemas.microsoft.com/office/powerpoint/2010/main" val="1387382520"/>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Image avec légende">
    <p:spTree>
      <p:nvGrpSpPr>
        <p:cNvPr id="1" name=""/>
        <p:cNvGrpSpPr/>
        <p:nvPr/>
      </p:nvGrpSpPr>
      <p:grpSpPr>
        <a:xfrm>
          <a:off x="0" y="0"/>
          <a:ext cx="0" cy="0"/>
          <a:chOff x="0" y="0"/>
          <a:chExt cx="0" cy="0"/>
        </a:xfrm>
      </p:grpSpPr>
      <p:sp>
        <p:nvSpPr>
          <p:cNvPr id="2" name="Title 1"/>
          <p:cNvSpPr>
            <a:spLocks noGrp="1"/>
          </p:cNvSpPr>
          <p:nvPr>
            <p:ph type="title"/>
          </p:nvPr>
        </p:nvSpPr>
        <p:spPr>
          <a:xfrm>
            <a:off x="472381" y="660400"/>
            <a:ext cx="2211884" cy="2311400"/>
          </a:xfrm>
        </p:spPr>
        <p:txBody>
          <a:bodyPr anchor="b"/>
          <a:lstStyle>
            <a:lvl1pPr>
              <a:defRPr sz="2400"/>
            </a:lvl1pPr>
          </a:lstStyle>
          <a:p>
            <a:r>
              <a:rPr lang="fr-FR" smtClean="0"/>
              <a:t>Modifiez le style du titre</a:t>
            </a:r>
            <a:endParaRPr lang="en-US" dirty="0"/>
          </a:p>
        </p:txBody>
      </p:sp>
      <p:sp>
        <p:nvSpPr>
          <p:cNvPr id="3" name="Picture Placeholder 2"/>
          <p:cNvSpPr>
            <a:spLocks noGrp="1" noChangeAspect="1"/>
          </p:cNvSpPr>
          <p:nvPr>
            <p:ph type="pic" idx="1"/>
          </p:nvPr>
        </p:nvSpPr>
        <p:spPr>
          <a:xfrm>
            <a:off x="2915543" y="1426283"/>
            <a:ext cx="3471863" cy="7039681"/>
          </a:xfrm>
        </p:spPr>
        <p:txBody>
          <a:bodyPr anchor="t"/>
          <a:lstStyle>
            <a:lvl1pPr marL="0" indent="0">
              <a:buNone/>
              <a:defRPr sz="2400"/>
            </a:lvl1pPr>
            <a:lvl2pPr marL="342900" indent="0">
              <a:buNone/>
              <a:defRPr sz="2100"/>
            </a:lvl2pPr>
            <a:lvl3pPr marL="685800" indent="0">
              <a:buNone/>
              <a:defRPr sz="1800"/>
            </a:lvl3pPr>
            <a:lvl4pPr marL="1028700" indent="0">
              <a:buNone/>
              <a:defRPr sz="1500"/>
            </a:lvl4pPr>
            <a:lvl5pPr marL="1371600" indent="0">
              <a:buNone/>
              <a:defRPr sz="1500"/>
            </a:lvl5pPr>
            <a:lvl6pPr marL="1714500" indent="0">
              <a:buNone/>
              <a:defRPr sz="1500"/>
            </a:lvl6pPr>
            <a:lvl7pPr marL="2057400" indent="0">
              <a:buNone/>
              <a:defRPr sz="1500"/>
            </a:lvl7pPr>
            <a:lvl8pPr marL="2400300" indent="0">
              <a:buNone/>
              <a:defRPr sz="1500"/>
            </a:lvl8pPr>
            <a:lvl9pPr marL="2743200" indent="0">
              <a:buNone/>
              <a:defRPr sz="1500"/>
            </a:lvl9pPr>
          </a:lstStyle>
          <a:p>
            <a:r>
              <a:rPr lang="fr-FR" smtClean="0"/>
              <a:t>Cliquez sur l'icône pour ajouter une image</a:t>
            </a:r>
            <a:endParaRPr lang="en-US" dirty="0"/>
          </a:p>
        </p:txBody>
      </p:sp>
      <p:sp>
        <p:nvSpPr>
          <p:cNvPr id="4" name="Text Placeholder 3"/>
          <p:cNvSpPr>
            <a:spLocks noGrp="1"/>
          </p:cNvSpPr>
          <p:nvPr>
            <p:ph type="body" sz="half" idx="2"/>
          </p:nvPr>
        </p:nvSpPr>
        <p:spPr>
          <a:xfrm>
            <a:off x="472381" y="2971800"/>
            <a:ext cx="2211884" cy="5505627"/>
          </a:xfrm>
        </p:spPr>
        <p:txBody>
          <a:bodyPr/>
          <a:lstStyle>
            <a:lvl1pPr marL="0" indent="0">
              <a:buNone/>
              <a:defRPr sz="1200"/>
            </a:lvl1pPr>
            <a:lvl2pPr marL="342900" indent="0">
              <a:buNone/>
              <a:defRPr sz="1050"/>
            </a:lvl2pPr>
            <a:lvl3pPr marL="685800" indent="0">
              <a:buNone/>
              <a:defRPr sz="900"/>
            </a:lvl3pPr>
            <a:lvl4pPr marL="1028700" indent="0">
              <a:buNone/>
              <a:defRPr sz="750"/>
            </a:lvl4pPr>
            <a:lvl5pPr marL="1371600" indent="0">
              <a:buNone/>
              <a:defRPr sz="750"/>
            </a:lvl5pPr>
            <a:lvl6pPr marL="1714500" indent="0">
              <a:buNone/>
              <a:defRPr sz="750"/>
            </a:lvl6pPr>
            <a:lvl7pPr marL="2057400" indent="0">
              <a:buNone/>
              <a:defRPr sz="750"/>
            </a:lvl7pPr>
            <a:lvl8pPr marL="2400300" indent="0">
              <a:buNone/>
              <a:defRPr sz="750"/>
            </a:lvl8pPr>
            <a:lvl9pPr marL="2743200" indent="0">
              <a:buNone/>
              <a:defRPr sz="750"/>
            </a:lvl9pPr>
          </a:lstStyle>
          <a:p>
            <a:pPr lvl="0"/>
            <a:r>
              <a:rPr lang="fr-FR" smtClean="0"/>
              <a:t>Modifiez les styles du texte du masque</a:t>
            </a:r>
          </a:p>
        </p:txBody>
      </p:sp>
      <p:sp>
        <p:nvSpPr>
          <p:cNvPr id="5" name="Date Placeholder 4"/>
          <p:cNvSpPr>
            <a:spLocks noGrp="1"/>
          </p:cNvSpPr>
          <p:nvPr>
            <p:ph type="dt" sz="half" idx="10"/>
          </p:nvPr>
        </p:nvSpPr>
        <p:spPr/>
        <p:txBody>
          <a:bodyPr/>
          <a:lstStyle/>
          <a:p>
            <a:fld id="{6E2A60D6-847B-487B-97BB-327C4F690C0B}" type="datetimeFigureOut">
              <a:rPr lang="fr-FR" smtClean="0"/>
              <a:t>03/02/2021</a:t>
            </a:fld>
            <a:endParaRPr lang="fr-FR"/>
          </a:p>
        </p:txBody>
      </p:sp>
      <p:sp>
        <p:nvSpPr>
          <p:cNvPr id="6" name="Footer Placeholder 5"/>
          <p:cNvSpPr>
            <a:spLocks noGrp="1"/>
          </p:cNvSpPr>
          <p:nvPr>
            <p:ph type="ftr" sz="quarter" idx="11"/>
          </p:nvPr>
        </p:nvSpPr>
        <p:spPr/>
        <p:txBody>
          <a:bodyPr/>
          <a:lstStyle/>
          <a:p>
            <a:endParaRPr lang="fr-FR"/>
          </a:p>
        </p:txBody>
      </p:sp>
      <p:sp>
        <p:nvSpPr>
          <p:cNvPr id="7" name="Slide Number Placeholder 6"/>
          <p:cNvSpPr>
            <a:spLocks noGrp="1"/>
          </p:cNvSpPr>
          <p:nvPr>
            <p:ph type="sldNum" sz="quarter" idx="12"/>
          </p:nvPr>
        </p:nvSpPr>
        <p:spPr/>
        <p:txBody>
          <a:bodyPr/>
          <a:lstStyle/>
          <a:p>
            <a:fld id="{79F9CE79-DC1C-4A65-9822-74FC8336BB40}" type="slidenum">
              <a:rPr lang="fr-FR" smtClean="0"/>
              <a:t>‹N°›</a:t>
            </a:fld>
            <a:endParaRPr lang="fr-FR"/>
          </a:p>
        </p:txBody>
      </p:sp>
    </p:spTree>
    <p:extLst>
      <p:ext uri="{BB962C8B-B14F-4D97-AF65-F5344CB8AC3E}">
        <p14:creationId xmlns:p14="http://schemas.microsoft.com/office/powerpoint/2010/main" val="331180041"/>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re et texte vertical">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fr-FR" smtClean="0"/>
              <a:t>Modifiez le style du titre</a:t>
            </a:r>
            <a:endParaRPr lang="en-US" dirty="0"/>
          </a:p>
        </p:txBody>
      </p:sp>
      <p:sp>
        <p:nvSpPr>
          <p:cNvPr id="3" name="Vertical Text Placeholder 2"/>
          <p:cNvSpPr>
            <a:spLocks noGrp="1"/>
          </p:cNvSpPr>
          <p:nvPr>
            <p:ph type="body" orient="vert" idx="1"/>
          </p:nvPr>
        </p:nvSpPr>
        <p:spPr/>
        <p:txBody>
          <a:bodyPr vert="eaVert"/>
          <a:lstStyle/>
          <a:p>
            <a:pPr lvl="0"/>
            <a:r>
              <a:rPr lang="fr-FR" smtClean="0"/>
              <a:t>Modifiez les styles du texte du masque</a:t>
            </a:r>
          </a:p>
          <a:p>
            <a:pPr lvl="1"/>
            <a:r>
              <a:rPr lang="fr-FR" smtClean="0"/>
              <a:t>Deuxième niveau</a:t>
            </a:r>
          </a:p>
          <a:p>
            <a:pPr lvl="2"/>
            <a:r>
              <a:rPr lang="fr-FR" smtClean="0"/>
              <a:t>Troisième niveau</a:t>
            </a:r>
          </a:p>
          <a:p>
            <a:pPr lvl="3"/>
            <a:r>
              <a:rPr lang="fr-FR" smtClean="0"/>
              <a:t>Quatrième niveau</a:t>
            </a:r>
          </a:p>
          <a:p>
            <a:pPr lvl="4"/>
            <a:r>
              <a:rPr lang="fr-FR" smtClean="0"/>
              <a:t>Cinquième niveau</a:t>
            </a:r>
            <a:endParaRPr lang="en-US" dirty="0"/>
          </a:p>
        </p:txBody>
      </p:sp>
      <p:sp>
        <p:nvSpPr>
          <p:cNvPr id="4" name="Date Placeholder 3"/>
          <p:cNvSpPr>
            <a:spLocks noGrp="1"/>
          </p:cNvSpPr>
          <p:nvPr>
            <p:ph type="dt" sz="half" idx="10"/>
          </p:nvPr>
        </p:nvSpPr>
        <p:spPr/>
        <p:txBody>
          <a:bodyPr/>
          <a:lstStyle/>
          <a:p>
            <a:fld id="{6E2A60D6-847B-487B-97BB-327C4F690C0B}" type="datetimeFigureOut">
              <a:rPr lang="fr-FR" smtClean="0"/>
              <a:t>03/02/2021</a:t>
            </a:fld>
            <a:endParaRPr lang="fr-FR"/>
          </a:p>
        </p:txBody>
      </p:sp>
      <p:sp>
        <p:nvSpPr>
          <p:cNvPr id="5" name="Footer Placeholder 4"/>
          <p:cNvSpPr>
            <a:spLocks noGrp="1"/>
          </p:cNvSpPr>
          <p:nvPr>
            <p:ph type="ftr" sz="quarter" idx="11"/>
          </p:nvPr>
        </p:nvSpPr>
        <p:spPr/>
        <p:txBody>
          <a:bodyPr/>
          <a:lstStyle/>
          <a:p>
            <a:endParaRPr lang="fr-FR"/>
          </a:p>
        </p:txBody>
      </p:sp>
      <p:sp>
        <p:nvSpPr>
          <p:cNvPr id="6" name="Slide Number Placeholder 5"/>
          <p:cNvSpPr>
            <a:spLocks noGrp="1"/>
          </p:cNvSpPr>
          <p:nvPr>
            <p:ph type="sldNum" sz="quarter" idx="12"/>
          </p:nvPr>
        </p:nvSpPr>
        <p:spPr/>
        <p:txBody>
          <a:bodyPr/>
          <a:lstStyle/>
          <a:p>
            <a:fld id="{79F9CE79-DC1C-4A65-9822-74FC8336BB40}" type="slidenum">
              <a:rPr lang="fr-FR" smtClean="0"/>
              <a:t>‹N°›</a:t>
            </a:fld>
            <a:endParaRPr lang="fr-FR"/>
          </a:p>
        </p:txBody>
      </p:sp>
    </p:spTree>
    <p:extLst>
      <p:ext uri="{BB962C8B-B14F-4D97-AF65-F5344CB8AC3E}">
        <p14:creationId xmlns:p14="http://schemas.microsoft.com/office/powerpoint/2010/main" val="2658953308"/>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Titre vertical et texte">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4907757" y="527403"/>
            <a:ext cx="1478756" cy="8394877"/>
          </a:xfrm>
        </p:spPr>
        <p:txBody>
          <a:bodyPr vert="eaVert"/>
          <a:lstStyle/>
          <a:p>
            <a:r>
              <a:rPr lang="fr-FR" smtClean="0"/>
              <a:t>Modifiez le style du titre</a:t>
            </a:r>
            <a:endParaRPr lang="en-US" dirty="0"/>
          </a:p>
        </p:txBody>
      </p:sp>
      <p:sp>
        <p:nvSpPr>
          <p:cNvPr id="3" name="Vertical Text Placeholder 2"/>
          <p:cNvSpPr>
            <a:spLocks noGrp="1"/>
          </p:cNvSpPr>
          <p:nvPr>
            <p:ph type="body" orient="vert" idx="1"/>
          </p:nvPr>
        </p:nvSpPr>
        <p:spPr>
          <a:xfrm>
            <a:off x="471488" y="527403"/>
            <a:ext cx="4350544" cy="8394877"/>
          </a:xfrm>
        </p:spPr>
        <p:txBody>
          <a:bodyPr vert="eaVert"/>
          <a:lstStyle/>
          <a:p>
            <a:pPr lvl="0"/>
            <a:r>
              <a:rPr lang="fr-FR" smtClean="0"/>
              <a:t>Modifiez les styles du texte du masque</a:t>
            </a:r>
          </a:p>
          <a:p>
            <a:pPr lvl="1"/>
            <a:r>
              <a:rPr lang="fr-FR" smtClean="0"/>
              <a:t>Deuxième niveau</a:t>
            </a:r>
          </a:p>
          <a:p>
            <a:pPr lvl="2"/>
            <a:r>
              <a:rPr lang="fr-FR" smtClean="0"/>
              <a:t>Troisième niveau</a:t>
            </a:r>
          </a:p>
          <a:p>
            <a:pPr lvl="3"/>
            <a:r>
              <a:rPr lang="fr-FR" smtClean="0"/>
              <a:t>Quatrième niveau</a:t>
            </a:r>
          </a:p>
          <a:p>
            <a:pPr lvl="4"/>
            <a:r>
              <a:rPr lang="fr-FR" smtClean="0"/>
              <a:t>Cinquième niveau</a:t>
            </a:r>
            <a:endParaRPr lang="en-US" dirty="0"/>
          </a:p>
        </p:txBody>
      </p:sp>
      <p:sp>
        <p:nvSpPr>
          <p:cNvPr id="4" name="Date Placeholder 3"/>
          <p:cNvSpPr>
            <a:spLocks noGrp="1"/>
          </p:cNvSpPr>
          <p:nvPr>
            <p:ph type="dt" sz="half" idx="10"/>
          </p:nvPr>
        </p:nvSpPr>
        <p:spPr/>
        <p:txBody>
          <a:bodyPr/>
          <a:lstStyle/>
          <a:p>
            <a:fld id="{6E2A60D6-847B-487B-97BB-327C4F690C0B}" type="datetimeFigureOut">
              <a:rPr lang="fr-FR" smtClean="0"/>
              <a:t>03/02/2021</a:t>
            </a:fld>
            <a:endParaRPr lang="fr-FR"/>
          </a:p>
        </p:txBody>
      </p:sp>
      <p:sp>
        <p:nvSpPr>
          <p:cNvPr id="5" name="Footer Placeholder 4"/>
          <p:cNvSpPr>
            <a:spLocks noGrp="1"/>
          </p:cNvSpPr>
          <p:nvPr>
            <p:ph type="ftr" sz="quarter" idx="11"/>
          </p:nvPr>
        </p:nvSpPr>
        <p:spPr/>
        <p:txBody>
          <a:bodyPr/>
          <a:lstStyle/>
          <a:p>
            <a:endParaRPr lang="fr-FR"/>
          </a:p>
        </p:txBody>
      </p:sp>
      <p:sp>
        <p:nvSpPr>
          <p:cNvPr id="6" name="Slide Number Placeholder 5"/>
          <p:cNvSpPr>
            <a:spLocks noGrp="1"/>
          </p:cNvSpPr>
          <p:nvPr>
            <p:ph type="sldNum" sz="quarter" idx="12"/>
          </p:nvPr>
        </p:nvSpPr>
        <p:spPr/>
        <p:txBody>
          <a:bodyPr/>
          <a:lstStyle/>
          <a:p>
            <a:fld id="{79F9CE79-DC1C-4A65-9822-74FC8336BB40}" type="slidenum">
              <a:rPr lang="fr-FR" smtClean="0"/>
              <a:t>‹N°›</a:t>
            </a:fld>
            <a:endParaRPr lang="fr-FR"/>
          </a:p>
        </p:txBody>
      </p:sp>
    </p:spTree>
    <p:extLst>
      <p:ext uri="{BB962C8B-B14F-4D97-AF65-F5344CB8AC3E}">
        <p14:creationId xmlns:p14="http://schemas.microsoft.com/office/powerpoint/2010/main" val="1822537448"/>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471488" y="527405"/>
            <a:ext cx="5915025" cy="1914702"/>
          </a:xfrm>
          <a:prstGeom prst="rect">
            <a:avLst/>
          </a:prstGeom>
        </p:spPr>
        <p:txBody>
          <a:bodyPr vert="horz" lIns="91440" tIns="45720" rIns="91440" bIns="45720" rtlCol="0" anchor="ctr">
            <a:normAutofit/>
          </a:bodyPr>
          <a:lstStyle/>
          <a:p>
            <a:r>
              <a:rPr lang="fr-FR" smtClean="0"/>
              <a:t>Modifiez le style du titre</a:t>
            </a:r>
            <a:endParaRPr lang="en-US" dirty="0"/>
          </a:p>
        </p:txBody>
      </p:sp>
      <p:sp>
        <p:nvSpPr>
          <p:cNvPr id="3" name="Text Placeholder 2"/>
          <p:cNvSpPr>
            <a:spLocks noGrp="1"/>
          </p:cNvSpPr>
          <p:nvPr>
            <p:ph type="body" idx="1"/>
          </p:nvPr>
        </p:nvSpPr>
        <p:spPr>
          <a:xfrm>
            <a:off x="471488" y="2637014"/>
            <a:ext cx="5915025" cy="6285266"/>
          </a:xfrm>
          <a:prstGeom prst="rect">
            <a:avLst/>
          </a:prstGeom>
        </p:spPr>
        <p:txBody>
          <a:bodyPr vert="horz" lIns="91440" tIns="45720" rIns="91440" bIns="45720" rtlCol="0">
            <a:normAutofit/>
          </a:bodyPr>
          <a:lstStyle/>
          <a:p>
            <a:pPr lvl="0"/>
            <a:r>
              <a:rPr lang="fr-FR" smtClean="0"/>
              <a:t>Modifiez les styles du texte du masque</a:t>
            </a:r>
          </a:p>
          <a:p>
            <a:pPr lvl="1"/>
            <a:r>
              <a:rPr lang="fr-FR" smtClean="0"/>
              <a:t>Deuxième niveau</a:t>
            </a:r>
          </a:p>
          <a:p>
            <a:pPr lvl="2"/>
            <a:r>
              <a:rPr lang="fr-FR" smtClean="0"/>
              <a:t>Troisième niveau</a:t>
            </a:r>
          </a:p>
          <a:p>
            <a:pPr lvl="3"/>
            <a:r>
              <a:rPr lang="fr-FR" smtClean="0"/>
              <a:t>Quatrième niveau</a:t>
            </a:r>
          </a:p>
          <a:p>
            <a:pPr lvl="4"/>
            <a:r>
              <a:rPr lang="fr-FR" smtClean="0"/>
              <a:t>Cinquième niveau</a:t>
            </a:r>
            <a:endParaRPr lang="en-US" dirty="0"/>
          </a:p>
        </p:txBody>
      </p:sp>
      <p:sp>
        <p:nvSpPr>
          <p:cNvPr id="4" name="Date Placeholder 3"/>
          <p:cNvSpPr>
            <a:spLocks noGrp="1"/>
          </p:cNvSpPr>
          <p:nvPr>
            <p:ph type="dt" sz="half" idx="2"/>
          </p:nvPr>
        </p:nvSpPr>
        <p:spPr>
          <a:xfrm>
            <a:off x="471488" y="9181397"/>
            <a:ext cx="1543050" cy="527403"/>
          </a:xfrm>
          <a:prstGeom prst="rect">
            <a:avLst/>
          </a:prstGeom>
        </p:spPr>
        <p:txBody>
          <a:bodyPr vert="horz" lIns="91440" tIns="45720" rIns="91440" bIns="45720" rtlCol="0" anchor="ctr"/>
          <a:lstStyle>
            <a:lvl1pPr algn="l">
              <a:defRPr sz="900">
                <a:solidFill>
                  <a:schemeClr val="tx1">
                    <a:tint val="75000"/>
                  </a:schemeClr>
                </a:solidFill>
              </a:defRPr>
            </a:lvl1pPr>
          </a:lstStyle>
          <a:p>
            <a:fld id="{6E2A60D6-847B-487B-97BB-327C4F690C0B}" type="datetimeFigureOut">
              <a:rPr lang="fr-FR" smtClean="0"/>
              <a:t>03/02/2021</a:t>
            </a:fld>
            <a:endParaRPr lang="fr-FR"/>
          </a:p>
        </p:txBody>
      </p:sp>
      <p:sp>
        <p:nvSpPr>
          <p:cNvPr id="5" name="Footer Placeholder 4"/>
          <p:cNvSpPr>
            <a:spLocks noGrp="1"/>
          </p:cNvSpPr>
          <p:nvPr>
            <p:ph type="ftr" sz="quarter" idx="3"/>
          </p:nvPr>
        </p:nvSpPr>
        <p:spPr>
          <a:xfrm>
            <a:off x="2271713" y="9181397"/>
            <a:ext cx="2314575" cy="527403"/>
          </a:xfrm>
          <a:prstGeom prst="rect">
            <a:avLst/>
          </a:prstGeom>
        </p:spPr>
        <p:txBody>
          <a:bodyPr vert="horz" lIns="91440" tIns="45720" rIns="91440" bIns="45720" rtlCol="0" anchor="ctr"/>
          <a:lstStyle>
            <a:lvl1pPr algn="ctr">
              <a:defRPr sz="900">
                <a:solidFill>
                  <a:schemeClr val="tx1">
                    <a:tint val="75000"/>
                  </a:schemeClr>
                </a:solidFill>
              </a:defRPr>
            </a:lvl1pPr>
          </a:lstStyle>
          <a:p>
            <a:endParaRPr lang="fr-FR"/>
          </a:p>
        </p:txBody>
      </p:sp>
      <p:sp>
        <p:nvSpPr>
          <p:cNvPr id="6" name="Slide Number Placeholder 5"/>
          <p:cNvSpPr>
            <a:spLocks noGrp="1"/>
          </p:cNvSpPr>
          <p:nvPr>
            <p:ph type="sldNum" sz="quarter" idx="4"/>
          </p:nvPr>
        </p:nvSpPr>
        <p:spPr>
          <a:xfrm>
            <a:off x="4843463" y="9181397"/>
            <a:ext cx="1543050" cy="527403"/>
          </a:xfrm>
          <a:prstGeom prst="rect">
            <a:avLst/>
          </a:prstGeom>
        </p:spPr>
        <p:txBody>
          <a:bodyPr vert="horz" lIns="91440" tIns="45720" rIns="91440" bIns="45720" rtlCol="0" anchor="ctr"/>
          <a:lstStyle>
            <a:lvl1pPr algn="r">
              <a:defRPr sz="900">
                <a:solidFill>
                  <a:schemeClr val="tx1">
                    <a:tint val="75000"/>
                  </a:schemeClr>
                </a:solidFill>
              </a:defRPr>
            </a:lvl1pPr>
          </a:lstStyle>
          <a:p>
            <a:fld id="{79F9CE79-DC1C-4A65-9822-74FC8336BB40}" type="slidenum">
              <a:rPr lang="fr-FR" smtClean="0"/>
              <a:t>‹N°›</a:t>
            </a:fld>
            <a:endParaRPr lang="fr-FR"/>
          </a:p>
        </p:txBody>
      </p:sp>
    </p:spTree>
    <p:extLst>
      <p:ext uri="{BB962C8B-B14F-4D97-AF65-F5344CB8AC3E}">
        <p14:creationId xmlns:p14="http://schemas.microsoft.com/office/powerpoint/2010/main" val="2229304653"/>
      </p:ext>
    </p:extLst>
  </p:cSld>
  <p:clrMap bg1="lt1" tx1="dk1" bg2="lt2" tx2="dk2" accent1="accent1" accent2="accent2" accent3="accent3" accent4="accent4" accent5="accent5" accent6="accent6" hlink="hlink" folHlink="folHlink"/>
  <p:sldLayoutIdLst>
    <p:sldLayoutId id="2147483661" r:id="rId1"/>
    <p:sldLayoutId id="2147483662" r:id="rId2"/>
    <p:sldLayoutId id="2147483663" r:id="rId3"/>
    <p:sldLayoutId id="2147483664" r:id="rId4"/>
    <p:sldLayoutId id="2147483665" r:id="rId5"/>
    <p:sldLayoutId id="2147483666" r:id="rId6"/>
    <p:sldLayoutId id="2147483667" r:id="rId7"/>
    <p:sldLayoutId id="2147483668" r:id="rId8"/>
    <p:sldLayoutId id="2147483669" r:id="rId9"/>
    <p:sldLayoutId id="2147483670" r:id="rId10"/>
    <p:sldLayoutId id="2147483671" r:id="rId11"/>
  </p:sldLayoutIdLst>
  <p:txStyles>
    <p:titleStyle>
      <a:lvl1pPr algn="l" defTabSz="685800" rtl="0" eaLnBrk="1" latinLnBrk="0" hangingPunct="1">
        <a:lnSpc>
          <a:spcPct val="90000"/>
        </a:lnSpc>
        <a:spcBef>
          <a:spcPct val="0"/>
        </a:spcBef>
        <a:buNone/>
        <a:defRPr sz="3300" kern="1200">
          <a:solidFill>
            <a:schemeClr val="tx1"/>
          </a:solidFill>
          <a:latin typeface="+mj-lt"/>
          <a:ea typeface="+mj-ea"/>
          <a:cs typeface="+mj-cs"/>
        </a:defRPr>
      </a:lvl1pPr>
    </p:titleStyle>
    <p:bodyStyle>
      <a:lvl1pPr marL="171450" indent="-171450" algn="l" defTabSz="685800" rtl="0" eaLnBrk="1" latinLnBrk="0" hangingPunct="1">
        <a:lnSpc>
          <a:spcPct val="90000"/>
        </a:lnSpc>
        <a:spcBef>
          <a:spcPts val="750"/>
        </a:spcBef>
        <a:buFont typeface="Arial" panose="020B0604020202020204" pitchFamily="34" charset="0"/>
        <a:buChar char="•"/>
        <a:defRPr sz="2100" kern="1200">
          <a:solidFill>
            <a:schemeClr val="tx1"/>
          </a:solidFill>
          <a:latin typeface="+mn-lt"/>
          <a:ea typeface="+mn-ea"/>
          <a:cs typeface="+mn-cs"/>
        </a:defRPr>
      </a:lvl1pPr>
      <a:lvl2pPr marL="514350" indent="-171450" algn="l" defTabSz="685800" rtl="0" eaLnBrk="1" latinLnBrk="0" hangingPunct="1">
        <a:lnSpc>
          <a:spcPct val="90000"/>
        </a:lnSpc>
        <a:spcBef>
          <a:spcPts val="375"/>
        </a:spcBef>
        <a:buFont typeface="Arial" panose="020B0604020202020204" pitchFamily="34" charset="0"/>
        <a:buChar char="•"/>
        <a:defRPr sz="1800" kern="1200">
          <a:solidFill>
            <a:schemeClr val="tx1"/>
          </a:solidFill>
          <a:latin typeface="+mn-lt"/>
          <a:ea typeface="+mn-ea"/>
          <a:cs typeface="+mn-cs"/>
        </a:defRPr>
      </a:lvl2pPr>
      <a:lvl3pPr marL="857250" indent="-171450" algn="l" defTabSz="685800" rtl="0" eaLnBrk="1" latinLnBrk="0" hangingPunct="1">
        <a:lnSpc>
          <a:spcPct val="90000"/>
        </a:lnSpc>
        <a:spcBef>
          <a:spcPts val="375"/>
        </a:spcBef>
        <a:buFont typeface="Arial" panose="020B0604020202020204" pitchFamily="34" charset="0"/>
        <a:buChar char="•"/>
        <a:defRPr sz="1500" kern="1200">
          <a:solidFill>
            <a:schemeClr val="tx1"/>
          </a:solidFill>
          <a:latin typeface="+mn-lt"/>
          <a:ea typeface="+mn-ea"/>
          <a:cs typeface="+mn-cs"/>
        </a:defRPr>
      </a:lvl3pPr>
      <a:lvl4pPr marL="12001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4pPr>
      <a:lvl5pPr marL="15430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5pPr>
      <a:lvl6pPr marL="18859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6pPr>
      <a:lvl7pPr marL="22288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7pPr>
      <a:lvl8pPr marL="25717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8pPr>
      <a:lvl9pPr marL="29146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9pPr>
    </p:bodyStyle>
    <p:otherStyle>
      <a:defPPr>
        <a:defRPr lang="en-US"/>
      </a:defPPr>
      <a:lvl1pPr marL="0" algn="l" defTabSz="685800" rtl="0" eaLnBrk="1" latinLnBrk="0" hangingPunct="1">
        <a:defRPr sz="1350" kern="1200">
          <a:solidFill>
            <a:schemeClr val="tx1"/>
          </a:solidFill>
          <a:latin typeface="+mn-lt"/>
          <a:ea typeface="+mn-ea"/>
          <a:cs typeface="+mn-cs"/>
        </a:defRPr>
      </a:lvl1pPr>
      <a:lvl2pPr marL="342900" algn="l" defTabSz="685800" rtl="0" eaLnBrk="1" latinLnBrk="0" hangingPunct="1">
        <a:defRPr sz="1350" kern="1200">
          <a:solidFill>
            <a:schemeClr val="tx1"/>
          </a:solidFill>
          <a:latin typeface="+mn-lt"/>
          <a:ea typeface="+mn-ea"/>
          <a:cs typeface="+mn-cs"/>
        </a:defRPr>
      </a:lvl2pPr>
      <a:lvl3pPr marL="685800" algn="l" defTabSz="685800" rtl="0" eaLnBrk="1" latinLnBrk="0" hangingPunct="1">
        <a:defRPr sz="1350" kern="1200">
          <a:solidFill>
            <a:schemeClr val="tx1"/>
          </a:solidFill>
          <a:latin typeface="+mn-lt"/>
          <a:ea typeface="+mn-ea"/>
          <a:cs typeface="+mn-cs"/>
        </a:defRPr>
      </a:lvl3pPr>
      <a:lvl4pPr marL="1028700" algn="l" defTabSz="685800" rtl="0" eaLnBrk="1" latinLnBrk="0" hangingPunct="1">
        <a:defRPr sz="1350" kern="1200">
          <a:solidFill>
            <a:schemeClr val="tx1"/>
          </a:solidFill>
          <a:latin typeface="+mn-lt"/>
          <a:ea typeface="+mn-ea"/>
          <a:cs typeface="+mn-cs"/>
        </a:defRPr>
      </a:lvl4pPr>
      <a:lvl5pPr marL="1371600" algn="l" defTabSz="685800" rtl="0" eaLnBrk="1" latinLnBrk="0" hangingPunct="1">
        <a:defRPr sz="1350" kern="1200">
          <a:solidFill>
            <a:schemeClr val="tx1"/>
          </a:solidFill>
          <a:latin typeface="+mn-lt"/>
          <a:ea typeface="+mn-ea"/>
          <a:cs typeface="+mn-cs"/>
        </a:defRPr>
      </a:lvl5pPr>
      <a:lvl6pPr marL="1714500" algn="l" defTabSz="685800" rtl="0" eaLnBrk="1" latinLnBrk="0" hangingPunct="1">
        <a:defRPr sz="1350" kern="1200">
          <a:solidFill>
            <a:schemeClr val="tx1"/>
          </a:solidFill>
          <a:latin typeface="+mn-lt"/>
          <a:ea typeface="+mn-ea"/>
          <a:cs typeface="+mn-cs"/>
        </a:defRPr>
      </a:lvl6pPr>
      <a:lvl7pPr marL="2057400" algn="l" defTabSz="685800" rtl="0" eaLnBrk="1" latinLnBrk="0" hangingPunct="1">
        <a:defRPr sz="1350" kern="1200">
          <a:solidFill>
            <a:schemeClr val="tx1"/>
          </a:solidFill>
          <a:latin typeface="+mn-lt"/>
          <a:ea typeface="+mn-ea"/>
          <a:cs typeface="+mn-cs"/>
        </a:defRPr>
      </a:lvl7pPr>
      <a:lvl8pPr marL="2400300" algn="l" defTabSz="685800" rtl="0" eaLnBrk="1" latinLnBrk="0" hangingPunct="1">
        <a:defRPr sz="1350" kern="1200">
          <a:solidFill>
            <a:schemeClr val="tx1"/>
          </a:solidFill>
          <a:latin typeface="+mn-lt"/>
          <a:ea typeface="+mn-ea"/>
          <a:cs typeface="+mn-cs"/>
        </a:defRPr>
      </a:lvl8pPr>
      <a:lvl9pPr marL="2743200" algn="l" defTabSz="685800" rtl="0" eaLnBrk="1" latinLnBrk="0" hangingPunct="1">
        <a:defRPr sz="135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slideLayout" Target="../slideLayouts/slideLayout1.xml"/><Relationship Id="rId7" Type="http://schemas.openxmlformats.org/officeDocument/2006/relationships/image" Target="../media/image4.jpeg"/><Relationship Id="rId2" Type="http://schemas.openxmlformats.org/officeDocument/2006/relationships/audio" Target="../media/media1.wma"/><Relationship Id="rId1" Type="http://schemas.microsoft.com/office/2007/relationships/media" Target="../media/media1.wma"/><Relationship Id="rId6" Type="http://schemas.openxmlformats.org/officeDocument/2006/relationships/image" Target="../media/image3.JPG"/><Relationship Id="rId5" Type="http://schemas.openxmlformats.org/officeDocument/2006/relationships/image" Target="../media/image2.png"/><Relationship Id="rId4" Type="http://schemas.openxmlformats.org/officeDocument/2006/relationships/image" Target="../media/image1.jpg"/></Relationships>
</file>

<file path=ppt/slides/_rels/slide2.xml.rels><?xml version="1.0" encoding="UTF-8" standalone="yes"?>
<Relationships xmlns="http://schemas.openxmlformats.org/package/2006/relationships"><Relationship Id="rId3" Type="http://schemas.openxmlformats.org/officeDocument/2006/relationships/image" Target="../media/image3.JPG"/><Relationship Id="rId2" Type="http://schemas.openxmlformats.org/officeDocument/2006/relationships/image" Target="../media/image1.jpg"/><Relationship Id="rId1" Type="http://schemas.openxmlformats.org/officeDocument/2006/relationships/slideLayout" Target="../slideLayouts/slideLayout1.xml"/><Relationship Id="rId4" Type="http://schemas.openxmlformats.org/officeDocument/2006/relationships/image" Target="../media/image4.jpeg"/></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Image 3"/>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681458" y="-274110"/>
            <a:ext cx="8001579" cy="10455964"/>
          </a:xfrm>
          <a:prstGeom prst="rect">
            <a:avLst/>
          </a:prstGeom>
        </p:spPr>
      </p:pic>
      <p:pic>
        <p:nvPicPr>
          <p:cNvPr id="3" name="08 L' Envie">
            <a:hlinkClick r:id="" action="ppaction://media"/>
          </p:cNvPr>
          <p:cNvPicPr>
            <a:picLocks noChangeAspect="1"/>
          </p:cNvPicPr>
          <p:nvPr>
            <a:audioFile r:link="rId2"/>
            <p:extLst>
              <p:ext uri="{DAA4B4D4-6D71-4841-9C94-3DE7FCFB9230}">
                <p14:media xmlns:p14="http://schemas.microsoft.com/office/powerpoint/2010/main" r:embed="rId1"/>
              </p:ext>
            </p:extLst>
          </p:nvPr>
        </p:nvPicPr>
        <p:blipFill>
          <a:blip r:embed="rId5"/>
          <a:stretch>
            <a:fillRect/>
          </a:stretch>
        </p:blipFill>
        <p:spPr>
          <a:xfrm>
            <a:off x="-1529327" y="8984283"/>
            <a:ext cx="609600" cy="609600"/>
          </a:xfrm>
          <a:prstGeom prst="rect">
            <a:avLst/>
          </a:prstGeom>
        </p:spPr>
      </p:pic>
      <p:pic>
        <p:nvPicPr>
          <p:cNvPr id="6" name="Image 5"/>
          <p:cNvPicPr>
            <a:picLocks noChangeAspect="1"/>
          </p:cNvPicPr>
          <p:nvPr/>
        </p:nvPicPr>
        <p:blipFill>
          <a:blip r:embed="rId6">
            <a:duotone>
              <a:schemeClr val="accent4">
                <a:shade val="45000"/>
                <a:satMod val="135000"/>
              </a:schemeClr>
              <a:prstClr val="white"/>
            </a:duotone>
            <a:extLst>
              <a:ext uri="{28A0092B-C50C-407E-A947-70E740481C1C}">
                <a14:useLocalDpi xmlns:a14="http://schemas.microsoft.com/office/drawing/2010/main" val="0"/>
              </a:ext>
            </a:extLst>
          </a:blip>
          <a:stretch>
            <a:fillRect/>
          </a:stretch>
        </p:blipFill>
        <p:spPr>
          <a:xfrm>
            <a:off x="940904" y="1073425"/>
            <a:ext cx="4920698" cy="7527235"/>
          </a:xfrm>
          <a:prstGeom prst="rect">
            <a:avLst/>
          </a:prstGeom>
        </p:spPr>
      </p:pic>
      <p:sp>
        <p:nvSpPr>
          <p:cNvPr id="2" name="Titre 1"/>
          <p:cNvSpPr>
            <a:spLocks noGrp="1"/>
          </p:cNvSpPr>
          <p:nvPr>
            <p:ph type="ctrTitle"/>
          </p:nvPr>
        </p:nvSpPr>
        <p:spPr>
          <a:xfrm>
            <a:off x="431185" y="5535527"/>
            <a:ext cx="5829300" cy="3448756"/>
          </a:xfrm>
        </p:spPr>
        <p:txBody>
          <a:bodyPr>
            <a:noAutofit/>
          </a:bodyPr>
          <a:lstStyle/>
          <a:p>
            <a:r>
              <a:rPr lang="fr-FR" sz="2400" b="1" dirty="0"/>
              <a:t>Le confinement</a:t>
            </a:r>
            <a:r>
              <a:rPr lang="fr-FR" sz="2400" b="1" dirty="0" smtClean="0"/>
              <a:t>.</a:t>
            </a:r>
            <a:r>
              <a:rPr lang="fr-FR" sz="1600" b="1" dirty="0"/>
              <a:t/>
            </a:r>
            <a:br>
              <a:rPr lang="fr-FR" sz="1600" b="1" dirty="0"/>
            </a:br>
            <a:r>
              <a:rPr lang="fr-FR" sz="1600" b="1" dirty="0"/>
              <a:t/>
            </a:r>
            <a:br>
              <a:rPr lang="fr-FR" sz="1600" b="1" dirty="0"/>
            </a:br>
            <a:r>
              <a:rPr lang="fr-FR" sz="1600" b="1" dirty="0"/>
              <a:t>Le confinement, quelle drôle de chose.</a:t>
            </a:r>
            <a:br>
              <a:rPr lang="fr-FR" sz="1600" b="1" dirty="0"/>
            </a:br>
            <a:r>
              <a:rPr lang="fr-FR" sz="1600" b="1" dirty="0"/>
              <a:t/>
            </a:r>
            <a:br>
              <a:rPr lang="fr-FR" sz="1600" b="1" dirty="0"/>
            </a:br>
            <a:r>
              <a:rPr lang="fr-FR" sz="1600" b="1" dirty="0"/>
              <a:t> Nous voici assignés à résidence comme si nous avions </a:t>
            </a:r>
            <a:r>
              <a:rPr lang="fr-FR" sz="1600" b="1" dirty="0" smtClean="0"/>
              <a:t/>
            </a:r>
            <a:br>
              <a:rPr lang="fr-FR" sz="1600" b="1" dirty="0" smtClean="0"/>
            </a:br>
            <a:r>
              <a:rPr lang="fr-FR" sz="1600" b="1" dirty="0" smtClean="0"/>
              <a:t>commis </a:t>
            </a:r>
            <a:r>
              <a:rPr lang="fr-FR" sz="1600" b="1" dirty="0"/>
              <a:t>une énorme bêtise.</a:t>
            </a:r>
            <a:br>
              <a:rPr lang="fr-FR" sz="1600" b="1" dirty="0"/>
            </a:br>
            <a:r>
              <a:rPr lang="fr-FR" sz="1600" b="1" dirty="0"/>
              <a:t>Nous sommes en liberté conditionnelle, tenus </a:t>
            </a:r>
            <a:r>
              <a:rPr lang="fr-FR" sz="1600" b="1" dirty="0" smtClean="0"/>
              <a:t>de</a:t>
            </a:r>
            <a:br>
              <a:rPr lang="fr-FR" sz="1600" b="1" dirty="0" smtClean="0"/>
            </a:br>
            <a:r>
              <a:rPr lang="fr-FR" sz="1600" b="1" dirty="0" smtClean="0"/>
              <a:t> </a:t>
            </a:r>
            <a:r>
              <a:rPr lang="fr-FR" sz="1600" b="1" dirty="0"/>
              <a:t>justifier nos moindres déplacements.</a:t>
            </a:r>
            <a:br>
              <a:rPr lang="fr-FR" sz="1600" b="1" dirty="0"/>
            </a:br>
            <a:r>
              <a:rPr lang="fr-FR" sz="1600" b="1" dirty="0"/>
              <a:t> </a:t>
            </a:r>
            <a:br>
              <a:rPr lang="fr-FR" sz="1600" b="1" dirty="0"/>
            </a:br>
            <a:r>
              <a:rPr lang="fr-FR" sz="1600" b="1" dirty="0"/>
              <a:t>Heureusement, nous disposons du droit de nous autoriser</a:t>
            </a:r>
            <a:r>
              <a:rPr lang="fr-FR" sz="1600" b="1" dirty="0" smtClean="0"/>
              <a:t>,</a:t>
            </a:r>
            <a:br>
              <a:rPr lang="fr-FR" sz="1600" b="1" dirty="0" smtClean="0"/>
            </a:br>
            <a:r>
              <a:rPr lang="fr-FR" sz="1600" b="1" dirty="0" smtClean="0"/>
              <a:t> </a:t>
            </a:r>
            <a:r>
              <a:rPr lang="fr-FR" sz="1600" b="1" dirty="0"/>
              <a:t>en nous signant un bon de sortie, à nous </a:t>
            </a:r>
            <a:r>
              <a:rPr lang="fr-FR" sz="1600" b="1" dirty="0" smtClean="0"/>
              <a:t>évader</a:t>
            </a:r>
            <a:br>
              <a:rPr lang="fr-FR" sz="1600" b="1" dirty="0" smtClean="0"/>
            </a:br>
            <a:r>
              <a:rPr lang="fr-FR" sz="1600" b="1" dirty="0" smtClean="0"/>
              <a:t> </a:t>
            </a:r>
            <a:r>
              <a:rPr lang="fr-FR" sz="1600" b="1" dirty="0"/>
              <a:t>pour des besoins essentiels. Quelle drôle de situation !</a:t>
            </a:r>
            <a:br>
              <a:rPr lang="fr-FR" sz="1600" b="1" dirty="0"/>
            </a:br>
            <a:r>
              <a:rPr lang="fr-FR" sz="1600" b="1" dirty="0"/>
              <a:t/>
            </a:r>
            <a:br>
              <a:rPr lang="fr-FR" sz="1600" b="1" dirty="0"/>
            </a:br>
            <a:r>
              <a:rPr lang="fr-FR" sz="1600" b="1" dirty="0"/>
              <a:t>Mais, en définitive, ne sommes-nous pas réellement </a:t>
            </a:r>
            <a:r>
              <a:rPr lang="fr-FR" sz="1600" b="1" dirty="0" smtClean="0"/>
              <a:t/>
            </a:r>
            <a:br>
              <a:rPr lang="fr-FR" sz="1600" b="1" dirty="0" smtClean="0"/>
            </a:br>
            <a:r>
              <a:rPr lang="fr-FR" sz="1600" b="1" dirty="0" smtClean="0"/>
              <a:t>coupables </a:t>
            </a:r>
            <a:r>
              <a:rPr lang="fr-FR" sz="1600" b="1" dirty="0"/>
              <a:t>?</a:t>
            </a:r>
            <a:br>
              <a:rPr lang="fr-FR" sz="1600" b="1" dirty="0"/>
            </a:br>
            <a:r>
              <a:rPr lang="fr-FR" sz="1600" b="1" dirty="0"/>
              <a:t/>
            </a:r>
            <a:br>
              <a:rPr lang="fr-FR" sz="1600" b="1" dirty="0"/>
            </a:br>
            <a:r>
              <a:rPr lang="fr-FR" sz="1600" b="1" dirty="0"/>
              <a:t> Notre façon de vivre, de vouloir toujours plus, toujours </a:t>
            </a:r>
            <a:r>
              <a:rPr lang="fr-FR" sz="1600" b="1" dirty="0" smtClean="0"/>
              <a:t/>
            </a:r>
            <a:br>
              <a:rPr lang="fr-FR" sz="1600" b="1" dirty="0" smtClean="0"/>
            </a:br>
            <a:r>
              <a:rPr lang="fr-FR" sz="1600" b="1" dirty="0" smtClean="0"/>
              <a:t>plus </a:t>
            </a:r>
            <a:r>
              <a:rPr lang="fr-FR" sz="1600" b="1" dirty="0"/>
              <a:t>vite, de négliger notre planète Terre, d’en user</a:t>
            </a:r>
            <a:r>
              <a:rPr lang="fr-FR" sz="1600" b="1" dirty="0" smtClean="0"/>
              <a:t>,</a:t>
            </a:r>
            <a:br>
              <a:rPr lang="fr-FR" sz="1600" b="1" dirty="0" smtClean="0"/>
            </a:br>
            <a:r>
              <a:rPr lang="fr-FR" sz="1600" b="1" dirty="0" smtClean="0"/>
              <a:t> </a:t>
            </a:r>
            <a:r>
              <a:rPr lang="fr-FR" sz="1600" b="1" dirty="0"/>
              <a:t>d’en abuser, de l’étouffer à coups de technologie.</a:t>
            </a:r>
            <a:br>
              <a:rPr lang="fr-FR" sz="1600" b="1" dirty="0"/>
            </a:br>
            <a:r>
              <a:rPr lang="fr-FR" sz="1600" b="1" dirty="0"/>
              <a:t/>
            </a:r>
            <a:br>
              <a:rPr lang="fr-FR" sz="1600" b="1" dirty="0"/>
            </a:br>
            <a:r>
              <a:rPr lang="fr-FR" sz="1600" b="1" dirty="0"/>
              <a:t>Ne se serait-elle pas tout simplement vengée ?</a:t>
            </a:r>
            <a:br>
              <a:rPr lang="fr-FR" sz="1600" b="1" dirty="0"/>
            </a:br>
            <a:r>
              <a:rPr lang="fr-FR" sz="1600" dirty="0"/>
              <a:t/>
            </a:r>
            <a:br>
              <a:rPr lang="fr-FR" sz="1600" dirty="0"/>
            </a:br>
            <a:r>
              <a:rPr lang="fr-FR" sz="1600" b="1" dirty="0"/>
              <a:t>Oh, bien sûr, nous, habitants des campagnes</a:t>
            </a:r>
            <a:r>
              <a:rPr lang="fr-FR" sz="1600" b="1" dirty="0" smtClean="0"/>
              <a:t>,</a:t>
            </a:r>
            <a:br>
              <a:rPr lang="fr-FR" sz="1600" b="1" dirty="0" smtClean="0"/>
            </a:br>
            <a:r>
              <a:rPr lang="fr-FR" sz="1600" b="1" dirty="0" smtClean="0"/>
              <a:t> </a:t>
            </a:r>
            <a:r>
              <a:rPr lang="fr-FR" sz="1600" b="1" dirty="0"/>
              <a:t>nous restons des privilégiés, nous pouvons jouir</a:t>
            </a:r>
            <a:r>
              <a:rPr lang="fr-FR" sz="1600" b="1" dirty="0" smtClean="0"/>
              <a:t>,</a:t>
            </a:r>
            <a:br>
              <a:rPr lang="fr-FR" sz="1600" b="1" dirty="0" smtClean="0"/>
            </a:br>
            <a:r>
              <a:rPr lang="fr-FR" sz="1600" b="1" dirty="0" smtClean="0"/>
              <a:t> </a:t>
            </a:r>
            <a:r>
              <a:rPr lang="fr-FR" sz="1600" b="1" dirty="0"/>
              <a:t>dans la limite des règles, </a:t>
            </a:r>
            <a:r>
              <a:rPr lang="fr-FR" sz="1600" b="1" dirty="0" smtClean="0"/>
              <a:t>qui </a:t>
            </a:r>
            <a:r>
              <a:rPr lang="fr-FR" sz="1600" b="1" dirty="0"/>
              <a:t>d’un jardin, qui d’une pelouse</a:t>
            </a:r>
            <a:r>
              <a:rPr lang="fr-FR" sz="1600" b="1" dirty="0" smtClean="0"/>
              <a:t>,</a:t>
            </a:r>
            <a:br>
              <a:rPr lang="fr-FR" sz="1600" b="1" dirty="0" smtClean="0"/>
            </a:br>
            <a:r>
              <a:rPr lang="fr-FR" sz="1600" b="1" dirty="0" smtClean="0"/>
              <a:t> </a:t>
            </a:r>
            <a:r>
              <a:rPr lang="fr-FR" sz="1600" b="1" dirty="0"/>
              <a:t>pour profiter de l’air libre.</a:t>
            </a:r>
            <a:br>
              <a:rPr lang="fr-FR" sz="1600" b="1" dirty="0"/>
            </a:br>
            <a:r>
              <a:rPr lang="fr-FR" sz="1600" b="1" dirty="0"/>
              <a:t/>
            </a:r>
            <a:br>
              <a:rPr lang="fr-FR" sz="1600" b="1" dirty="0"/>
            </a:br>
            <a:r>
              <a:rPr lang="fr-FR" sz="1600" b="1" dirty="0"/>
              <a:t>Cette crise peut-elle nous amener à prendre conscience </a:t>
            </a:r>
            <a:r>
              <a:rPr lang="fr-FR" sz="1600" b="1" dirty="0" smtClean="0"/>
              <a:t>de</a:t>
            </a:r>
            <a:br>
              <a:rPr lang="fr-FR" sz="1600" b="1" dirty="0" smtClean="0"/>
            </a:br>
            <a:r>
              <a:rPr lang="fr-FR" sz="1600" b="1" dirty="0" smtClean="0"/>
              <a:t> </a:t>
            </a:r>
            <a:r>
              <a:rPr lang="fr-FR" sz="1600" b="1" dirty="0"/>
              <a:t>l’obligation du respect de « Dame Nature », de prendre soin </a:t>
            </a:r>
            <a:r>
              <a:rPr lang="fr-FR" sz="1600" b="1" dirty="0" smtClean="0"/>
              <a:t/>
            </a:r>
            <a:br>
              <a:rPr lang="fr-FR" sz="1600" b="1" dirty="0" smtClean="0"/>
            </a:br>
            <a:r>
              <a:rPr lang="fr-FR" sz="1600" b="1" dirty="0" smtClean="0"/>
              <a:t>de notre </a:t>
            </a:r>
            <a:r>
              <a:rPr lang="fr-FR" sz="1600" b="1" dirty="0"/>
              <a:t>environnement, de nous faire changer, en bien, </a:t>
            </a:r>
            <a:r>
              <a:rPr lang="fr-FR" sz="1600" b="1" dirty="0" smtClean="0"/>
              <a:t/>
            </a:r>
            <a:br>
              <a:rPr lang="fr-FR" sz="1600" b="1" dirty="0" smtClean="0"/>
            </a:br>
            <a:r>
              <a:rPr lang="fr-FR" sz="1600" b="1" dirty="0" smtClean="0"/>
              <a:t>comportement </a:t>
            </a:r>
            <a:r>
              <a:rPr lang="fr-FR" sz="1600" b="1" dirty="0"/>
              <a:t>de consommateurs invétérés. </a:t>
            </a:r>
            <a:br>
              <a:rPr lang="fr-FR" sz="1600" b="1" dirty="0"/>
            </a:br>
            <a:r>
              <a:rPr lang="fr-FR" sz="1600" dirty="0"/>
              <a:t/>
            </a:r>
            <a:br>
              <a:rPr lang="fr-FR" sz="1600" dirty="0"/>
            </a:br>
            <a:r>
              <a:rPr lang="fr-FR" sz="1600" dirty="0"/>
              <a:t/>
            </a:r>
            <a:br>
              <a:rPr lang="fr-FR" sz="1600" dirty="0"/>
            </a:br>
            <a:endParaRPr lang="fr-FR" sz="1600" dirty="0"/>
          </a:p>
        </p:txBody>
      </p:sp>
      <p:pic>
        <p:nvPicPr>
          <p:cNvPr id="7" name="Image 6"/>
          <p:cNvPicPr>
            <a:picLocks noChangeAspect="1"/>
          </p:cNvPicPr>
          <p:nvPr/>
        </p:nvPicPr>
        <p:blipFill>
          <a:blip r:embed="rId7" cstate="print">
            <a:extLst>
              <a:ext uri="{28A0092B-C50C-407E-A947-70E740481C1C}">
                <a14:useLocalDpi xmlns:a14="http://schemas.microsoft.com/office/drawing/2010/main" val="0"/>
              </a:ext>
            </a:extLst>
          </a:blip>
          <a:stretch>
            <a:fillRect/>
          </a:stretch>
        </p:blipFill>
        <p:spPr>
          <a:xfrm>
            <a:off x="3125665" y="8678447"/>
            <a:ext cx="551176" cy="611671"/>
          </a:xfrm>
          <a:prstGeom prst="rect">
            <a:avLst/>
          </a:prstGeom>
        </p:spPr>
      </p:pic>
    </p:spTree>
    <p:extLst>
      <p:ext uri="{BB962C8B-B14F-4D97-AF65-F5344CB8AC3E}">
        <p14:creationId xmlns:p14="http://schemas.microsoft.com/office/powerpoint/2010/main" val="1619214918"/>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6" presetClass="entr" presetSubtype="21" fill="hold" nodeType="withEffect">
                                  <p:stCondLst>
                                    <p:cond delay="500"/>
                                  </p:stCondLst>
                                  <p:childTnLst>
                                    <p:set>
                                      <p:cBhvr>
                                        <p:cTn id="6" dur="1" fill="hold">
                                          <p:stCondLst>
                                            <p:cond delay="0"/>
                                          </p:stCondLst>
                                        </p:cTn>
                                        <p:tgtEl>
                                          <p:spTgt spid="4"/>
                                        </p:tgtEl>
                                        <p:attrNameLst>
                                          <p:attrName>style.visibility</p:attrName>
                                        </p:attrNameLst>
                                      </p:cBhvr>
                                      <p:to>
                                        <p:strVal val="visible"/>
                                      </p:to>
                                    </p:set>
                                    <p:animEffect transition="in" filter="barn(inVertical)">
                                      <p:cBhvr>
                                        <p:cTn id="7" dur="5000"/>
                                        <p:tgtEl>
                                          <p:spTgt spid="4"/>
                                        </p:tgtEl>
                                      </p:cBhvr>
                                    </p:animEffect>
                                  </p:childTnLst>
                                </p:cTn>
                              </p:par>
                              <p:par>
                                <p:cTn id="8" presetID="6" presetClass="entr" presetSubtype="16" fill="hold" nodeType="withEffect">
                                  <p:stCondLst>
                                    <p:cond delay="500"/>
                                  </p:stCondLst>
                                  <p:childTnLst>
                                    <p:set>
                                      <p:cBhvr>
                                        <p:cTn id="9" dur="1" fill="hold">
                                          <p:stCondLst>
                                            <p:cond delay="0"/>
                                          </p:stCondLst>
                                        </p:cTn>
                                        <p:tgtEl>
                                          <p:spTgt spid="6"/>
                                        </p:tgtEl>
                                        <p:attrNameLst>
                                          <p:attrName>style.visibility</p:attrName>
                                        </p:attrNameLst>
                                      </p:cBhvr>
                                      <p:to>
                                        <p:strVal val="visible"/>
                                      </p:to>
                                    </p:set>
                                    <p:animEffect transition="in" filter="circle(in)">
                                      <p:cBhvr>
                                        <p:cTn id="10" dur="2000"/>
                                        <p:tgtEl>
                                          <p:spTgt spid="6"/>
                                        </p:tgtEl>
                                      </p:cBhvr>
                                    </p:animEffect>
                                  </p:childTnLst>
                                </p:cTn>
                              </p:par>
                            </p:childTnLst>
                          </p:cTn>
                        </p:par>
                        <p:par>
                          <p:cTn id="11" fill="hold">
                            <p:stCondLst>
                              <p:cond delay="5500"/>
                            </p:stCondLst>
                            <p:childTnLst>
                              <p:par>
                                <p:cTn id="12" presetID="1" presetClass="mediacall" presetSubtype="0" fill="hold" nodeType="afterEffect">
                                  <p:stCondLst>
                                    <p:cond delay="1500"/>
                                  </p:stCondLst>
                                  <p:childTnLst>
                                    <p:cmd type="call" cmd="playFrom(0.0)">
                                      <p:cBhvr>
                                        <p:cTn id="13" dur="1" fill="hold"/>
                                        <p:tgtEl>
                                          <p:spTgt spid="3"/>
                                        </p:tgtEl>
                                      </p:cBhvr>
                                    </p:cmd>
                                  </p:childTnLst>
                                </p:cTn>
                              </p:par>
                            </p:childTnLst>
                          </p:cTn>
                        </p:par>
                        <p:par>
                          <p:cTn id="14" fill="hold">
                            <p:stCondLst>
                              <p:cond delay="7000"/>
                            </p:stCondLst>
                            <p:childTnLst>
                              <p:par>
                                <p:cTn id="15" presetID="22" presetClass="entr" presetSubtype="4" fill="hold" grpId="0" nodeType="afterEffect">
                                  <p:stCondLst>
                                    <p:cond delay="0"/>
                                  </p:stCondLst>
                                  <p:iterate type="wd">
                                    <p:tmPct val="10000"/>
                                  </p:iterate>
                                  <p:childTnLst>
                                    <p:set>
                                      <p:cBhvr>
                                        <p:cTn id="16" dur="1" fill="hold">
                                          <p:stCondLst>
                                            <p:cond delay="0"/>
                                          </p:stCondLst>
                                        </p:cTn>
                                        <p:tgtEl>
                                          <p:spTgt spid="2"/>
                                        </p:tgtEl>
                                        <p:attrNameLst>
                                          <p:attrName>style.visibility</p:attrName>
                                        </p:attrNameLst>
                                      </p:cBhvr>
                                      <p:to>
                                        <p:strVal val="visible"/>
                                      </p:to>
                                    </p:set>
                                    <p:animEffect transition="in" filter="wipe(down)">
                                      <p:cBhvr>
                                        <p:cTn id="17" dur="3000"/>
                                        <p:tgtEl>
                                          <p:spTgt spid="2"/>
                                        </p:tgtEl>
                                      </p:cBhvr>
                                    </p:animEffect>
                                  </p:childTnLst>
                                </p:cTn>
                              </p:par>
                              <p:par>
                                <p:cTn id="18" presetID="10" presetClass="entr" presetSubtype="0" fill="hold" nodeType="withEffect">
                                  <p:stCondLst>
                                    <p:cond delay="0"/>
                                  </p:stCondLst>
                                  <p:childTnLst>
                                    <p:set>
                                      <p:cBhvr>
                                        <p:cTn id="19" dur="1" fill="hold">
                                          <p:stCondLst>
                                            <p:cond delay="0"/>
                                          </p:stCondLst>
                                        </p:cTn>
                                        <p:tgtEl>
                                          <p:spTgt spid="7"/>
                                        </p:tgtEl>
                                        <p:attrNameLst>
                                          <p:attrName>style.visibility</p:attrName>
                                        </p:attrNameLst>
                                      </p:cBhvr>
                                      <p:to>
                                        <p:strVal val="visible"/>
                                      </p:to>
                                    </p:set>
                                    <p:animEffect transition="in" filter="fade">
                                      <p:cBhvr>
                                        <p:cTn id="20" dur="500"/>
                                        <p:tgtEl>
                                          <p:spTgt spid="7"/>
                                        </p:tgtEl>
                                      </p:cBhvr>
                                    </p:animEffect>
                                  </p:childTnLst>
                                </p:cTn>
                              </p:par>
                            </p:childTnLst>
                          </p:cTn>
                        </p:par>
                      </p:childTnLst>
                    </p:cTn>
                  </p:par>
                </p:childTnLst>
              </p:cTn>
              <p:prevCondLst>
                <p:cond evt="onPrev" delay="0">
                  <p:tgtEl>
                    <p:sldTgt/>
                  </p:tgtEl>
                </p:cond>
              </p:prevCondLst>
              <p:nextCondLst>
                <p:cond evt="onNext" delay="0">
                  <p:tgtEl>
                    <p:sldTgt/>
                  </p:tgtEl>
                </p:cond>
              </p:nextCondLst>
            </p:seq>
            <p:audio>
              <p:cMediaNode vol="100000" numSld="2">
                <p:cTn id="21" fill="hold" display="0">
                  <p:stCondLst>
                    <p:cond delay="indefinite"/>
                  </p:stCondLst>
                  <p:endCondLst>
                    <p:cond evt="onStopAudio" delay="0">
                      <p:tgtEl>
                        <p:sldTgt/>
                      </p:tgtEl>
                    </p:cond>
                  </p:endCondLst>
                </p:cTn>
                <p:tgtEl>
                  <p:spTgt spid="3"/>
                </p:tgtEl>
              </p:cMediaNode>
            </p:audio>
          </p:childTnLst>
        </p:cTn>
      </p:par>
    </p:tnLst>
    <p:bldLst>
      <p:bldP spid="2" grpId="0"/>
    </p:bld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Image 2"/>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678358" y="-290152"/>
            <a:ext cx="8001579" cy="10455964"/>
          </a:xfrm>
          <a:prstGeom prst="rect">
            <a:avLst/>
          </a:prstGeom>
        </p:spPr>
      </p:pic>
      <p:pic>
        <p:nvPicPr>
          <p:cNvPr id="4" name="Image 3"/>
          <p:cNvPicPr>
            <a:picLocks noChangeAspect="1"/>
          </p:cNvPicPr>
          <p:nvPr/>
        </p:nvPicPr>
        <p:blipFill>
          <a:blip r:embed="rId3">
            <a:duotone>
              <a:schemeClr val="accent4">
                <a:shade val="45000"/>
                <a:satMod val="135000"/>
              </a:schemeClr>
              <a:prstClr val="white"/>
            </a:duotone>
            <a:extLst>
              <a:ext uri="{28A0092B-C50C-407E-A947-70E740481C1C}">
                <a14:useLocalDpi xmlns:a14="http://schemas.microsoft.com/office/drawing/2010/main" val="0"/>
              </a:ext>
            </a:extLst>
          </a:blip>
          <a:stretch>
            <a:fillRect/>
          </a:stretch>
        </p:blipFill>
        <p:spPr>
          <a:xfrm>
            <a:off x="954156" y="1073425"/>
            <a:ext cx="4920698" cy="7527235"/>
          </a:xfrm>
          <a:prstGeom prst="rect">
            <a:avLst/>
          </a:prstGeom>
        </p:spPr>
      </p:pic>
      <p:sp>
        <p:nvSpPr>
          <p:cNvPr id="2" name="Titre 1"/>
          <p:cNvSpPr>
            <a:spLocks noGrp="1"/>
          </p:cNvSpPr>
          <p:nvPr>
            <p:ph type="ctrTitle"/>
          </p:nvPr>
        </p:nvSpPr>
        <p:spPr>
          <a:xfrm>
            <a:off x="486603" y="5085642"/>
            <a:ext cx="5829300" cy="3448756"/>
          </a:xfrm>
        </p:spPr>
        <p:txBody>
          <a:bodyPr>
            <a:noAutofit/>
          </a:bodyPr>
          <a:lstStyle/>
          <a:p>
            <a:r>
              <a:rPr lang="fr-FR" sz="1600" dirty="0"/>
              <a:t/>
            </a:r>
            <a:br>
              <a:rPr lang="fr-FR" sz="1600" dirty="0"/>
            </a:br>
            <a:r>
              <a:rPr lang="fr-FR" sz="1600" dirty="0"/>
              <a:t/>
            </a:r>
            <a:br>
              <a:rPr lang="fr-FR" sz="1600" dirty="0"/>
            </a:br>
            <a:r>
              <a:rPr lang="fr-FR" sz="1600" dirty="0"/>
              <a:t/>
            </a:r>
            <a:br>
              <a:rPr lang="fr-FR" sz="1600" dirty="0"/>
            </a:br>
            <a:r>
              <a:rPr lang="fr-FR" sz="1600" b="1" dirty="0"/>
              <a:t>Tous pour un et un pour tous, me semble être </a:t>
            </a:r>
            <a:r>
              <a:rPr lang="fr-FR" sz="1600" b="1" dirty="0" smtClean="0"/>
              <a:t/>
            </a:r>
            <a:br>
              <a:rPr lang="fr-FR" sz="1600" b="1" dirty="0" smtClean="0"/>
            </a:br>
            <a:r>
              <a:rPr lang="fr-FR" sz="1600" b="1" dirty="0" smtClean="0"/>
              <a:t>la leçon </a:t>
            </a:r>
            <a:r>
              <a:rPr lang="fr-FR" sz="1600" b="1" dirty="0"/>
              <a:t>à retenir </a:t>
            </a:r>
            <a:r>
              <a:rPr lang="fr-FR" sz="1600" b="1" dirty="0" smtClean="0"/>
              <a:t>de </a:t>
            </a:r>
            <a:r>
              <a:rPr lang="fr-FR" sz="1600" b="1" dirty="0"/>
              <a:t>cette épreuve que nous traversons. </a:t>
            </a:r>
            <a:r>
              <a:rPr lang="fr-FR" sz="1600" b="1" dirty="0" smtClean="0"/>
              <a:t/>
            </a:r>
            <a:br>
              <a:rPr lang="fr-FR" sz="1600" b="1" dirty="0" smtClean="0"/>
            </a:br>
            <a:r>
              <a:rPr lang="fr-FR" sz="1600" b="1" dirty="0"/>
              <a:t/>
            </a:r>
            <a:br>
              <a:rPr lang="fr-FR" sz="1600" b="1" dirty="0"/>
            </a:br>
            <a:r>
              <a:rPr lang="fr-FR" sz="1600" b="1" dirty="0" smtClean="0"/>
              <a:t>L’Humain </a:t>
            </a:r>
            <a:r>
              <a:rPr lang="fr-FR" sz="1600" b="1" dirty="0"/>
              <a:t>est-il assez sage pour tirer profit de cet </a:t>
            </a:r>
            <a:r>
              <a:rPr lang="fr-FR" sz="1600" b="1" dirty="0" smtClean="0"/>
              <a:t/>
            </a:r>
            <a:br>
              <a:rPr lang="fr-FR" sz="1600" b="1" dirty="0" smtClean="0"/>
            </a:br>
            <a:r>
              <a:rPr lang="fr-FR" sz="1600" b="1" dirty="0" smtClean="0"/>
              <a:t>avertissement </a:t>
            </a:r>
            <a:r>
              <a:rPr lang="fr-FR" sz="1600" b="1" dirty="0"/>
              <a:t>? Je l’espère</a:t>
            </a:r>
            <a:r>
              <a:rPr lang="fr-FR" sz="1600" b="1" dirty="0" smtClean="0"/>
              <a:t>.</a:t>
            </a:r>
            <a:br>
              <a:rPr lang="fr-FR" sz="1600" b="1" dirty="0" smtClean="0"/>
            </a:br>
            <a:r>
              <a:rPr lang="fr-FR" sz="1600" b="1" dirty="0"/>
              <a:t/>
            </a:r>
            <a:br>
              <a:rPr lang="fr-FR" sz="1600" b="1" dirty="0"/>
            </a:br>
            <a:r>
              <a:rPr lang="fr-FR" sz="1600" b="1" dirty="0" smtClean="0"/>
              <a:t>Pouvoir </a:t>
            </a:r>
            <a:r>
              <a:rPr lang="fr-FR" sz="1600" b="1" dirty="0"/>
              <a:t>à nouveau étreindre nos proches, câliner nos </a:t>
            </a:r>
            <a:r>
              <a:rPr lang="fr-FR" sz="1600" b="1" dirty="0" smtClean="0"/>
              <a:t/>
            </a:r>
            <a:br>
              <a:rPr lang="fr-FR" sz="1600" b="1" dirty="0" smtClean="0"/>
            </a:br>
            <a:r>
              <a:rPr lang="fr-FR" sz="1600" b="1" dirty="0" smtClean="0"/>
              <a:t>petits-enfants </a:t>
            </a:r>
            <a:r>
              <a:rPr lang="fr-FR" sz="1600" b="1" dirty="0"/>
              <a:t>où nos parents, sans crainte </a:t>
            </a:r>
            <a:r>
              <a:rPr lang="fr-FR" sz="1600" b="1" dirty="0" smtClean="0"/>
              <a:t/>
            </a:r>
            <a:br>
              <a:rPr lang="fr-FR" sz="1600" b="1" dirty="0" smtClean="0"/>
            </a:br>
            <a:r>
              <a:rPr lang="fr-FR" sz="1600" b="1" dirty="0" smtClean="0"/>
              <a:t>de </a:t>
            </a:r>
            <a:r>
              <a:rPr lang="fr-FR" sz="1600" b="1" dirty="0"/>
              <a:t>leur transmettre ce </a:t>
            </a:r>
            <a:br>
              <a:rPr lang="fr-FR" sz="1600" b="1" dirty="0"/>
            </a:br>
            <a:r>
              <a:rPr lang="fr-FR" sz="1600" b="1" dirty="0" smtClean="0"/>
              <a:t>monstrueux </a:t>
            </a:r>
            <a:r>
              <a:rPr lang="fr-FR" sz="1600" b="1" dirty="0"/>
              <a:t>virus.</a:t>
            </a:r>
            <a:br>
              <a:rPr lang="fr-FR" sz="1600" b="1" dirty="0"/>
            </a:br>
            <a:r>
              <a:rPr lang="fr-FR" sz="1600" b="1" dirty="0"/>
              <a:t/>
            </a:r>
            <a:br>
              <a:rPr lang="fr-FR" sz="1600" b="1" dirty="0"/>
            </a:br>
            <a:r>
              <a:rPr lang="fr-FR" sz="1600" b="1" dirty="0"/>
              <a:t> Que cet espoir est au cœur de nos préoccupations, </a:t>
            </a:r>
            <a:r>
              <a:rPr lang="fr-FR" sz="1600" b="1" dirty="0" smtClean="0"/>
              <a:t/>
            </a:r>
            <a:br>
              <a:rPr lang="fr-FR" sz="1600" b="1" dirty="0" smtClean="0"/>
            </a:br>
            <a:r>
              <a:rPr lang="fr-FR" sz="1600" b="1" dirty="0" smtClean="0"/>
              <a:t>de </a:t>
            </a:r>
            <a:r>
              <a:rPr lang="fr-FR" sz="1600" b="1" dirty="0"/>
              <a:t>nos vives attentes.</a:t>
            </a:r>
            <a:br>
              <a:rPr lang="fr-FR" sz="1600" b="1" dirty="0"/>
            </a:br>
            <a:r>
              <a:rPr lang="fr-FR" sz="1600" b="1" dirty="0"/>
              <a:t/>
            </a:r>
            <a:br>
              <a:rPr lang="fr-FR" sz="1600" b="1" dirty="0"/>
            </a:br>
            <a:r>
              <a:rPr lang="fr-FR" sz="1600" b="1" dirty="0"/>
              <a:t>Le progrès, nous n’avions que ce mot là à la bouche.</a:t>
            </a:r>
            <a:br>
              <a:rPr lang="fr-FR" sz="1600" b="1" dirty="0"/>
            </a:br>
            <a:r>
              <a:rPr lang="fr-FR" sz="1600" b="1" dirty="0"/>
              <a:t/>
            </a:r>
            <a:br>
              <a:rPr lang="fr-FR" sz="1600" b="1" dirty="0"/>
            </a:br>
            <a:r>
              <a:rPr lang="fr-FR" sz="1600" b="1" dirty="0"/>
              <a:t> La société de consommation nous a aveuglé des vraies </a:t>
            </a:r>
            <a:r>
              <a:rPr lang="fr-FR" sz="1600" b="1" dirty="0" smtClean="0"/>
              <a:t/>
            </a:r>
            <a:br>
              <a:rPr lang="fr-FR" sz="1600" b="1" dirty="0" smtClean="0"/>
            </a:br>
            <a:r>
              <a:rPr lang="fr-FR" sz="1600" b="1" dirty="0" smtClean="0"/>
              <a:t>valeurs </a:t>
            </a:r>
            <a:r>
              <a:rPr lang="fr-FR" sz="1600" b="1" dirty="0"/>
              <a:t>de la vie. </a:t>
            </a:r>
            <a:br>
              <a:rPr lang="fr-FR" sz="1600" b="1" dirty="0"/>
            </a:br>
            <a:r>
              <a:rPr lang="fr-FR" sz="1600" b="1" dirty="0"/>
              <a:t/>
            </a:r>
            <a:br>
              <a:rPr lang="fr-FR" sz="1600" b="1" dirty="0"/>
            </a:br>
            <a:r>
              <a:rPr lang="fr-FR" sz="1600" b="1" dirty="0"/>
              <a:t/>
            </a:r>
            <a:br>
              <a:rPr lang="fr-FR" sz="1600" b="1" dirty="0"/>
            </a:br>
            <a:r>
              <a:rPr lang="fr-FR" sz="1600" b="1" dirty="0"/>
              <a:t>Profiter des siens, user sans abuser des fruits de la terre</a:t>
            </a:r>
            <a:r>
              <a:rPr lang="fr-FR" sz="1600" b="1" dirty="0" smtClean="0"/>
              <a:t>,</a:t>
            </a:r>
            <a:br>
              <a:rPr lang="fr-FR" sz="1600" b="1" dirty="0" smtClean="0"/>
            </a:br>
            <a:r>
              <a:rPr lang="fr-FR" sz="1600" b="1" dirty="0" smtClean="0"/>
              <a:t> </a:t>
            </a:r>
            <a:r>
              <a:rPr lang="fr-FR" sz="1600" b="1" dirty="0"/>
              <a:t>respecter les cycles des saisons, utiliser a bon escient les </a:t>
            </a:r>
            <a:br>
              <a:rPr lang="fr-FR" sz="1600" b="1" dirty="0"/>
            </a:br>
            <a:r>
              <a:rPr lang="fr-FR" sz="1600" b="1" dirty="0"/>
              <a:t/>
            </a:r>
            <a:br>
              <a:rPr lang="fr-FR" sz="1600" b="1" dirty="0"/>
            </a:br>
            <a:r>
              <a:rPr lang="fr-FR" sz="1600" b="1" dirty="0"/>
              <a:t>dons de la nature, voilà je crois notre sauve vie.</a:t>
            </a:r>
            <a:br>
              <a:rPr lang="fr-FR" sz="1600" b="1" dirty="0"/>
            </a:br>
            <a:r>
              <a:rPr lang="fr-FR" sz="1600" b="1" dirty="0"/>
              <a:t/>
            </a:r>
            <a:br>
              <a:rPr lang="fr-FR" sz="1600" b="1" dirty="0"/>
            </a:br>
            <a:r>
              <a:rPr lang="fr-FR" sz="1600" b="1" dirty="0"/>
              <a:t>Respectons-nous les uns les autres, </a:t>
            </a:r>
            <a:r>
              <a:rPr lang="fr-FR" sz="1600" b="1" dirty="0" smtClean="0"/>
              <a:t/>
            </a:r>
            <a:br>
              <a:rPr lang="fr-FR" sz="1600" b="1" dirty="0" smtClean="0"/>
            </a:br>
            <a:r>
              <a:rPr lang="fr-FR" sz="1600" b="1" dirty="0" smtClean="0"/>
              <a:t>ainsi </a:t>
            </a:r>
            <a:r>
              <a:rPr lang="fr-FR" sz="1600" b="1" dirty="0"/>
              <a:t>que cette planète </a:t>
            </a:r>
            <a:r>
              <a:rPr lang="fr-FR" sz="1600" b="1" dirty="0" smtClean="0"/>
              <a:t/>
            </a:r>
            <a:br>
              <a:rPr lang="fr-FR" sz="1600" b="1" dirty="0" smtClean="0"/>
            </a:br>
            <a:r>
              <a:rPr lang="fr-FR" sz="1600" b="1" dirty="0" smtClean="0"/>
              <a:t>qui </a:t>
            </a:r>
            <a:r>
              <a:rPr lang="fr-FR" sz="1600" b="1" dirty="0"/>
              <a:t>veut bien nous accueillir en son sein </a:t>
            </a:r>
            <a:r>
              <a:rPr lang="fr-FR" sz="1600" b="1" dirty="0" smtClean="0"/>
              <a:t>malgré</a:t>
            </a:r>
            <a:br>
              <a:rPr lang="fr-FR" sz="1600" b="1" dirty="0" smtClean="0"/>
            </a:br>
            <a:r>
              <a:rPr lang="fr-FR" sz="1600" b="1" dirty="0" smtClean="0"/>
              <a:t> </a:t>
            </a:r>
            <a:r>
              <a:rPr lang="fr-FR" sz="1600" b="1" dirty="0"/>
              <a:t>nos terribles </a:t>
            </a:r>
            <a:r>
              <a:rPr lang="fr-FR" sz="1600" b="1" dirty="0" smtClean="0"/>
              <a:t>défauts</a:t>
            </a:r>
            <a:r>
              <a:rPr lang="fr-FR" sz="1600" b="1" dirty="0"/>
              <a:t>.</a:t>
            </a:r>
            <a:br>
              <a:rPr lang="fr-FR" sz="1600" b="1" dirty="0"/>
            </a:br>
            <a:r>
              <a:rPr lang="fr-FR" sz="1600" b="1" dirty="0"/>
              <a:t/>
            </a:r>
            <a:br>
              <a:rPr lang="fr-FR" sz="1600" b="1" dirty="0"/>
            </a:br>
            <a:r>
              <a:rPr lang="fr-FR" sz="1600" b="1" dirty="0"/>
              <a:t>Puisse l’HOMME devenir responsable</a:t>
            </a:r>
            <a:r>
              <a:rPr lang="fr-FR" sz="1600" b="1" dirty="0" smtClean="0"/>
              <a:t>.</a:t>
            </a:r>
            <a:r>
              <a:rPr lang="fr-FR" sz="1600" b="1" dirty="0"/>
              <a:t/>
            </a:r>
            <a:br>
              <a:rPr lang="fr-FR" sz="1600" b="1" dirty="0"/>
            </a:br>
            <a:r>
              <a:rPr lang="fr-FR" sz="1600" b="1" dirty="0"/>
              <a:t/>
            </a:r>
            <a:br>
              <a:rPr lang="fr-FR" sz="1600" b="1" dirty="0"/>
            </a:br>
            <a:r>
              <a:rPr lang="fr-FR" sz="1600" b="1" dirty="0" smtClean="0"/>
              <a:t>GABARD </a:t>
            </a:r>
            <a:r>
              <a:rPr lang="fr-FR" sz="1600" b="1" dirty="0"/>
              <a:t>Jean-Yves</a:t>
            </a:r>
          </a:p>
        </p:txBody>
      </p:sp>
      <p:pic>
        <p:nvPicPr>
          <p:cNvPr id="5" name="Image 4"/>
          <p:cNvPicPr>
            <a:picLocks noChangeAspect="1"/>
          </p:cNvPicPr>
          <p:nvPr/>
        </p:nvPicPr>
        <p:blipFill>
          <a:blip r:embed="rId4" cstate="print">
            <a:extLst>
              <a:ext uri="{28A0092B-C50C-407E-A947-70E740481C1C}">
                <a14:useLocalDpi xmlns:a14="http://schemas.microsoft.com/office/drawing/2010/main" val="0"/>
              </a:ext>
            </a:extLst>
          </a:blip>
          <a:stretch>
            <a:fillRect/>
          </a:stretch>
        </p:blipFill>
        <p:spPr>
          <a:xfrm>
            <a:off x="3125665" y="8678447"/>
            <a:ext cx="551176" cy="611671"/>
          </a:xfrm>
          <a:prstGeom prst="rect">
            <a:avLst/>
          </a:prstGeom>
        </p:spPr>
      </p:pic>
    </p:spTree>
    <p:extLst>
      <p:ext uri="{BB962C8B-B14F-4D97-AF65-F5344CB8AC3E}">
        <p14:creationId xmlns:p14="http://schemas.microsoft.com/office/powerpoint/2010/main" val="2331617766"/>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6" presetClass="entr" presetSubtype="21" fill="hold" nodeType="withEffect">
                                  <p:stCondLst>
                                    <p:cond delay="0"/>
                                  </p:stCondLst>
                                  <p:childTnLst>
                                    <p:set>
                                      <p:cBhvr>
                                        <p:cTn id="6" dur="1" fill="hold">
                                          <p:stCondLst>
                                            <p:cond delay="0"/>
                                          </p:stCondLst>
                                        </p:cTn>
                                        <p:tgtEl>
                                          <p:spTgt spid="3"/>
                                        </p:tgtEl>
                                        <p:attrNameLst>
                                          <p:attrName>style.visibility</p:attrName>
                                        </p:attrNameLst>
                                      </p:cBhvr>
                                      <p:to>
                                        <p:strVal val="visible"/>
                                      </p:to>
                                    </p:set>
                                    <p:animEffect transition="in" filter="barn(inVertical)">
                                      <p:cBhvr>
                                        <p:cTn id="7" dur="5000"/>
                                        <p:tgtEl>
                                          <p:spTgt spid="3"/>
                                        </p:tgtEl>
                                      </p:cBhvr>
                                    </p:animEffect>
                                  </p:childTnLst>
                                </p:cTn>
                              </p:par>
                              <p:par>
                                <p:cTn id="8" presetID="6" presetClass="entr" presetSubtype="16" fill="hold" nodeType="withEffect">
                                  <p:stCondLst>
                                    <p:cond delay="0"/>
                                  </p:stCondLst>
                                  <p:childTnLst>
                                    <p:set>
                                      <p:cBhvr>
                                        <p:cTn id="9" dur="1" fill="hold">
                                          <p:stCondLst>
                                            <p:cond delay="0"/>
                                          </p:stCondLst>
                                        </p:cTn>
                                        <p:tgtEl>
                                          <p:spTgt spid="4"/>
                                        </p:tgtEl>
                                        <p:attrNameLst>
                                          <p:attrName>style.visibility</p:attrName>
                                        </p:attrNameLst>
                                      </p:cBhvr>
                                      <p:to>
                                        <p:strVal val="visible"/>
                                      </p:to>
                                    </p:set>
                                    <p:animEffect transition="in" filter="circle(in)">
                                      <p:cBhvr>
                                        <p:cTn id="10" dur="2000"/>
                                        <p:tgtEl>
                                          <p:spTgt spid="4"/>
                                        </p:tgtEl>
                                      </p:cBhvr>
                                    </p:animEffect>
                                  </p:childTnLst>
                                </p:cTn>
                              </p:par>
                              <p:par>
                                <p:cTn id="11" presetID="22" presetClass="entr" presetSubtype="4" fill="hold" grpId="0" nodeType="withEffect">
                                  <p:stCondLst>
                                    <p:cond delay="3000"/>
                                  </p:stCondLst>
                                  <p:iterate type="wd">
                                    <p:tmPct val="10000"/>
                                  </p:iterate>
                                  <p:childTnLst>
                                    <p:set>
                                      <p:cBhvr>
                                        <p:cTn id="12" dur="1" fill="hold">
                                          <p:stCondLst>
                                            <p:cond delay="0"/>
                                          </p:stCondLst>
                                        </p:cTn>
                                        <p:tgtEl>
                                          <p:spTgt spid="2"/>
                                        </p:tgtEl>
                                        <p:attrNameLst>
                                          <p:attrName>style.visibility</p:attrName>
                                        </p:attrNameLst>
                                      </p:cBhvr>
                                      <p:to>
                                        <p:strVal val="visible"/>
                                      </p:to>
                                    </p:set>
                                    <p:animEffect transition="in" filter="wipe(down)">
                                      <p:cBhvr>
                                        <p:cTn id="13" dur="3000"/>
                                        <p:tgtEl>
                                          <p:spTgt spid="2"/>
                                        </p:tgtEl>
                                      </p:cBhvr>
                                    </p:animEffect>
                                  </p:childTnLst>
                                </p:cTn>
                              </p:par>
                              <p:par>
                                <p:cTn id="14" presetID="10" presetClass="entr" presetSubtype="0" fill="hold" nodeType="withEffect">
                                  <p:stCondLst>
                                    <p:cond delay="3000"/>
                                  </p:stCondLst>
                                  <p:childTnLst>
                                    <p:set>
                                      <p:cBhvr>
                                        <p:cTn id="15" dur="1" fill="hold">
                                          <p:stCondLst>
                                            <p:cond delay="0"/>
                                          </p:stCondLst>
                                        </p:cTn>
                                        <p:tgtEl>
                                          <p:spTgt spid="5"/>
                                        </p:tgtEl>
                                        <p:attrNameLst>
                                          <p:attrName>style.visibility</p:attrName>
                                        </p:attrNameLst>
                                      </p:cBhvr>
                                      <p:to>
                                        <p:strVal val="visible"/>
                                      </p:to>
                                    </p:set>
                                    <p:animEffect transition="in" filter="fade">
                                      <p:cBhvr>
                                        <p:cTn id="16" dur="500"/>
                                        <p:tgtEl>
                                          <p:spTgt spid="5"/>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Lst>
  </p:timing>
</p:sld>
</file>

<file path=ppt/theme/theme1.xml><?xml version="1.0" encoding="utf-8"?>
<a:theme xmlns:a="http://schemas.openxmlformats.org/drawingml/2006/main" name="Thème Office">
  <a:themeElements>
    <a:clrScheme name="Thème 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Thème Office">
      <a:majorFont>
        <a:latin typeface="Calibri Light" panose="020F0302020204030204"/>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Thème 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emplate>Office Theme</Template>
  <TotalTime>169</TotalTime>
  <Words>3</Words>
  <Application>Microsoft Office PowerPoint</Application>
  <PresentationFormat>Format A4 (210 x 297 mm)</PresentationFormat>
  <Paragraphs>2</Paragraphs>
  <Slides>2</Slides>
  <Notes>0</Notes>
  <HiddenSlides>0</HiddenSlides>
  <MMClips>1</MMClips>
  <ScaleCrop>false</ScaleCrop>
  <HeadingPairs>
    <vt:vector size="6" baseType="variant">
      <vt:variant>
        <vt:lpstr>Polices utilisées</vt:lpstr>
      </vt:variant>
      <vt:variant>
        <vt:i4>3</vt:i4>
      </vt:variant>
      <vt:variant>
        <vt:lpstr>Thème</vt:lpstr>
      </vt:variant>
      <vt:variant>
        <vt:i4>1</vt:i4>
      </vt:variant>
      <vt:variant>
        <vt:lpstr>Titres des diapositives</vt:lpstr>
      </vt:variant>
      <vt:variant>
        <vt:i4>2</vt:i4>
      </vt:variant>
    </vt:vector>
  </HeadingPairs>
  <TitlesOfParts>
    <vt:vector size="6" baseType="lpstr">
      <vt:lpstr>Arial</vt:lpstr>
      <vt:lpstr>Calibri</vt:lpstr>
      <vt:lpstr>Calibri Light</vt:lpstr>
      <vt:lpstr>Thème Office</vt:lpstr>
      <vt:lpstr>Le confinement.  Le confinement, quelle drôle de chose.   Nous voici assignés à résidence comme si nous avions  commis une énorme bêtise. Nous sommes en liberté conditionnelle, tenus de  justifier nos moindres déplacements.   Heureusement, nous disposons du droit de nous autoriser,  en nous signant un bon de sortie, à nous évader  pour des besoins essentiels. Quelle drôle de situation !  Mais, en définitive, ne sommes-nous pas réellement  coupables ?   Notre façon de vivre, de vouloir toujours plus, toujours  plus vite, de négliger notre planète Terre, d’en user,  d’en abuser, de l’étouffer à coups de technologie.  Ne se serait-elle pas tout simplement vengée ?  Oh, bien sûr, nous, habitants des campagnes,  nous restons des privilégiés, nous pouvons jouir,  dans la limite des règles, qui d’un jardin, qui d’une pelouse,  pour profiter de l’air libre.  Cette crise peut-elle nous amener à prendre conscience de  l’obligation du respect de « Dame Nature », de prendre soin  de notre environnement, de nous faire changer, en bien,  comportement de consommateurs invétérés.    </vt:lpstr>
      <vt:lpstr>   Tous pour un et un pour tous, me semble être  la leçon à retenir de cette épreuve que nous traversons.   L’Humain est-il assez sage pour tirer profit de cet  avertissement ? Je l’espère.  Pouvoir à nouveau étreindre nos proches, câliner nos  petits-enfants où nos parents, sans crainte  de leur transmettre ce  monstrueux virus.   Que cet espoir est au cœur de nos préoccupations,  de nos vives attentes.  Le progrès, nous n’avions que ce mot là à la bouche.   La société de consommation nous a aveuglé des vraies  valeurs de la vie.    Profiter des siens, user sans abuser des fruits de la terre,  respecter les cycles des saisons, utiliser a bon escient les   dons de la nature, voilà je crois notre sauve vie.  Respectons-nous les uns les autres,  ainsi que cette planète  qui veut bien nous accueillir en son sein malgré  nos terribles défauts.  Puisse l’HOMME devenir responsable.  GABARD Jean-Yves</vt:lpstr>
    </vt:vector>
  </TitlesOfParts>
  <Company/>
  <LinksUpToDate>false</LinksUpToDate>
  <SharedDoc>false</SharedDoc>
  <HyperlinksChanged>false</HyperlinksChanged>
  <AppVersion>15.0000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Le confinement.  Le confinement, quelle drôle de chose.   Nous voici assignés à résidence comme si nous avions commis une énorme bêtise. Nous sommes en liberté conditionnelle, tenus de justifier nos moindres déplacements.   Heureusement, nous disposons du droit de nous autoriser, en nous signant un bon de sortie, à nous évader pour des besoins essentiels. Quelle drôle de situation !  Mais, en définitive, ne sommes-nous pas réellement coupables ?   Notre façon de vivre, de vouloir toujours plus, toujours plus vite, de négliger notre planète Terre, d’en user, d’en abuser, de l’étouffer à coups de technologie.  Ne se serait-elle pas tout simplement vengée ?  Oh, bien sûr, nous, habitants des campagnes, nous restons des privilégiés, nous pouvons jouir, dans la limite des règles,   qui d’un jardin, qui d’une pelouse, pour profiter de l’air libre.  Cette crise peut-elle nous amener à prendre conscience de l’obligation du respect de « Dame Nature », de prendre soin de  notre environnement, de nous faire changer, en bien, notre comportement de consommateurs invétérés.</dc:title>
  <dc:creator>Dominique dom51_</dc:creator>
  <cp:lastModifiedBy>Dominique dom51_</cp:lastModifiedBy>
  <cp:revision>12</cp:revision>
  <dcterms:created xsi:type="dcterms:W3CDTF">2021-02-03T12:44:05Z</dcterms:created>
  <dcterms:modified xsi:type="dcterms:W3CDTF">2021-02-03T17:59:59Z</dcterms:modified>
</cp:coreProperties>
</file>