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83" r:id="rId4"/>
    <p:sldId id="272" r:id="rId5"/>
    <p:sldId id="284" r:id="rId6"/>
    <p:sldId id="258" r:id="rId7"/>
    <p:sldId id="285" r:id="rId8"/>
    <p:sldId id="277" r:id="rId9"/>
    <p:sldId id="286" r:id="rId10"/>
    <p:sldId id="259" r:id="rId11"/>
    <p:sldId id="287" r:id="rId12"/>
    <p:sldId id="260" r:id="rId13"/>
    <p:sldId id="288" r:id="rId14"/>
    <p:sldId id="261" r:id="rId15"/>
    <p:sldId id="268" r:id="rId16"/>
    <p:sldId id="262" r:id="rId17"/>
    <p:sldId id="269" r:id="rId18"/>
    <p:sldId id="264" r:id="rId19"/>
    <p:sldId id="289" r:id="rId20"/>
    <p:sldId id="265" r:id="rId21"/>
    <p:sldId id="266" r:id="rId22"/>
    <p:sldId id="267" r:id="rId23"/>
    <p:sldId id="270" r:id="rId24"/>
    <p:sldId id="290" r:id="rId25"/>
    <p:sldId id="273" r:id="rId26"/>
    <p:sldId id="281" r:id="rId27"/>
    <p:sldId id="263" r:id="rId28"/>
    <p:sldId id="291" r:id="rId29"/>
    <p:sldId id="271" r:id="rId30"/>
    <p:sldId id="292" r:id="rId31"/>
    <p:sldId id="274" r:id="rId32"/>
    <p:sldId id="293" r:id="rId33"/>
    <p:sldId id="275" r:id="rId34"/>
    <p:sldId id="279" r:id="rId35"/>
    <p:sldId id="282" r:id="rId36"/>
    <p:sldId id="276" r:id="rId37"/>
    <p:sldId id="280" r:id="rId38"/>
    <p:sldId id="295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64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93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81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38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5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71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4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89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99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69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8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F0A54-E4FF-4379-A1B2-B3E8E1ACE574}" type="datetimeFigureOut">
              <a:rPr lang="fr-FR" smtClean="0"/>
              <a:t>31/01/2021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8237-A43E-4C13-9D83-754F724F57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7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3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8000">
        <p14:prism isInverted="1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859" y="178420"/>
            <a:ext cx="8440536" cy="65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571500"/>
            <a:ext cx="889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17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80" y="379141"/>
            <a:ext cx="9972636" cy="61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24" y="380222"/>
            <a:ext cx="9616545" cy="63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7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65" y="234175"/>
            <a:ext cx="9271441" cy="64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65" y="156118"/>
            <a:ext cx="9501055" cy="65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3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9" y="267629"/>
            <a:ext cx="10335277" cy="63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5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45" y="144966"/>
            <a:ext cx="10473225" cy="65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5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85" y="200722"/>
            <a:ext cx="9474467" cy="64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7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86" y="317241"/>
            <a:ext cx="9823268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33" y="178420"/>
            <a:ext cx="10266434" cy="652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56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0"/>
            <a:ext cx="10069551" cy="671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7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15" y="323385"/>
            <a:ext cx="9937970" cy="621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8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41" y="133815"/>
            <a:ext cx="10215494" cy="660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3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1" y="89210"/>
            <a:ext cx="9894848" cy="662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7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233" y="307909"/>
            <a:ext cx="9106677" cy="62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50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98" y="75497"/>
            <a:ext cx="9511990" cy="66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7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6" y="158620"/>
            <a:ext cx="9550688" cy="656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3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40" y="156117"/>
            <a:ext cx="10534730" cy="64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9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59" y="307909"/>
            <a:ext cx="7548326" cy="61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18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6" y="66906"/>
            <a:ext cx="10058400" cy="669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52" y="136432"/>
            <a:ext cx="9418205" cy="66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7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92" y="307909"/>
            <a:ext cx="8485252" cy="632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66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76" y="211872"/>
            <a:ext cx="9576992" cy="63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5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46" y="466531"/>
            <a:ext cx="8768908" cy="592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64" y="234177"/>
            <a:ext cx="9450530" cy="646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95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22" y="133815"/>
            <a:ext cx="9919010" cy="66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38125"/>
            <a:ext cx="923925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5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2" y="100361"/>
            <a:ext cx="9924323" cy="659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86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5" y="167951"/>
            <a:ext cx="9839131" cy="655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18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0"/>
            <a:ext cx="11222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9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16" y="149314"/>
            <a:ext cx="9934649" cy="66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2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281" y="177281"/>
            <a:ext cx="6540759" cy="654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7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91" y="178420"/>
            <a:ext cx="9516034" cy="63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8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317238"/>
            <a:ext cx="8817429" cy="62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4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7" y="133815"/>
            <a:ext cx="9580885" cy="655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7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8125"/>
            <a:ext cx="89154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6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6000">
        <p14:prism isInverted="1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0</Words>
  <Application>Microsoft Office PowerPoint</Application>
  <PresentationFormat>Grand écran</PresentationFormat>
  <Paragraphs>0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Elior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Moi</dc:creator>
  <cp:lastModifiedBy>Moi</cp:lastModifiedBy>
  <cp:revision>9</cp:revision>
  <dcterms:created xsi:type="dcterms:W3CDTF">2021-01-27T04:02:22Z</dcterms:created>
  <dcterms:modified xsi:type="dcterms:W3CDTF">2021-01-31T18:35:00Z</dcterms:modified>
</cp:coreProperties>
</file>