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66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5" autoAdjust="0"/>
  </p:normalViewPr>
  <p:slideViewPr>
    <p:cSldViewPr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B1BB1-009D-450D-9A7F-C9E9830D329C}" type="datetimeFigureOut">
              <a:rPr lang="fr-FR" smtClean="0"/>
              <a:pPr/>
              <a:t>25/01/2021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8CC0-73D4-4F7E-824B-3DEE550731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846640" cy="4752528"/>
          </a:xfrm>
          <a:solidFill>
            <a:schemeClr val="accent2">
              <a:lumMod val="75000"/>
            </a:schemeClr>
          </a:solidFill>
          <a:ln cmpd="dbl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endParaRPr lang="fr-FR" sz="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80112" y="908720"/>
            <a:ext cx="2880320" cy="4104456"/>
          </a:xfrm>
        </p:spPr>
        <p:txBody>
          <a:bodyPr>
            <a:normAutofit fontScale="70000" lnSpcReduction="20000"/>
          </a:bodyPr>
          <a:lstStyle/>
          <a:p>
            <a:pPr algn="r"/>
            <a:endParaRPr lang="fr-FR" sz="31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/>
              <a:t> </a:t>
            </a:r>
          </a:p>
          <a:p>
            <a:r>
              <a:rPr lang="fr-FR" sz="2900" dirty="0">
                <a:solidFill>
                  <a:schemeClr val="tx1"/>
                </a:solidFill>
              </a:rPr>
              <a:t>« </a:t>
            </a:r>
            <a:r>
              <a:rPr lang="fr-FR" sz="2900" b="1" dirty="0" smtClean="0">
                <a:solidFill>
                  <a:schemeClr val="tx1"/>
                </a:solidFill>
              </a:rPr>
              <a:t>L</a:t>
            </a:r>
            <a:r>
              <a:rPr lang="fr-FR" sz="2900" dirty="0" smtClean="0">
                <a:solidFill>
                  <a:schemeClr val="tx1"/>
                </a:solidFill>
              </a:rPr>
              <a:t>a </a:t>
            </a:r>
            <a:r>
              <a:rPr lang="fr-FR" sz="2900" dirty="0">
                <a:solidFill>
                  <a:schemeClr val="tx1"/>
                </a:solidFill>
              </a:rPr>
              <a:t>nature oppose toujours aux êtres cet impérieux dilemme : s’adapter ou disparaître </a:t>
            </a:r>
            <a:r>
              <a:rPr lang="fr-FR" sz="2900" dirty="0" smtClean="0">
                <a:solidFill>
                  <a:schemeClr val="tx1"/>
                </a:solidFill>
              </a:rPr>
              <a:t>»</a:t>
            </a:r>
            <a:endParaRPr lang="fr-FR" sz="2900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 </a:t>
            </a:r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Gustave Le Bon</a:t>
            </a:r>
          </a:p>
          <a:p>
            <a:r>
              <a:rPr lang="fr-FR" sz="2300" i="1" dirty="0" smtClean="0">
                <a:solidFill>
                  <a:schemeClr val="tx1"/>
                </a:solidFill>
              </a:rPr>
              <a:t>Psychologie des temps nouveaux</a:t>
            </a:r>
            <a:r>
              <a:rPr lang="fr-FR" sz="2300" dirty="0" smtClean="0">
                <a:solidFill>
                  <a:schemeClr val="tx1"/>
                </a:solidFill>
              </a:rPr>
              <a:t>  </a:t>
            </a:r>
            <a:r>
              <a:rPr lang="fr-FR" sz="2000" i="1" dirty="0" smtClean="0">
                <a:solidFill>
                  <a:schemeClr val="tx1"/>
                </a:solidFill>
              </a:rPr>
              <a:t>1920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fr-FR" sz="2900" b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endParaRPr lang="fr-FR" sz="29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  <p:pic>
        <p:nvPicPr>
          <p:cNvPr id="1027" name="Picture 3" descr="D:\images\a stocker DD EXT\uchon sept 2019\IMG_38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052736"/>
            <a:ext cx="4674096" cy="35055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846640" cy="4752528"/>
          </a:xfrm>
          <a:solidFill>
            <a:schemeClr val="accent2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endParaRPr lang="fr-FR" sz="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80112" y="908720"/>
            <a:ext cx="2728392" cy="4104456"/>
          </a:xfrm>
        </p:spPr>
        <p:txBody>
          <a:bodyPr>
            <a:normAutofit lnSpcReduction="10000"/>
          </a:bodyPr>
          <a:lstStyle/>
          <a:p>
            <a:pPr algn="r"/>
            <a:endParaRPr lang="fr-FR" sz="29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/>
              <a:t> </a:t>
            </a:r>
          </a:p>
          <a:p>
            <a:r>
              <a:rPr lang="fr-FR" sz="2200" dirty="0" smtClean="0">
                <a:solidFill>
                  <a:schemeClr val="tx1"/>
                </a:solidFill>
              </a:rPr>
              <a:t>« Les hommes ne sont que ce qu’ils sont parce que le nature n’est pas ce qu’elle est »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</a:p>
          <a:p>
            <a:r>
              <a:rPr lang="fr-FR" sz="2200" dirty="0" err="1" smtClean="0">
                <a:solidFill>
                  <a:schemeClr val="tx1"/>
                </a:solidFill>
              </a:rPr>
              <a:t>Groucho</a:t>
            </a:r>
            <a:r>
              <a:rPr lang="fr-FR" sz="2200" dirty="0" smtClean="0">
                <a:solidFill>
                  <a:schemeClr val="tx1"/>
                </a:solidFill>
              </a:rPr>
              <a:t> Marx</a:t>
            </a:r>
          </a:p>
          <a:p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  <p:pic>
        <p:nvPicPr>
          <p:cNvPr id="5" name="Image 4" descr="chaum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980728"/>
            <a:ext cx="4448043" cy="3336032"/>
          </a:xfrm>
          <a:prstGeom prst="rect">
            <a:avLst/>
          </a:prstGeom>
          <a:solidFill>
            <a:srgbClr val="669900"/>
          </a:solidFill>
        </p:spPr>
      </p:pic>
    </p:spTree>
  </p:cSld>
  <p:clrMapOvr>
    <a:masterClrMapping/>
  </p:clrMapOvr>
  <p:transition spd="slow">
    <p:strips dir="ru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846640" cy="4752528"/>
          </a:xfrm>
          <a:solidFill>
            <a:schemeClr val="accent2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/>
            </a:r>
            <a:br>
              <a:rPr lang="fr-FR" sz="800" dirty="0" smtClean="0"/>
            </a:br>
            <a:endParaRPr lang="fr-FR" sz="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908720"/>
            <a:ext cx="7416824" cy="4104456"/>
          </a:xfrm>
        </p:spPr>
        <p:txBody>
          <a:bodyPr>
            <a:normAutofit/>
          </a:bodyPr>
          <a:lstStyle/>
          <a:p>
            <a:r>
              <a:rPr lang="fr-FR" dirty="0"/>
              <a:t> </a:t>
            </a:r>
          </a:p>
          <a:p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fr-FR" sz="2900" b="1" dirty="0" smtClean="0">
                <a:solidFill>
                  <a:schemeClr val="tx1"/>
                </a:solidFill>
              </a:rPr>
              <a:t>Bonne Année à tous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smtClean="0">
                <a:solidFill>
                  <a:schemeClr val="tx1"/>
                </a:solidFill>
              </a:rPr>
              <a:t>                                                                    2021</a:t>
            </a:r>
            <a:endParaRPr lang="fr-FR" b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pic>
        <p:nvPicPr>
          <p:cNvPr id="1026" name="Picture 2" descr="D:\JACQUES\Desktop\IMG_54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340768"/>
            <a:ext cx="2214246" cy="29523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                                                                              </vt:lpstr>
      <vt:lpstr>                                                                              </vt:lpstr>
      <vt:lpstr>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bresolin</dc:creator>
  <cp:lastModifiedBy>bresolin</cp:lastModifiedBy>
  <cp:revision>13</cp:revision>
  <dcterms:created xsi:type="dcterms:W3CDTF">2021-01-25T15:03:19Z</dcterms:created>
  <dcterms:modified xsi:type="dcterms:W3CDTF">2021-01-25T17:48:54Z</dcterms:modified>
</cp:coreProperties>
</file>