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</p:sldMasterIdLst>
  <p:sldIdLst>
    <p:sldId id="290" r:id="rId3"/>
    <p:sldId id="299" r:id="rId4"/>
    <p:sldId id="310" r:id="rId5"/>
    <p:sldId id="304" r:id="rId6"/>
    <p:sldId id="306" r:id="rId7"/>
    <p:sldId id="326" r:id="rId8"/>
    <p:sldId id="292" r:id="rId9"/>
    <p:sldId id="318" r:id="rId10"/>
    <p:sldId id="319" r:id="rId11"/>
    <p:sldId id="323" r:id="rId12"/>
    <p:sldId id="305" r:id="rId13"/>
    <p:sldId id="333" r:id="rId14"/>
    <p:sldId id="256" r:id="rId15"/>
    <p:sldId id="307" r:id="rId16"/>
    <p:sldId id="293" r:id="rId17"/>
    <p:sldId id="314" r:id="rId18"/>
    <p:sldId id="312" r:id="rId19"/>
    <p:sldId id="291" r:id="rId20"/>
    <p:sldId id="344" r:id="rId21"/>
    <p:sldId id="345" r:id="rId22"/>
    <p:sldId id="329" r:id="rId23"/>
    <p:sldId id="295" r:id="rId24"/>
    <p:sldId id="335" r:id="rId25"/>
    <p:sldId id="296" r:id="rId26"/>
    <p:sldId id="330" r:id="rId27"/>
    <p:sldId id="337" r:id="rId28"/>
    <p:sldId id="298" r:id="rId29"/>
    <p:sldId id="338" r:id="rId30"/>
    <p:sldId id="334" r:id="rId31"/>
    <p:sldId id="341" r:id="rId32"/>
    <p:sldId id="300" r:id="rId33"/>
    <p:sldId id="316" r:id="rId34"/>
    <p:sldId id="331" r:id="rId35"/>
    <p:sldId id="308" r:id="rId36"/>
    <p:sldId id="315" r:id="rId37"/>
    <p:sldId id="309" r:id="rId38"/>
    <p:sldId id="346" r:id="rId39"/>
    <p:sldId id="332" r:id="rId40"/>
    <p:sldId id="336" r:id="rId41"/>
    <p:sldId id="339" r:id="rId42"/>
    <p:sldId id="279" r:id="rId43"/>
  </p:sldIdLst>
  <p:sldSz cx="12192000" cy="6858000"/>
  <p:notesSz cx="6858000" cy="9144000"/>
  <p:embeddedFontLst>
    <p:embeddedFont>
      <p:font typeface="Brooklyn CE" pitchFamily="2" charset="0"/>
      <p:italic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Persia BT" panose="03060902040502020204" pitchFamily="66" charset="0"/>
      <p:regular r:id="rId5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HuuWW9GvyczLLMTcxOdA==" hashData="rA/2W6rx+6t7pQtrOCbA0RWY5AiW+4ZFFVJgCEhtW/vMD3uMS6ikk7ccq/hl++W7InENdF92I2ZJ2UWTW/z+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533"/>
    <a:srgbClr val="F9E7A2"/>
    <a:srgbClr val="E1BF15"/>
    <a:srgbClr val="BD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5.fntdata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733AE3-048A-4377-8F7C-2970BD007E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1A0E739-8E76-4E7A-B0A0-663B17814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5F75C27-7F58-4CED-9BBF-A646C5E1C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D5C9F70-F7DD-43F6-8E9A-ABAB17338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2EA714B-6413-42AB-ABF5-A8037F5C5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30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2331CD-F52C-4DF7-ABBE-20B9F269F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B9A85B8-A39E-4EE8-87E3-F159A3D9C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C5320EB-06A0-4792-9973-5605A0AF5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205878C-2ABF-4F4B-8B67-D22C21E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3F0FDEE-F97A-441E-8012-045955FF5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39255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B86C10-05CC-4DBE-98ED-CE4FC7796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EA12B68-BA31-467F-9F3E-2A9571C28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E25E841-6A2A-4E12-A5EA-D8BDCD761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D231A36-6AA6-4845-BD65-44A02A87C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C2F4D74-D0F8-44E8-9DEF-BD6859EBC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2819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4EDFBE-5A4D-4A2C-A211-18C0A42D2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8A73DDD-5203-42D4-A761-504BC7FC97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93F33EC-27B7-441D-8ECC-1C58839354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9719033-BBC0-4CB8-9686-1344289E2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9CA2613-95AF-421A-9B5F-9E72A8B3F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100F3938-AD3C-42F0-8555-B3CE0E40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6443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23C8DA-F6EC-432C-AA35-4B3BD027E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28825AFE-74CB-41EE-B077-23A5073E2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DBE1F225-F73B-477E-8F63-50EEEC34A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F4D6B8AE-8556-4621-AB96-08F80CADE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DAEC52B2-37A1-4474-9CFE-0AA8A0654F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D0B4302-812D-4D7E-894A-4EC8C36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50AA5992-A0C3-479C-AC72-F84EE2843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5503BC8-612A-403E-B9FE-E23B85003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11769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3FDEDA-234B-45CB-BCF0-228C186B3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D94E63BD-E6C1-45F4-97EB-0B8419F7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91096A6B-ACE0-4ABE-994A-03F9CA692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7FB20B61-B44C-4B91-8708-C9A6B66EF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4073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3F571B83-9029-4F75-8559-A4087E616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3D4B02F-00FD-408F-A46F-7D4CD911E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3BEA88CB-8EEA-4C83-9DB7-751DFA215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1567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B8ACE4-F451-4F29-9CBF-5B0748F6D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8BFADC0-BAA2-42D7-B100-6E88C4B4BA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497C7A39-CD82-4072-812F-AD1A8DA184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5D15817F-F697-4272-B501-FDE97812F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DC777FD-58D1-4CBD-A1E2-275E61F9F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D282377-2FCB-4425-A33E-6D59925F2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0023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7D36B3-7317-4F52-B28B-2855F34B0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86C2C6F-454C-40F2-9E4C-502BE759C0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67569CD-64E5-4D23-B2A9-717B2DC81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2AAE78D-8C37-4D33-9727-848995E1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061EEA8-9E7E-4A57-BB83-C7628F74A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ACB7545B-65E1-41D8-A1C3-BEBA6CCCC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729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DC0FDC-C0A0-4120-967F-29B30E11E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5D0E5A0-2EFA-4527-B7B9-982915DF3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70E1411-4AF7-4E84-9BF0-C944627CA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CAC91AD-2DB5-4AF2-A90B-CC2BC92C1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CB1E1E8-7993-4B67-83E5-6BDF2BAE5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41798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5BEBB882-376D-4E9F-938E-196D383156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6F2780E-E4DE-4847-8307-F3A4E1421C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3D954CCC-F148-4434-879F-A494D02F4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47A9A03-3183-479F-8C4A-AE254AD5B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527FAFD-1956-4C18-B794-202084D56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7862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384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09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977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785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856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204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42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9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791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221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02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761681B5-3023-4098-AF14-933FA0982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5BBF9A5A-37AB-40CF-BE21-A04A8336EB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43B6F39-3936-4F12-8619-2849F259FD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A8A9-D510-401A-8655-67DE1FF9EAD7}" type="datetimeFigureOut">
              <a:rPr lang="sk-SK" smtClean="0"/>
              <a:t>30. 4. 2020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3C6DA59-796B-411F-B1CC-51DE96FFDE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3EFB340-BCD6-4F9B-9885-D26D471DB0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2723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6B9A6-00AA-4E4D-85B8-02516DE9DE93}" type="datetimeFigureOut">
              <a:rPr lang="es-ES" smtClean="0"/>
              <a:t>30/04/2020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229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85FC4A0-D1CC-4625-AEF1-8A1C959FF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"/>
          <p:cNvSpPr txBox="1"/>
          <p:nvPr/>
        </p:nvSpPr>
        <p:spPr>
          <a:xfrm>
            <a:off x="1437988" y="440934"/>
            <a:ext cx="9135835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800" b="0" i="0" u="none" strike="noStrike" kern="1200" cap="none" spc="0" normalizeH="0" baseline="0" noProof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  <a:latin typeface="Persia BT" panose="03060902040502020204" pitchFamily="66" charset="0"/>
              </a:rPr>
              <a:t>P</a:t>
            </a:r>
            <a:r>
              <a:rPr kumimoji="0" lang="sk-SK" sz="8800" b="0" i="0" u="none" strike="noStrike" kern="1200" cap="none" spc="0" normalizeH="0" baseline="0" noProof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  <a:latin typeface="Persia BT" panose="03060902040502020204" pitchFamily="66" charset="0"/>
              </a:rPr>
              <a:t>arque Nacional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5400">
                <a:solidFill>
                  <a:srgbClr val="BDD7EE"/>
                </a:solidFill>
                <a:latin typeface="Persia BT" panose="03060902040502020204" pitchFamily="66" charset="0"/>
              </a:rPr>
              <a:t>de los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800" b="0" i="0" u="none" strike="noStrike" kern="1200" cap="none" spc="0" normalizeH="0" baseline="0" noProof="0">
                <a:ln>
                  <a:noFill/>
                </a:ln>
                <a:solidFill>
                  <a:srgbClr val="BDD7EE"/>
                </a:solidFill>
                <a:effectLst/>
                <a:uLnTx/>
                <a:uFillTx/>
                <a:latin typeface="Persia BT" panose="03060902040502020204" pitchFamily="66" charset="0"/>
              </a:rPr>
              <a:t>Glaciares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2000" b="0" i="0" u="none" strike="noStrike" kern="1200" cap="none" spc="0" normalizeH="0" baseline="0" noProof="0">
              <a:ln>
                <a:noFill/>
              </a:ln>
              <a:solidFill>
                <a:srgbClr val="BDD7EE"/>
              </a:solidFill>
              <a:effectLst/>
              <a:uLnTx/>
              <a:uFillTx/>
              <a:latin typeface="Persia BT" panose="03060902040502020204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8000">
                <a:solidFill>
                  <a:srgbClr val="C09533"/>
                </a:solidFill>
                <a:latin typeface="Persia BT" panose="03060902040502020204" pitchFamily="66" charset="0"/>
              </a:rPr>
              <a:t>(MONTANA)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srgbClr val="C09533"/>
                </a:solidFill>
                <a:effectLst/>
                <a:uLnTx/>
                <a:uFillTx/>
                <a:latin typeface="Persia BT" panose="03060902040502020204" pitchFamily="66" charset="0"/>
              </a:rPr>
              <a:t>Estados Unidos</a:t>
            </a: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rgbClr val="C09533"/>
              </a:solidFill>
              <a:effectLst/>
              <a:uLnTx/>
              <a:uFillTx/>
              <a:latin typeface="Persia BT" panose="03060902040502020204" pitchFamily="66" charset="0"/>
            </a:endParaRPr>
          </a:p>
        </p:txBody>
      </p:sp>
      <p:pic>
        <p:nvPicPr>
          <p:cNvPr id="4" name="Erb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931" y="5118511"/>
            <a:ext cx="1385783" cy="117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47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>
        <p:fade/>
        <p:sndAc>
          <p:stSnd loop="1">
            <p:snd r:embed="rId2" name="media2.wav"/>
          </p:stSnd>
        </p:sndAc>
      </p:transition>
    </mc:Choice>
    <mc:Fallback>
      <p:transition spd="slow" advClick="0" advTm="14000">
        <p:fade/>
        <p:sndAc>
          <p:stSnd loop="1">
            <p:snd r:embed="rId2" name="media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901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3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3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93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6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16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20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14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40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813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6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3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3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4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142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48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8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4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9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480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29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27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94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763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74" y="0"/>
            <a:ext cx="5143500" cy="6858000"/>
          </a:xfrm>
          <a:prstGeom prst="rect">
            <a:avLst/>
          </a:prstGeom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3BEE233F-1B95-4C2E-8F38-95DE6A0C6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128" y="0"/>
            <a:ext cx="51435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4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split orient="vert"/>
      </p:transition>
    </mc:Choice>
    <mc:Fallback>
      <p:transition spd="slow" advClick="0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14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blinds dir="vert"/>
      </p:transition>
    </mc:Choice>
    <mc:Fallback>
      <p:transition spd="slow" advClick="0" advTm="4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6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2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2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" y="0"/>
            <a:ext cx="12184708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2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824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6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43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2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2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64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>
        <p:wedge/>
      </p:transition>
    </mc:Choice>
    <mc:Fallback>
      <p:transition spd="slow" advClick="0" advTm="4000">
        <p:wedg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extLst>
              <a:ext uri="{FF2B5EF4-FFF2-40B4-BE49-F238E27FC236}">
                <a16:creationId xmlns:a16="http://schemas.microsoft.com/office/drawing/2014/main" id="{CF1EEEB6-394A-49CE-952A-22CEAFBB7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ozdrav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72" y="696039"/>
            <a:ext cx="3840813" cy="2347163"/>
          </a:xfrm>
          <a:prstGeom prst="rect">
            <a:avLst/>
          </a:prstGeom>
        </p:spPr>
      </p:pic>
      <p:pic>
        <p:nvPicPr>
          <p:cNvPr id="4" name="Erb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317">
            <a:off x="9456363" y="4049681"/>
            <a:ext cx="1632698" cy="2179652"/>
          </a:xfrm>
          <a:prstGeom prst="rect">
            <a:avLst/>
          </a:prstGeom>
        </p:spPr>
      </p:pic>
      <p:sp>
        <p:nvSpPr>
          <p:cNvPr id="6" name="Text"/>
          <p:cNvSpPr txBox="1"/>
          <p:nvPr/>
        </p:nvSpPr>
        <p:spPr>
          <a:xfrm>
            <a:off x="897241" y="5238631"/>
            <a:ext cx="6409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Diapositivas 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montadas por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 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: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	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JUCAGO</a:t>
            </a:r>
            <a:endParaRPr kumimoji="0" lang="sk-SK" sz="1800" u="none" strike="noStrike" kern="1200" cap="none" spc="0" normalizeH="0" baseline="0" noProof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  <a:latin typeface="Brooklyn CE" pitchFamily="2" charset="0"/>
            </a:endParaRPr>
          </a:p>
          <a:p>
            <a:pPr lvl="0">
              <a:defRPr/>
            </a:pPr>
            <a:r>
              <a:rPr lang="es-ES">
                <a:solidFill>
                  <a:schemeClr val="accent4">
                    <a:lumMod val="60000"/>
                    <a:lumOff val="40000"/>
                  </a:schemeClr>
                </a:solidFill>
                <a:latin typeface="Brooklyn CE" pitchFamily="2" charset="0"/>
              </a:rPr>
              <a:t>Cooperacion tecnica</a:t>
            </a:r>
            <a:r>
              <a:rPr lang="sk-SK">
                <a:solidFill>
                  <a:schemeClr val="accent4">
                    <a:lumMod val="60000"/>
                    <a:lumOff val="40000"/>
                  </a:schemeClr>
                </a:solidFill>
                <a:latin typeface="Brooklyn CE" pitchFamily="2" charset="0"/>
              </a:rPr>
              <a:t> :		STEVE</a:t>
            </a:r>
            <a:endParaRPr kumimoji="0" lang="es-ES" sz="180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  <a:latin typeface="Brooklyn CE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Diapositivas de 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Internet :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	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Sin </a:t>
            </a:r>
            <a:r>
              <a:rPr kumimoji="0" lang="es-ES" sz="180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animo de lucro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Música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 :				</a:t>
            </a:r>
            <a:r>
              <a:rPr lang="sk-SK">
                <a:solidFill>
                  <a:schemeClr val="accent4">
                    <a:lumMod val="60000"/>
                    <a:lumOff val="40000"/>
                  </a:schemeClr>
                </a:solidFill>
                <a:latin typeface="Brooklyn CE" pitchFamily="2" charset="0"/>
              </a:rPr>
              <a:t>Celine Dion – I‘m Alive</a:t>
            </a:r>
            <a:endParaRPr kumimoji="0" lang="es-ES" sz="180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  <a:latin typeface="Brooklyn CE" pitchFamily="2" charset="0"/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ACC9D726-4EA1-4670-A533-EE157ABE5438}"/>
              </a:ext>
            </a:extLst>
          </p:cNvPr>
          <p:cNvSpPr/>
          <p:nvPr/>
        </p:nvSpPr>
        <p:spPr>
          <a:xfrm>
            <a:off x="4928879" y="1296710"/>
            <a:ext cx="3767378" cy="3939540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none" lIns="91440" tIns="45720" rIns="91440" bIns="45720">
            <a:spAutoFit/>
            <a:scene3d>
              <a:camera prst="perspectiveContrastingRightFacing" fov="7200000">
                <a:rot lat="623785" lon="20400000" rev="213211"/>
              </a:camera>
              <a:lightRig rig="threePt" dir="t">
                <a:rot lat="0" lon="0" rev="0"/>
              </a:lightRig>
            </a:scene3d>
            <a:sp3d extrusionH="6350" prstMaterial="dkEdge">
              <a:bevelT w="57150" h="38100" prst="artDeco"/>
            </a:sp3d>
          </a:bodyPr>
          <a:lstStyle/>
          <a:p>
            <a:pPr algn="ctr"/>
            <a:r>
              <a:rPr lang="sk-SK" sz="250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Persia BT" panose="03060902040502020204" pitchFamily="66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167519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Širokouhlá</PresentationFormat>
  <Paragraphs>11</Paragraphs>
  <Slides>41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41</vt:i4>
      </vt:variant>
    </vt:vector>
  </HeadingPairs>
  <TitlesOfParts>
    <vt:vector size="48" baseType="lpstr">
      <vt:lpstr>Persia BT</vt:lpstr>
      <vt:lpstr>Arial</vt:lpstr>
      <vt:lpstr>Brooklyn CE</vt:lpstr>
      <vt:lpstr>Calibri Light</vt:lpstr>
      <vt:lpstr>Calibri</vt:lpstr>
      <vt:lpstr>Motív balíka Office</vt:lpstr>
      <vt:lpstr>1_Tema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15</cp:revision>
  <dcterms:created xsi:type="dcterms:W3CDTF">2018-10-16T08:26:11Z</dcterms:created>
  <dcterms:modified xsi:type="dcterms:W3CDTF">2020-04-30T14:30:11Z</dcterms:modified>
</cp:coreProperties>
</file>