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</p:sldIdLst>
  <p:sldSz cx="9906000" cy="6858000" type="A4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90" d="100"/>
          <a:sy n="90" d="100"/>
        </p:scale>
        <p:origin x="58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26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411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5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681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78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78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48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02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36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08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09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A1BE6-6D40-4646-8B60-8C74AB263E45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D38F-4C7A-4C06-BF3F-A9B61A156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98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906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6667" y="428178"/>
            <a:ext cx="5193024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TOMBE  LA  NEIGE</a:t>
            </a:r>
            <a:b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Salvatore  ADAMO</a:t>
            </a:r>
          </a:p>
          <a:p>
            <a:pPr algn="ctr"/>
            <a:endParaRPr lang="fr-FR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1967</a:t>
            </a:r>
            <a:b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Poème de Jean-Yves GABARD</a:t>
            </a:r>
            <a:b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2021</a:t>
            </a:r>
            <a:endParaRPr lang="fr-FR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714" y="2035692"/>
            <a:ext cx="1135313" cy="119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47212"/>
      </p:ext>
    </p:extLst>
  </p:cSld>
  <p:clrMapOvr>
    <a:masterClrMapping/>
  </p:clrMapOvr>
  <p:transition advTm="6000">
    <p:sndAc>
      <p:stSnd>
        <p:snd r:embed="rId2" name="Adamo - Tombe La Neig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1127" y="0"/>
            <a:ext cx="10497127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66766" y="628071"/>
            <a:ext cx="757521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/>
              </a:rPr>
              <a:t>LA NEIGE.</a:t>
            </a:r>
          </a:p>
          <a:p>
            <a:endParaRPr lang="fr-FR" b="1" dirty="0" smtClean="0">
              <a:effectLst/>
            </a:endParaRPr>
          </a:p>
          <a:p>
            <a:r>
              <a:rPr lang="fr-FR" b="1" dirty="0" smtClean="0">
                <a:effectLst/>
              </a:rPr>
              <a:t>Tombe la neige, de par le ciel, les flocons virevoltent</a:t>
            </a:r>
          </a:p>
          <a:p>
            <a:r>
              <a:rPr lang="fr-FR" b="1" dirty="0" smtClean="0">
                <a:effectLst/>
              </a:rPr>
              <a:t>Sur le sol gelé déjà, elle étend son blanc manteau</a:t>
            </a:r>
          </a:p>
          <a:p>
            <a:r>
              <a:rPr lang="fr-FR" b="1" dirty="0" smtClean="0">
                <a:effectLst/>
              </a:rPr>
              <a:t>La campagne, parée de ce joli duvet se fait désinvolte</a:t>
            </a:r>
          </a:p>
          <a:p>
            <a:r>
              <a:rPr lang="fr-FR" b="1" dirty="0" smtClean="0">
                <a:effectLst/>
              </a:rPr>
              <a:t>Les arbres, en leurs cimes, semblent coiffés d’un blanc chapeau</a:t>
            </a:r>
          </a:p>
          <a:p>
            <a:r>
              <a:rPr lang="fr-FR" b="1" dirty="0" smtClean="0">
                <a:effectLst/>
              </a:rPr>
              <a:t>Les enfants, émerveillés, rêvent en regardant par la fenêtre </a:t>
            </a:r>
          </a:p>
          <a:p>
            <a:r>
              <a:rPr lang="fr-FR" b="1" dirty="0" smtClean="0">
                <a:effectLst/>
              </a:rPr>
              <a:t>A ces gigantesques batailles de boules de neige qu’ils vont disputer</a:t>
            </a:r>
          </a:p>
          <a:p>
            <a:r>
              <a:rPr lang="fr-FR" b="1" dirty="0" smtClean="0">
                <a:effectLst/>
              </a:rPr>
              <a:t>Ou-bien ces colossaux bonshommes que ces flocons vont leur permettre</a:t>
            </a:r>
          </a:p>
          <a:p>
            <a:r>
              <a:rPr lang="fr-FR" b="1" dirty="0" smtClean="0">
                <a:effectLst/>
              </a:rPr>
              <a:t>Possibles aussi ces glissades, roulades ou autres jeux sans trop chuter</a:t>
            </a:r>
          </a:p>
          <a:p>
            <a:r>
              <a:rPr lang="fr-FR" b="1" dirty="0" smtClean="0">
                <a:effectLst/>
              </a:rPr>
              <a:t>Quant aux adultes, selon leur état d’esprit du moment</a:t>
            </a:r>
          </a:p>
          <a:p>
            <a:r>
              <a:rPr lang="fr-FR" b="1" dirty="0" smtClean="0">
                <a:effectLst/>
              </a:rPr>
              <a:t>D’aucun se voient dévalant les pentes neigeuses en slalomant</a:t>
            </a:r>
          </a:p>
          <a:p>
            <a:r>
              <a:rPr lang="fr-FR" b="1" dirty="0" smtClean="0">
                <a:effectLst/>
              </a:rPr>
              <a:t>Ou faisant des randonnées à ski de fond en avançant hardiment</a:t>
            </a:r>
          </a:p>
          <a:p>
            <a:r>
              <a:rPr lang="fr-FR" b="1" dirty="0" smtClean="0">
                <a:effectLst/>
              </a:rPr>
              <a:t>D’autres, par contre, maugréant contre l’état des routes déprimant</a:t>
            </a:r>
          </a:p>
          <a:p>
            <a:r>
              <a:rPr lang="fr-FR" b="1" dirty="0" smtClean="0">
                <a:effectLst/>
              </a:rPr>
              <a:t>En tout état de cause, quelle que soit la manière dont on l’appréhende</a:t>
            </a:r>
          </a:p>
          <a:p>
            <a:r>
              <a:rPr lang="fr-FR" b="1" dirty="0" smtClean="0">
                <a:effectLst/>
              </a:rPr>
              <a:t>La neige, en aucun cas ne nous laisse placide, indifférent</a:t>
            </a:r>
          </a:p>
          <a:p>
            <a:r>
              <a:rPr lang="fr-FR" b="1" dirty="0" smtClean="0">
                <a:effectLst/>
              </a:rPr>
              <a:t>De joie ou de colère, la manifestation de l’homme est grande</a:t>
            </a:r>
          </a:p>
          <a:p>
            <a:r>
              <a:rPr lang="fr-FR" b="1" dirty="0" smtClean="0">
                <a:effectLst/>
              </a:rPr>
              <a:t>Devant ce qui au départ, n’est que minuscules cristaux tous si différents.</a:t>
            </a:r>
          </a:p>
          <a:p>
            <a:endParaRPr lang="fr-FR" b="1" dirty="0" smtClean="0">
              <a:effectLst/>
            </a:endParaRPr>
          </a:p>
          <a:p>
            <a:r>
              <a:rPr lang="fr-FR" b="1" dirty="0" smtClean="0">
                <a:effectLst/>
              </a:rPr>
              <a:t>GABARD Jean-Yves.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355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192</Words>
  <Application>Microsoft Office PowerPoint</Application>
  <PresentationFormat>Format A4 (210 x 297 mm)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6</cp:revision>
  <dcterms:created xsi:type="dcterms:W3CDTF">2021-01-15T11:11:05Z</dcterms:created>
  <dcterms:modified xsi:type="dcterms:W3CDTF">2021-01-15T11:49:37Z</dcterms:modified>
</cp:coreProperties>
</file>