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5" r:id="rId8"/>
    <p:sldId id="268" r:id="rId9"/>
    <p:sldId id="267" r:id="rId10"/>
    <p:sldId id="271" r:id="rId11"/>
    <p:sldId id="286" r:id="rId12"/>
    <p:sldId id="269" r:id="rId13"/>
    <p:sldId id="272" r:id="rId14"/>
    <p:sldId id="292" r:id="rId15"/>
    <p:sldId id="263" r:id="rId16"/>
    <p:sldId id="264" r:id="rId17"/>
    <p:sldId id="258" r:id="rId18"/>
    <p:sldId id="288" r:id="rId19"/>
    <p:sldId id="276" r:id="rId20"/>
    <p:sldId id="270" r:id="rId21"/>
    <p:sldId id="273" r:id="rId22"/>
    <p:sldId id="298" r:id="rId23"/>
    <p:sldId id="299" r:id="rId24"/>
    <p:sldId id="277" r:id="rId25"/>
    <p:sldId id="278" r:id="rId26"/>
    <p:sldId id="279" r:id="rId27"/>
    <p:sldId id="280" r:id="rId28"/>
    <p:sldId id="281" r:id="rId29"/>
    <p:sldId id="283" r:id="rId30"/>
    <p:sldId id="285" r:id="rId31"/>
    <p:sldId id="295" r:id="rId32"/>
    <p:sldId id="287" r:id="rId33"/>
    <p:sldId id="293" r:id="rId34"/>
    <p:sldId id="289" r:id="rId35"/>
    <p:sldId id="290" r:id="rId36"/>
    <p:sldId id="266" r:id="rId37"/>
    <p:sldId id="275" r:id="rId38"/>
    <p:sldId id="274" r:id="rId39"/>
    <p:sldId id="282" r:id="rId40"/>
    <p:sldId id="284" r:id="rId41"/>
    <p:sldId id="291" r:id="rId42"/>
    <p:sldId id="300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3D1E31"/>
    <a:srgbClr val="B6906C"/>
    <a:srgbClr val="280C0B"/>
    <a:srgbClr val="E01206"/>
    <a:srgbClr val="E08968"/>
    <a:srgbClr val="000040"/>
    <a:srgbClr val="6F0401"/>
    <a:srgbClr val="3A0409"/>
    <a:srgbClr val="5D0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image" Target="../media/image4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1BCB6-2AE0-4829-B36A-DE5E0772B171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1C92FE5-31F2-461A-A534-1DF2A6D8E1FC}">
      <dgm:prSet/>
      <dgm:spPr/>
      <dgm:t>
        <a:bodyPr/>
        <a:lstStyle/>
        <a:p>
          <a:pPr rtl="0"/>
          <a:r>
            <a:rPr lang="fr-FR" smtClean="0"/>
            <a:t>Un MERCI tout particulier à GERKJE pour son travail de traduction en Hollandais très sérieux et très soigné.</a:t>
          </a:r>
          <a:endParaRPr lang="fr-FR"/>
        </a:p>
      </dgm:t>
    </dgm:pt>
    <dgm:pt modelId="{743521F9-7D7E-450D-808C-3E025F275E3A}" type="parTrans" cxnId="{56D2857C-6C11-4C92-A635-869B8E7488B8}">
      <dgm:prSet/>
      <dgm:spPr/>
      <dgm:t>
        <a:bodyPr/>
        <a:lstStyle/>
        <a:p>
          <a:endParaRPr lang="fr-FR"/>
        </a:p>
      </dgm:t>
    </dgm:pt>
    <dgm:pt modelId="{2EB0A346-7DEC-4E60-A2C9-2C3E864DD412}" type="sibTrans" cxnId="{56D2857C-6C11-4C92-A635-869B8E7488B8}">
      <dgm:prSet/>
      <dgm:spPr/>
      <dgm:t>
        <a:bodyPr/>
        <a:lstStyle/>
        <a:p>
          <a:endParaRPr lang="fr-FR"/>
        </a:p>
      </dgm:t>
    </dgm:pt>
    <dgm:pt modelId="{B3D36A99-65CC-4E59-A1EB-2A29FB782C48}">
      <dgm:prSet/>
      <dgm:spPr/>
      <dgm:t>
        <a:bodyPr/>
        <a:lstStyle/>
        <a:p>
          <a:pPr rtl="0"/>
          <a:r>
            <a:rPr lang="fr-FR" smtClean="0"/>
            <a:t>Merci mon amie !  </a:t>
          </a:r>
          <a:endParaRPr lang="fr-FR"/>
        </a:p>
      </dgm:t>
    </dgm:pt>
    <dgm:pt modelId="{160B10A4-3079-44F5-A87A-A16F0A4A1AE2}" type="parTrans" cxnId="{12FFDBA7-5862-4358-BFFA-9EBB4EF32B6E}">
      <dgm:prSet/>
      <dgm:spPr/>
      <dgm:t>
        <a:bodyPr/>
        <a:lstStyle/>
        <a:p>
          <a:endParaRPr lang="fr-FR"/>
        </a:p>
      </dgm:t>
    </dgm:pt>
    <dgm:pt modelId="{B54A91E3-66D2-4D3D-AEAD-5838FD842662}" type="sibTrans" cxnId="{12FFDBA7-5862-4358-BFFA-9EBB4EF32B6E}">
      <dgm:prSet/>
      <dgm:spPr/>
      <dgm:t>
        <a:bodyPr/>
        <a:lstStyle/>
        <a:p>
          <a:endParaRPr lang="fr-FR"/>
        </a:p>
      </dgm:t>
    </dgm:pt>
    <dgm:pt modelId="{3EE33903-B643-4EEB-850B-A241C19B4BA1}" type="pres">
      <dgm:prSet presAssocID="{25D1BCB6-2AE0-4829-B36A-DE5E0772B17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CE5851-9EC5-4C10-AD5E-B1F808CC8D31}" type="pres">
      <dgm:prSet presAssocID="{E1C92FE5-31F2-461A-A534-1DF2A6D8E1FC}" presName="composite" presStyleCnt="0"/>
      <dgm:spPr/>
    </dgm:pt>
    <dgm:pt modelId="{C4080A05-33D1-49DF-BE3A-02770DBFBB46}" type="pres">
      <dgm:prSet presAssocID="{E1C92FE5-31F2-461A-A534-1DF2A6D8E1FC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fr-FR"/>
        </a:p>
      </dgm:t>
    </dgm:pt>
    <dgm:pt modelId="{922A091A-1D1B-46E0-8F01-5D4C3F6A5138}" type="pres">
      <dgm:prSet presAssocID="{E1C92FE5-31F2-461A-A534-1DF2A6D8E1F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006A47-5195-43C0-A1EF-577D1239AE83}" type="pres">
      <dgm:prSet presAssocID="{2EB0A346-7DEC-4E60-A2C9-2C3E864DD412}" presName="spacing" presStyleCnt="0"/>
      <dgm:spPr/>
    </dgm:pt>
    <dgm:pt modelId="{80175846-1807-44D0-B114-D188C4433FF8}" type="pres">
      <dgm:prSet presAssocID="{B3D36A99-65CC-4E59-A1EB-2A29FB782C48}" presName="composite" presStyleCnt="0"/>
      <dgm:spPr/>
    </dgm:pt>
    <dgm:pt modelId="{8D543E93-A4AB-47DE-85B1-5A6F0DD6FAEE}" type="pres">
      <dgm:prSet presAssocID="{B3D36A99-65CC-4E59-A1EB-2A29FB782C48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</dgm:pt>
    <dgm:pt modelId="{6DE640EF-9D11-4E57-9A46-91A495317D81}" type="pres">
      <dgm:prSet presAssocID="{B3D36A99-65CC-4E59-A1EB-2A29FB782C4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2FFDBA7-5862-4358-BFFA-9EBB4EF32B6E}" srcId="{25D1BCB6-2AE0-4829-B36A-DE5E0772B171}" destId="{B3D36A99-65CC-4E59-A1EB-2A29FB782C48}" srcOrd="1" destOrd="0" parTransId="{160B10A4-3079-44F5-A87A-A16F0A4A1AE2}" sibTransId="{B54A91E3-66D2-4D3D-AEAD-5838FD842662}"/>
    <dgm:cxn modelId="{A4FAC820-3F0D-4856-BB5D-339684DE077A}" type="presOf" srcId="{25D1BCB6-2AE0-4829-B36A-DE5E0772B171}" destId="{3EE33903-B643-4EEB-850B-A241C19B4BA1}" srcOrd="0" destOrd="0" presId="urn:microsoft.com/office/officeart/2005/8/layout/vList3"/>
    <dgm:cxn modelId="{C156F233-099E-4191-B533-7766B9F68AF2}" type="presOf" srcId="{E1C92FE5-31F2-461A-A534-1DF2A6D8E1FC}" destId="{922A091A-1D1B-46E0-8F01-5D4C3F6A5138}" srcOrd="0" destOrd="0" presId="urn:microsoft.com/office/officeart/2005/8/layout/vList3"/>
    <dgm:cxn modelId="{A27A5B95-B6D7-4E76-9D7A-203E516CE49A}" type="presOf" srcId="{B3D36A99-65CC-4E59-A1EB-2A29FB782C48}" destId="{6DE640EF-9D11-4E57-9A46-91A495317D81}" srcOrd="0" destOrd="0" presId="urn:microsoft.com/office/officeart/2005/8/layout/vList3"/>
    <dgm:cxn modelId="{56D2857C-6C11-4C92-A635-869B8E7488B8}" srcId="{25D1BCB6-2AE0-4829-B36A-DE5E0772B171}" destId="{E1C92FE5-31F2-461A-A534-1DF2A6D8E1FC}" srcOrd="0" destOrd="0" parTransId="{743521F9-7D7E-450D-808C-3E025F275E3A}" sibTransId="{2EB0A346-7DEC-4E60-A2C9-2C3E864DD412}"/>
    <dgm:cxn modelId="{3F43DBF1-B95E-4B56-8F26-C86749EC475A}" type="presParOf" srcId="{3EE33903-B643-4EEB-850B-A241C19B4BA1}" destId="{01CE5851-9EC5-4C10-AD5E-B1F808CC8D31}" srcOrd="0" destOrd="0" presId="urn:microsoft.com/office/officeart/2005/8/layout/vList3"/>
    <dgm:cxn modelId="{E85908CA-CA73-46CF-9E43-1737D95AEA5A}" type="presParOf" srcId="{01CE5851-9EC5-4C10-AD5E-B1F808CC8D31}" destId="{C4080A05-33D1-49DF-BE3A-02770DBFBB46}" srcOrd="0" destOrd="0" presId="urn:microsoft.com/office/officeart/2005/8/layout/vList3"/>
    <dgm:cxn modelId="{ADE08431-A438-470D-8185-EC60AC529D79}" type="presParOf" srcId="{01CE5851-9EC5-4C10-AD5E-B1F808CC8D31}" destId="{922A091A-1D1B-46E0-8F01-5D4C3F6A5138}" srcOrd="1" destOrd="0" presId="urn:microsoft.com/office/officeart/2005/8/layout/vList3"/>
    <dgm:cxn modelId="{822A291A-760E-45C0-809E-8D1B931F13BF}" type="presParOf" srcId="{3EE33903-B643-4EEB-850B-A241C19B4BA1}" destId="{E0006A47-5195-43C0-A1EF-577D1239AE83}" srcOrd="1" destOrd="0" presId="urn:microsoft.com/office/officeart/2005/8/layout/vList3"/>
    <dgm:cxn modelId="{E4707366-4531-4D7C-9DED-DBB1500B165A}" type="presParOf" srcId="{3EE33903-B643-4EEB-850B-A241C19B4BA1}" destId="{80175846-1807-44D0-B114-D188C4433FF8}" srcOrd="2" destOrd="0" presId="urn:microsoft.com/office/officeart/2005/8/layout/vList3"/>
    <dgm:cxn modelId="{863AB33F-D486-4945-9084-5B8A84BBCE40}" type="presParOf" srcId="{80175846-1807-44D0-B114-D188C4433FF8}" destId="{8D543E93-A4AB-47DE-85B1-5A6F0DD6FAEE}" srcOrd="0" destOrd="0" presId="urn:microsoft.com/office/officeart/2005/8/layout/vList3"/>
    <dgm:cxn modelId="{9E4F1CFA-8BA2-4CB9-8CB7-B78B24131C12}" type="presParOf" srcId="{80175846-1807-44D0-B114-D188C4433FF8}" destId="{6DE640EF-9D11-4E57-9A46-91A495317D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9A799-2441-4FC7-8C1B-5D194F8B435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5386B99-4DB5-4803-A3D3-C6359958B472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6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Merci mes amies </a:t>
          </a:r>
          <a:endParaRPr lang="fr-FR" sz="6600" b="1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56D78B8A-3834-4BCB-9B83-03C19A589E7E}" type="parTrans" cxnId="{4A6E5608-CEB5-48A6-924B-9C5BCC4A0FCF}">
      <dgm:prSet/>
      <dgm:spPr/>
      <dgm:t>
        <a:bodyPr/>
        <a:lstStyle/>
        <a:p>
          <a:endParaRPr lang="fr-FR"/>
        </a:p>
      </dgm:t>
    </dgm:pt>
    <dgm:pt modelId="{EC9E47B6-C8EC-4F05-BBBB-84A7340C14D0}" type="sibTrans" cxnId="{4A6E5608-CEB5-48A6-924B-9C5BCC4A0FCF}">
      <dgm:prSet/>
      <dgm:spPr/>
      <dgm:t>
        <a:bodyPr/>
        <a:lstStyle/>
        <a:p>
          <a:endParaRPr lang="fr-FR"/>
        </a:p>
      </dgm:t>
    </dgm:pt>
    <dgm:pt modelId="{8EA5272E-42AB-40E7-B885-FE24C5AB5816}">
      <dgm:prSet/>
      <dgm:spPr>
        <a:solidFill>
          <a:srgbClr val="C00000"/>
        </a:solidFill>
      </dgm:spPr>
      <dgm:t>
        <a:bodyPr/>
        <a:lstStyle/>
        <a:p>
          <a:r>
            <a:rPr lang="fr-FR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Un grand MERCI à LULA pour son masque base de ce tutoriel.</a:t>
          </a:r>
        </a:p>
      </dgm:t>
    </dgm:pt>
    <dgm:pt modelId="{F1B78660-BDEE-45F2-A7B0-20B147774826}" type="parTrans" cxnId="{BB942BDE-7582-4A40-8E64-F322EAC7356B}">
      <dgm:prSet/>
      <dgm:spPr/>
      <dgm:t>
        <a:bodyPr/>
        <a:lstStyle/>
        <a:p>
          <a:endParaRPr lang="fr-FR"/>
        </a:p>
      </dgm:t>
    </dgm:pt>
    <dgm:pt modelId="{183D2A96-15CA-4983-9177-4C8FF2A6B053}" type="sibTrans" cxnId="{BB942BDE-7582-4A40-8E64-F322EAC7356B}">
      <dgm:prSet/>
      <dgm:spPr/>
      <dgm:t>
        <a:bodyPr/>
        <a:lstStyle/>
        <a:p>
          <a:endParaRPr lang="fr-FR"/>
        </a:p>
      </dgm:t>
    </dgm:pt>
    <dgm:pt modelId="{28F69A57-AADF-4035-91E1-D13677ABBDA1}">
      <dgm:prSet/>
      <dgm:spPr>
        <a:solidFill>
          <a:srgbClr val="7030A0"/>
        </a:solidFill>
      </dgm:spPr>
      <dgm:t>
        <a:bodyPr/>
        <a:lstStyle/>
        <a:p>
          <a:r>
            <a:rPr lang="fr-FR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Et maintenant place à cette myriade de couleurs époustouflantes !</a:t>
          </a:r>
          <a:endParaRPr lang="fr-FR" b="1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66B6B0F0-B8BA-4EDD-B4A3-E80CF2F1974E}" type="parTrans" cxnId="{0BFDC27C-256E-4B23-9EEF-A822417C0B03}">
      <dgm:prSet/>
      <dgm:spPr/>
      <dgm:t>
        <a:bodyPr/>
        <a:lstStyle/>
        <a:p>
          <a:endParaRPr lang="fr-FR"/>
        </a:p>
      </dgm:t>
    </dgm:pt>
    <dgm:pt modelId="{DA38EAC4-C7AE-409A-B78F-2FE86261C6B5}" type="sibTrans" cxnId="{0BFDC27C-256E-4B23-9EEF-A822417C0B03}">
      <dgm:prSet/>
      <dgm:spPr/>
      <dgm:t>
        <a:bodyPr/>
        <a:lstStyle/>
        <a:p>
          <a:endParaRPr lang="fr-FR"/>
        </a:p>
      </dgm:t>
    </dgm:pt>
    <dgm:pt modelId="{6731912F-E6A4-4149-B0E4-F5FC326B6B6B}" type="pres">
      <dgm:prSet presAssocID="{FD69A799-2441-4FC7-8C1B-5D194F8B4350}" presName="linearFlow" presStyleCnt="0">
        <dgm:presLayoutVars>
          <dgm:dir/>
          <dgm:resizeHandles val="exact"/>
        </dgm:presLayoutVars>
      </dgm:prSet>
      <dgm:spPr/>
    </dgm:pt>
    <dgm:pt modelId="{088970E6-DB26-4AAE-9CB1-11A5D36E3B19}" type="pres">
      <dgm:prSet presAssocID="{8EA5272E-42AB-40E7-B885-FE24C5AB5816}" presName="composite" presStyleCnt="0"/>
      <dgm:spPr/>
    </dgm:pt>
    <dgm:pt modelId="{BE35A41F-4EA5-4E67-A93D-0057A7567A1B}" type="pres">
      <dgm:prSet presAssocID="{8EA5272E-42AB-40E7-B885-FE24C5AB581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37715A8B-2AF1-4ABD-A6CB-66A2D303CF97}" type="pres">
      <dgm:prSet presAssocID="{8EA5272E-42AB-40E7-B885-FE24C5AB581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330384-4881-47ED-ADF1-C84F1B39EFA1}" type="pres">
      <dgm:prSet presAssocID="{183D2A96-15CA-4983-9177-4C8FF2A6B053}" presName="spacing" presStyleCnt="0"/>
      <dgm:spPr/>
    </dgm:pt>
    <dgm:pt modelId="{A4540238-020C-4D37-8177-B715E3D5DC6E}" type="pres">
      <dgm:prSet presAssocID="{D5386B99-4DB5-4803-A3D3-C6359958B472}" presName="composite" presStyleCnt="0"/>
      <dgm:spPr/>
    </dgm:pt>
    <dgm:pt modelId="{625C8E3D-C335-4F7F-8FAC-A8B31C350E12}" type="pres">
      <dgm:prSet presAssocID="{D5386B99-4DB5-4803-A3D3-C6359958B47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3A922524-781E-4DD4-8C27-95ABDD664157}" type="pres">
      <dgm:prSet presAssocID="{D5386B99-4DB5-4803-A3D3-C6359958B472}" presName="txShp" presStyleLbl="node1" presStyleIdx="1" presStyleCnt="3" custLinFactNeighborX="1032" custLinFactNeighborY="-14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8D7920-6FFA-4B44-A5E5-89B729037025}" type="pres">
      <dgm:prSet presAssocID="{EC9E47B6-C8EC-4F05-BBBB-84A7340C14D0}" presName="spacing" presStyleCnt="0"/>
      <dgm:spPr/>
    </dgm:pt>
    <dgm:pt modelId="{15A0FD96-EFCF-4DE2-97DF-892E4260D232}" type="pres">
      <dgm:prSet presAssocID="{28F69A57-AADF-4035-91E1-D13677ABBDA1}" presName="composite" presStyleCnt="0"/>
      <dgm:spPr/>
    </dgm:pt>
    <dgm:pt modelId="{83F8DE37-41C1-4EC2-93FA-3DBD4E5D7156}" type="pres">
      <dgm:prSet presAssocID="{28F69A57-AADF-4035-91E1-D13677ABBDA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2451EF8C-7CFF-4C25-972B-7A6E806DE3D6}" type="pres">
      <dgm:prSet presAssocID="{28F69A57-AADF-4035-91E1-D13677ABBDA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525089B-C74E-4F9F-B45B-0CE9FB8961E0}" type="presOf" srcId="{D5386B99-4DB5-4803-A3D3-C6359958B472}" destId="{3A922524-781E-4DD4-8C27-95ABDD664157}" srcOrd="0" destOrd="0" presId="urn:microsoft.com/office/officeart/2005/8/layout/vList3"/>
    <dgm:cxn modelId="{BB942BDE-7582-4A40-8E64-F322EAC7356B}" srcId="{FD69A799-2441-4FC7-8C1B-5D194F8B4350}" destId="{8EA5272E-42AB-40E7-B885-FE24C5AB5816}" srcOrd="0" destOrd="0" parTransId="{F1B78660-BDEE-45F2-A7B0-20B147774826}" sibTransId="{183D2A96-15CA-4983-9177-4C8FF2A6B053}"/>
    <dgm:cxn modelId="{0BFDC27C-256E-4B23-9EEF-A822417C0B03}" srcId="{FD69A799-2441-4FC7-8C1B-5D194F8B4350}" destId="{28F69A57-AADF-4035-91E1-D13677ABBDA1}" srcOrd="2" destOrd="0" parTransId="{66B6B0F0-B8BA-4EDD-B4A3-E80CF2F1974E}" sibTransId="{DA38EAC4-C7AE-409A-B78F-2FE86261C6B5}"/>
    <dgm:cxn modelId="{3C8D58ED-DA06-4D0F-90CE-EB4257F2D46B}" type="presOf" srcId="{28F69A57-AADF-4035-91E1-D13677ABBDA1}" destId="{2451EF8C-7CFF-4C25-972B-7A6E806DE3D6}" srcOrd="0" destOrd="0" presId="urn:microsoft.com/office/officeart/2005/8/layout/vList3"/>
    <dgm:cxn modelId="{4A6E5608-CEB5-48A6-924B-9C5BCC4A0FCF}" srcId="{FD69A799-2441-4FC7-8C1B-5D194F8B4350}" destId="{D5386B99-4DB5-4803-A3D3-C6359958B472}" srcOrd="1" destOrd="0" parTransId="{56D78B8A-3834-4BCB-9B83-03C19A589E7E}" sibTransId="{EC9E47B6-C8EC-4F05-BBBB-84A7340C14D0}"/>
    <dgm:cxn modelId="{C42A9EFA-315B-4867-86ED-ADA3BCAA29FE}" type="presOf" srcId="{8EA5272E-42AB-40E7-B885-FE24C5AB5816}" destId="{37715A8B-2AF1-4ABD-A6CB-66A2D303CF97}" srcOrd="0" destOrd="0" presId="urn:microsoft.com/office/officeart/2005/8/layout/vList3"/>
    <dgm:cxn modelId="{48C4F9A0-A9FE-4B54-84CA-DA954E16E3C9}" type="presOf" srcId="{FD69A799-2441-4FC7-8C1B-5D194F8B4350}" destId="{6731912F-E6A4-4149-B0E4-F5FC326B6B6B}" srcOrd="0" destOrd="0" presId="urn:microsoft.com/office/officeart/2005/8/layout/vList3"/>
    <dgm:cxn modelId="{3EC0A374-C32D-4B94-97FE-E2B1B07492E7}" type="presParOf" srcId="{6731912F-E6A4-4149-B0E4-F5FC326B6B6B}" destId="{088970E6-DB26-4AAE-9CB1-11A5D36E3B19}" srcOrd="0" destOrd="0" presId="urn:microsoft.com/office/officeart/2005/8/layout/vList3"/>
    <dgm:cxn modelId="{3EF55260-4592-4BF5-8EF9-21156795BAB1}" type="presParOf" srcId="{088970E6-DB26-4AAE-9CB1-11A5D36E3B19}" destId="{BE35A41F-4EA5-4E67-A93D-0057A7567A1B}" srcOrd="0" destOrd="0" presId="urn:microsoft.com/office/officeart/2005/8/layout/vList3"/>
    <dgm:cxn modelId="{D447730B-5980-4BB9-9E26-B2993E5F792D}" type="presParOf" srcId="{088970E6-DB26-4AAE-9CB1-11A5D36E3B19}" destId="{37715A8B-2AF1-4ABD-A6CB-66A2D303CF97}" srcOrd="1" destOrd="0" presId="urn:microsoft.com/office/officeart/2005/8/layout/vList3"/>
    <dgm:cxn modelId="{6EFABA34-2311-4FB0-8624-711E3104E981}" type="presParOf" srcId="{6731912F-E6A4-4149-B0E4-F5FC326B6B6B}" destId="{D3330384-4881-47ED-ADF1-C84F1B39EFA1}" srcOrd="1" destOrd="0" presId="urn:microsoft.com/office/officeart/2005/8/layout/vList3"/>
    <dgm:cxn modelId="{346B86B3-6BFE-41C3-83CB-1AFB154E5A94}" type="presParOf" srcId="{6731912F-E6A4-4149-B0E4-F5FC326B6B6B}" destId="{A4540238-020C-4D37-8177-B715E3D5DC6E}" srcOrd="2" destOrd="0" presId="urn:microsoft.com/office/officeart/2005/8/layout/vList3"/>
    <dgm:cxn modelId="{AC301C02-F641-4F3E-9244-2D1F20D475CF}" type="presParOf" srcId="{A4540238-020C-4D37-8177-B715E3D5DC6E}" destId="{625C8E3D-C335-4F7F-8FAC-A8B31C350E12}" srcOrd="0" destOrd="0" presId="urn:microsoft.com/office/officeart/2005/8/layout/vList3"/>
    <dgm:cxn modelId="{F4D85625-6A6C-4A55-8F7D-041E1A2FF5EF}" type="presParOf" srcId="{A4540238-020C-4D37-8177-B715E3D5DC6E}" destId="{3A922524-781E-4DD4-8C27-95ABDD664157}" srcOrd="1" destOrd="0" presId="urn:microsoft.com/office/officeart/2005/8/layout/vList3"/>
    <dgm:cxn modelId="{833BDEC7-E989-4263-B334-19786CB0340A}" type="presParOf" srcId="{6731912F-E6A4-4149-B0E4-F5FC326B6B6B}" destId="{4E8D7920-6FFA-4B44-A5E5-89B729037025}" srcOrd="3" destOrd="0" presId="urn:microsoft.com/office/officeart/2005/8/layout/vList3"/>
    <dgm:cxn modelId="{06A5DE69-7175-4E25-837A-4EEFC7F41D42}" type="presParOf" srcId="{6731912F-E6A4-4149-B0E4-F5FC326B6B6B}" destId="{15A0FD96-EFCF-4DE2-97DF-892E4260D232}" srcOrd="4" destOrd="0" presId="urn:microsoft.com/office/officeart/2005/8/layout/vList3"/>
    <dgm:cxn modelId="{EE127ADC-B1C2-4963-89CD-A1AC1A3D67F0}" type="presParOf" srcId="{15A0FD96-EFCF-4DE2-97DF-892E4260D232}" destId="{83F8DE37-41C1-4EC2-93FA-3DBD4E5D7156}" srcOrd="0" destOrd="0" presId="urn:microsoft.com/office/officeart/2005/8/layout/vList3"/>
    <dgm:cxn modelId="{CCEF0528-EE4E-4004-B095-178A5A97FCD4}" type="presParOf" srcId="{15A0FD96-EFCF-4DE2-97DF-892E4260D232}" destId="{2451EF8C-7CFF-4C25-972B-7A6E806DE3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62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39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70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882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962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7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17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87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764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0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53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D58F-4136-4C71-A8C9-2CE3FE5D7369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EC89E-D842-4F1D-86D9-E0126163B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2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5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5250"/>
            <a:ext cx="8890000" cy="666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678986" y="212984"/>
            <a:ext cx="673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Graphisme 36</a:t>
            </a:r>
            <a:endParaRPr lang="fr-FR" sz="6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876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3" y="-684561"/>
            <a:ext cx="10477500" cy="698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0943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4" y="-423746"/>
            <a:ext cx="10058400" cy="639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36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3" y="-524108"/>
            <a:ext cx="9669957" cy="6456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4865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2" y="-334536"/>
            <a:ext cx="10134227" cy="6333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3169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6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9" y="-636239"/>
            <a:ext cx="10109200" cy="6882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2328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66" y="874332"/>
            <a:ext cx="8338325" cy="4935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91" y="200722"/>
            <a:ext cx="5574572" cy="61425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57" y="3144644"/>
            <a:ext cx="3949550" cy="26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2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4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99" y="914400"/>
            <a:ext cx="8824103" cy="50059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741" y="301083"/>
            <a:ext cx="3583259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2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4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5" y="-401445"/>
            <a:ext cx="10531557" cy="656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087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0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2" y="-446048"/>
            <a:ext cx="9569297" cy="659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2917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8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9" y="334537"/>
            <a:ext cx="8985856" cy="6177776"/>
          </a:xfrm>
          <a:prstGeom prst="snip2DiagRect">
            <a:avLst>
              <a:gd name="adj1" fmla="val 1951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2895">
            <a:off x="9549464" y="1219902"/>
            <a:ext cx="3657298" cy="44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23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759427895"/>
              </p:ext>
            </p:extLst>
          </p:nvPr>
        </p:nvGraphicFramePr>
        <p:xfrm>
          <a:off x="7593977" y="89209"/>
          <a:ext cx="4754137" cy="663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2" y="189571"/>
            <a:ext cx="7686635" cy="64342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35197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06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92" y="390292"/>
            <a:ext cx="8623022" cy="5898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9048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79142"/>
            <a:ext cx="10058400" cy="6272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009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C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2" y="243373"/>
            <a:ext cx="9120965" cy="6148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0582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90" y="337983"/>
            <a:ext cx="8934352" cy="5949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4692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0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3" y="178420"/>
            <a:ext cx="9977265" cy="6222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142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04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3" y="-479502"/>
            <a:ext cx="9472453" cy="651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43" y="267631"/>
            <a:ext cx="2615098" cy="60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60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6932" y="648543"/>
            <a:ext cx="2330267" cy="559613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9" y="-457200"/>
            <a:ext cx="9472453" cy="651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9674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5" y="-144966"/>
            <a:ext cx="9484112" cy="6322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32" y="1738736"/>
            <a:ext cx="2791021" cy="25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4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7" y="-259576"/>
            <a:ext cx="9622572" cy="641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6841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3" y="-897210"/>
            <a:ext cx="10298284" cy="720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493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6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5" y="-507149"/>
            <a:ext cx="9668108" cy="664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8064">
            <a:off x="1012343" y="568875"/>
            <a:ext cx="568711" cy="2537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162" y="32670"/>
            <a:ext cx="1583358" cy="14959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99" y="2604889"/>
            <a:ext cx="1583358" cy="14959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97" y="5314630"/>
            <a:ext cx="1583358" cy="14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1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9" y="-858644"/>
            <a:ext cx="10315892" cy="709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9541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5" y="-602166"/>
            <a:ext cx="10764003" cy="671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4241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9" y="234299"/>
            <a:ext cx="8163447" cy="6378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7386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07601375"/>
              </p:ext>
            </p:extLst>
          </p:nvPr>
        </p:nvGraphicFramePr>
        <p:xfrm>
          <a:off x="133815" y="89210"/>
          <a:ext cx="11887200" cy="667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399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95" y="334537"/>
            <a:ext cx="8961565" cy="6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71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90" y="323385"/>
            <a:ext cx="9192620" cy="62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1" y="267629"/>
            <a:ext cx="9522696" cy="64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9398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78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9398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3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97" y="345687"/>
            <a:ext cx="8945063" cy="6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26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4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-763983"/>
            <a:ext cx="11062010" cy="697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9130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3" y="245327"/>
            <a:ext cx="9539199" cy="64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52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49" y="200722"/>
            <a:ext cx="9522695" cy="64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3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1414" y="1672683"/>
            <a:ext cx="4616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F   I   N</a:t>
            </a:r>
          </a:p>
        </p:txBody>
      </p:sp>
    </p:spTree>
    <p:extLst>
      <p:ext uri="{BB962C8B-B14F-4D97-AF65-F5344CB8AC3E}">
        <p14:creationId xmlns:p14="http://schemas.microsoft.com/office/powerpoint/2010/main" val="241027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9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9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9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4" y="-691376"/>
            <a:ext cx="10395583" cy="6891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246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6" y="-501805"/>
            <a:ext cx="9623502" cy="647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7598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4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8" y="-434898"/>
            <a:ext cx="9204737" cy="6601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17" y="0"/>
            <a:ext cx="2755776" cy="28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33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8" y="-602166"/>
            <a:ext cx="949898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22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782"/>
            <a:ext cx="11570311" cy="6133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0085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54</Words>
  <Application>Microsoft Office PowerPoint</Application>
  <PresentationFormat>Grand écran</PresentationFormat>
  <Paragraphs>7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59</cp:revision>
  <dcterms:created xsi:type="dcterms:W3CDTF">2021-01-07T14:44:04Z</dcterms:created>
  <dcterms:modified xsi:type="dcterms:W3CDTF">2021-01-09T15:02:05Z</dcterms:modified>
</cp:coreProperties>
</file>