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50"/>
  </p:notesMasterIdLst>
  <p:sldIdLst>
    <p:sldId id="256" r:id="rId2"/>
    <p:sldId id="258" r:id="rId3"/>
    <p:sldId id="259" r:id="rId4"/>
    <p:sldId id="260" r:id="rId5"/>
    <p:sldId id="264" r:id="rId6"/>
    <p:sldId id="274" r:id="rId7"/>
    <p:sldId id="261" r:id="rId8"/>
    <p:sldId id="262" r:id="rId9"/>
    <p:sldId id="275" r:id="rId10"/>
    <p:sldId id="287" r:id="rId11"/>
    <p:sldId id="276" r:id="rId12"/>
    <p:sldId id="265" r:id="rId13"/>
    <p:sldId id="266" r:id="rId14"/>
    <p:sldId id="267" r:id="rId15"/>
    <p:sldId id="268" r:id="rId16"/>
    <p:sldId id="269" r:id="rId17"/>
    <p:sldId id="271" r:id="rId18"/>
    <p:sldId id="272" r:id="rId19"/>
    <p:sldId id="359" r:id="rId20"/>
    <p:sldId id="349" r:id="rId21"/>
    <p:sldId id="352" r:id="rId22"/>
    <p:sldId id="353" r:id="rId23"/>
    <p:sldId id="350" r:id="rId24"/>
    <p:sldId id="354" r:id="rId25"/>
    <p:sldId id="355" r:id="rId26"/>
    <p:sldId id="345" r:id="rId27"/>
    <p:sldId id="270" r:id="rId28"/>
    <p:sldId id="277" r:id="rId29"/>
    <p:sldId id="278" r:id="rId30"/>
    <p:sldId id="286" r:id="rId31"/>
    <p:sldId id="347" r:id="rId32"/>
    <p:sldId id="356" r:id="rId33"/>
    <p:sldId id="357" r:id="rId34"/>
    <p:sldId id="348" r:id="rId35"/>
    <p:sldId id="351" r:id="rId36"/>
    <p:sldId id="334" r:id="rId37"/>
    <p:sldId id="304" r:id="rId38"/>
    <p:sldId id="311" r:id="rId39"/>
    <p:sldId id="310" r:id="rId40"/>
    <p:sldId id="360" r:id="rId41"/>
    <p:sldId id="361" r:id="rId42"/>
    <p:sldId id="358" r:id="rId43"/>
    <p:sldId id="280" r:id="rId44"/>
    <p:sldId id="281" r:id="rId45"/>
    <p:sldId id="282" r:id="rId46"/>
    <p:sldId id="283" r:id="rId47"/>
    <p:sldId id="284" r:id="rId48"/>
    <p:sldId id="285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73" userDrawn="1">
          <p15:clr>
            <a:srgbClr val="A4A3A4"/>
          </p15:clr>
        </p15:guide>
        <p15:guide id="2" pos="302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6992"/>
    <p:restoredTop sz="96327"/>
  </p:normalViewPr>
  <p:slideViewPr>
    <p:cSldViewPr snapToGrid="0" snapToObjects="1" showGuides="1">
      <p:cViewPr varScale="1">
        <p:scale>
          <a:sx n="103" d="100"/>
          <a:sy n="103" d="100"/>
        </p:scale>
        <p:origin x="114" y="348"/>
      </p:cViewPr>
      <p:guideLst>
        <p:guide orient="horz" pos="2273"/>
        <p:guide pos="302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5FC951-4052-4D39-A16D-58596F05BB89}" type="doc">
      <dgm:prSet loTypeId="urn:microsoft.com/office/officeart/2005/8/layout/hierarchy1" loCatId="hierarchy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1772FEFB-E417-450E-ABF1-08E661449523}">
      <dgm:prSet/>
      <dgm:spPr/>
      <dgm:t>
        <a:bodyPr/>
        <a:lstStyle/>
        <a:p>
          <a:r>
            <a:rPr lang="en-US" b="0" i="0"/>
            <a:t>Valuation</a:t>
          </a:r>
          <a:endParaRPr lang="en-US"/>
        </a:p>
      </dgm:t>
    </dgm:pt>
    <dgm:pt modelId="{47C11B97-5B0A-4AA7-BDFD-216EE33564B7}" type="parTrans" cxnId="{D373F230-ED13-4111-BDF9-FD54297C78E1}">
      <dgm:prSet/>
      <dgm:spPr/>
      <dgm:t>
        <a:bodyPr/>
        <a:lstStyle/>
        <a:p>
          <a:endParaRPr lang="en-US"/>
        </a:p>
      </dgm:t>
    </dgm:pt>
    <dgm:pt modelId="{CBAA5519-B989-4A70-B9D2-9F285C6FDF65}" type="sibTrans" cxnId="{D373F230-ED13-4111-BDF9-FD54297C78E1}">
      <dgm:prSet/>
      <dgm:spPr/>
      <dgm:t>
        <a:bodyPr/>
        <a:lstStyle/>
        <a:p>
          <a:endParaRPr lang="en-US"/>
        </a:p>
      </dgm:t>
    </dgm:pt>
    <dgm:pt modelId="{382BE823-B9C9-41F9-8719-265B165250E2}">
      <dgm:prSet/>
      <dgm:spPr/>
      <dgm:t>
        <a:bodyPr/>
        <a:lstStyle/>
        <a:p>
          <a:r>
            <a:rPr lang="en-US" b="0" i="0"/>
            <a:t>M&amp;A Environment</a:t>
          </a:r>
          <a:endParaRPr lang="en-US"/>
        </a:p>
      </dgm:t>
    </dgm:pt>
    <dgm:pt modelId="{F54B9543-14EE-41E2-8ED9-15BB42FF24E0}" type="parTrans" cxnId="{BE457751-B1E6-4A33-A4D6-BAF5DEB6353B}">
      <dgm:prSet/>
      <dgm:spPr/>
      <dgm:t>
        <a:bodyPr/>
        <a:lstStyle/>
        <a:p>
          <a:endParaRPr lang="en-US"/>
        </a:p>
      </dgm:t>
    </dgm:pt>
    <dgm:pt modelId="{5194744D-331B-48D1-9838-E80D8A710E5B}" type="sibTrans" cxnId="{BE457751-B1E6-4A33-A4D6-BAF5DEB6353B}">
      <dgm:prSet/>
      <dgm:spPr/>
      <dgm:t>
        <a:bodyPr/>
        <a:lstStyle/>
        <a:p>
          <a:endParaRPr lang="en-US"/>
        </a:p>
      </dgm:t>
    </dgm:pt>
    <dgm:pt modelId="{697BDF59-F06F-454A-98E4-1790316A06BE}">
      <dgm:prSet/>
      <dgm:spPr/>
      <dgm:t>
        <a:bodyPr/>
        <a:lstStyle/>
        <a:p>
          <a:r>
            <a:rPr lang="en-US" b="0" i="0"/>
            <a:t>Simulation</a:t>
          </a:r>
          <a:endParaRPr lang="en-US"/>
        </a:p>
      </dgm:t>
    </dgm:pt>
    <dgm:pt modelId="{85613C74-DAC2-4A94-8740-A41881351F8E}" type="parTrans" cxnId="{8EB9DFC4-6350-4759-A987-ADCCCE44EB78}">
      <dgm:prSet/>
      <dgm:spPr/>
      <dgm:t>
        <a:bodyPr/>
        <a:lstStyle/>
        <a:p>
          <a:endParaRPr lang="en-US"/>
        </a:p>
      </dgm:t>
    </dgm:pt>
    <dgm:pt modelId="{39CEBC42-7D7A-490C-91B0-E54596CCAE65}" type="sibTrans" cxnId="{8EB9DFC4-6350-4759-A987-ADCCCE44EB78}">
      <dgm:prSet/>
      <dgm:spPr/>
      <dgm:t>
        <a:bodyPr/>
        <a:lstStyle/>
        <a:p>
          <a:endParaRPr lang="en-US"/>
        </a:p>
      </dgm:t>
    </dgm:pt>
    <dgm:pt modelId="{4A1D6650-43C4-B142-8266-B93FDD0CC7D4}" type="pres">
      <dgm:prSet presAssocID="{D55FC951-4052-4D39-A16D-58596F05BB8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CAC8707-2DCC-544C-A22C-0DB5F5E92849}" type="pres">
      <dgm:prSet presAssocID="{1772FEFB-E417-450E-ABF1-08E661449523}" presName="hierRoot1" presStyleCnt="0"/>
      <dgm:spPr/>
    </dgm:pt>
    <dgm:pt modelId="{BA727B65-E8C3-F443-BE24-24FD33D9E8E9}" type="pres">
      <dgm:prSet presAssocID="{1772FEFB-E417-450E-ABF1-08E661449523}" presName="composite" presStyleCnt="0"/>
      <dgm:spPr/>
    </dgm:pt>
    <dgm:pt modelId="{EBC060B2-03A2-0944-AC4C-F307B2F0239B}" type="pres">
      <dgm:prSet presAssocID="{1772FEFB-E417-450E-ABF1-08E661449523}" presName="background" presStyleLbl="node0" presStyleIdx="0" presStyleCnt="3"/>
      <dgm:spPr/>
    </dgm:pt>
    <dgm:pt modelId="{6C52A563-40D3-B641-B817-17FDBE1B4C61}" type="pres">
      <dgm:prSet presAssocID="{1772FEFB-E417-450E-ABF1-08E661449523}" presName="text" presStyleLbl="fgAcc0" presStyleIdx="0" presStyleCnt="3">
        <dgm:presLayoutVars>
          <dgm:chPref val="3"/>
        </dgm:presLayoutVars>
      </dgm:prSet>
      <dgm:spPr/>
    </dgm:pt>
    <dgm:pt modelId="{7C005A9D-56B2-564A-84B5-EACF20A97857}" type="pres">
      <dgm:prSet presAssocID="{1772FEFB-E417-450E-ABF1-08E661449523}" presName="hierChild2" presStyleCnt="0"/>
      <dgm:spPr/>
    </dgm:pt>
    <dgm:pt modelId="{84889786-DDE9-2E41-B22C-65C69FD81D26}" type="pres">
      <dgm:prSet presAssocID="{382BE823-B9C9-41F9-8719-265B165250E2}" presName="hierRoot1" presStyleCnt="0"/>
      <dgm:spPr/>
    </dgm:pt>
    <dgm:pt modelId="{2445B0F2-F1A9-6848-8983-EA2BEA383059}" type="pres">
      <dgm:prSet presAssocID="{382BE823-B9C9-41F9-8719-265B165250E2}" presName="composite" presStyleCnt="0"/>
      <dgm:spPr/>
    </dgm:pt>
    <dgm:pt modelId="{BB26EBCB-72AF-D84C-A01F-B4A720B914CA}" type="pres">
      <dgm:prSet presAssocID="{382BE823-B9C9-41F9-8719-265B165250E2}" presName="background" presStyleLbl="node0" presStyleIdx="1" presStyleCnt="3"/>
      <dgm:spPr/>
    </dgm:pt>
    <dgm:pt modelId="{AB29C04F-5DB6-0B44-8DD5-395236DFC2B2}" type="pres">
      <dgm:prSet presAssocID="{382BE823-B9C9-41F9-8719-265B165250E2}" presName="text" presStyleLbl="fgAcc0" presStyleIdx="1" presStyleCnt="3">
        <dgm:presLayoutVars>
          <dgm:chPref val="3"/>
        </dgm:presLayoutVars>
      </dgm:prSet>
      <dgm:spPr/>
    </dgm:pt>
    <dgm:pt modelId="{9CD6F5D1-76F4-AF41-8EC8-A96D1B7F4CC1}" type="pres">
      <dgm:prSet presAssocID="{382BE823-B9C9-41F9-8719-265B165250E2}" presName="hierChild2" presStyleCnt="0"/>
      <dgm:spPr/>
    </dgm:pt>
    <dgm:pt modelId="{A9D2D9F6-EAE6-0D4B-A8A3-3CD181071DDC}" type="pres">
      <dgm:prSet presAssocID="{697BDF59-F06F-454A-98E4-1790316A06BE}" presName="hierRoot1" presStyleCnt="0"/>
      <dgm:spPr/>
    </dgm:pt>
    <dgm:pt modelId="{04B18BFC-DD19-AE49-9CF4-B488C7E5AC9B}" type="pres">
      <dgm:prSet presAssocID="{697BDF59-F06F-454A-98E4-1790316A06BE}" presName="composite" presStyleCnt="0"/>
      <dgm:spPr/>
    </dgm:pt>
    <dgm:pt modelId="{256F3946-F5AD-6F48-9A5E-7268A25C3CD2}" type="pres">
      <dgm:prSet presAssocID="{697BDF59-F06F-454A-98E4-1790316A06BE}" presName="background" presStyleLbl="node0" presStyleIdx="2" presStyleCnt="3"/>
      <dgm:spPr/>
    </dgm:pt>
    <dgm:pt modelId="{34CD557C-BAB8-F844-9257-89A6992D607C}" type="pres">
      <dgm:prSet presAssocID="{697BDF59-F06F-454A-98E4-1790316A06BE}" presName="text" presStyleLbl="fgAcc0" presStyleIdx="2" presStyleCnt="3">
        <dgm:presLayoutVars>
          <dgm:chPref val="3"/>
        </dgm:presLayoutVars>
      </dgm:prSet>
      <dgm:spPr/>
    </dgm:pt>
    <dgm:pt modelId="{0759614E-52D5-6D4D-B346-75E867139CC3}" type="pres">
      <dgm:prSet presAssocID="{697BDF59-F06F-454A-98E4-1790316A06BE}" presName="hierChild2" presStyleCnt="0"/>
      <dgm:spPr/>
    </dgm:pt>
  </dgm:ptLst>
  <dgm:cxnLst>
    <dgm:cxn modelId="{5217781E-2D65-7745-8D2E-E31F5F99D9F7}" type="presOf" srcId="{382BE823-B9C9-41F9-8719-265B165250E2}" destId="{AB29C04F-5DB6-0B44-8DD5-395236DFC2B2}" srcOrd="0" destOrd="0" presId="urn:microsoft.com/office/officeart/2005/8/layout/hierarchy1"/>
    <dgm:cxn modelId="{D373F230-ED13-4111-BDF9-FD54297C78E1}" srcId="{D55FC951-4052-4D39-A16D-58596F05BB89}" destId="{1772FEFB-E417-450E-ABF1-08E661449523}" srcOrd="0" destOrd="0" parTransId="{47C11B97-5B0A-4AA7-BDFD-216EE33564B7}" sibTransId="{CBAA5519-B989-4A70-B9D2-9F285C6FDF65}"/>
    <dgm:cxn modelId="{D8D1746A-F8DA-6544-ADE5-01146020EC0C}" type="presOf" srcId="{1772FEFB-E417-450E-ABF1-08E661449523}" destId="{6C52A563-40D3-B641-B817-17FDBE1B4C61}" srcOrd="0" destOrd="0" presId="urn:microsoft.com/office/officeart/2005/8/layout/hierarchy1"/>
    <dgm:cxn modelId="{BE457751-B1E6-4A33-A4D6-BAF5DEB6353B}" srcId="{D55FC951-4052-4D39-A16D-58596F05BB89}" destId="{382BE823-B9C9-41F9-8719-265B165250E2}" srcOrd="1" destOrd="0" parTransId="{F54B9543-14EE-41E2-8ED9-15BB42FF24E0}" sibTransId="{5194744D-331B-48D1-9838-E80D8A710E5B}"/>
    <dgm:cxn modelId="{8EB9DFC4-6350-4759-A987-ADCCCE44EB78}" srcId="{D55FC951-4052-4D39-A16D-58596F05BB89}" destId="{697BDF59-F06F-454A-98E4-1790316A06BE}" srcOrd="2" destOrd="0" parTransId="{85613C74-DAC2-4A94-8740-A41881351F8E}" sibTransId="{39CEBC42-7D7A-490C-91B0-E54596CCAE65}"/>
    <dgm:cxn modelId="{5D3961D3-128E-6744-B72D-8D66202F3A0C}" type="presOf" srcId="{D55FC951-4052-4D39-A16D-58596F05BB89}" destId="{4A1D6650-43C4-B142-8266-B93FDD0CC7D4}" srcOrd="0" destOrd="0" presId="urn:microsoft.com/office/officeart/2005/8/layout/hierarchy1"/>
    <dgm:cxn modelId="{159593FD-88C4-6F40-B498-A24ADA328884}" type="presOf" srcId="{697BDF59-F06F-454A-98E4-1790316A06BE}" destId="{34CD557C-BAB8-F844-9257-89A6992D607C}" srcOrd="0" destOrd="0" presId="urn:microsoft.com/office/officeart/2005/8/layout/hierarchy1"/>
    <dgm:cxn modelId="{588A12D2-1D30-7B48-ACA8-98538BE1591A}" type="presParOf" srcId="{4A1D6650-43C4-B142-8266-B93FDD0CC7D4}" destId="{FCAC8707-2DCC-544C-A22C-0DB5F5E92849}" srcOrd="0" destOrd="0" presId="urn:microsoft.com/office/officeart/2005/8/layout/hierarchy1"/>
    <dgm:cxn modelId="{D9CD2B7F-5870-C742-8CA7-4B0EF3C3DFBA}" type="presParOf" srcId="{FCAC8707-2DCC-544C-A22C-0DB5F5E92849}" destId="{BA727B65-E8C3-F443-BE24-24FD33D9E8E9}" srcOrd="0" destOrd="0" presId="urn:microsoft.com/office/officeart/2005/8/layout/hierarchy1"/>
    <dgm:cxn modelId="{F1E6772F-4B33-3D43-BDE0-658F9FCEDB11}" type="presParOf" srcId="{BA727B65-E8C3-F443-BE24-24FD33D9E8E9}" destId="{EBC060B2-03A2-0944-AC4C-F307B2F0239B}" srcOrd="0" destOrd="0" presId="urn:microsoft.com/office/officeart/2005/8/layout/hierarchy1"/>
    <dgm:cxn modelId="{BF435843-8DD0-3F49-9CBE-DCC475D05CD7}" type="presParOf" srcId="{BA727B65-E8C3-F443-BE24-24FD33D9E8E9}" destId="{6C52A563-40D3-B641-B817-17FDBE1B4C61}" srcOrd="1" destOrd="0" presId="urn:microsoft.com/office/officeart/2005/8/layout/hierarchy1"/>
    <dgm:cxn modelId="{AFE577C9-9C9C-0045-A41F-FAA7BEB3066D}" type="presParOf" srcId="{FCAC8707-2DCC-544C-A22C-0DB5F5E92849}" destId="{7C005A9D-56B2-564A-84B5-EACF20A97857}" srcOrd="1" destOrd="0" presId="urn:microsoft.com/office/officeart/2005/8/layout/hierarchy1"/>
    <dgm:cxn modelId="{23F5EB2B-3113-5945-BD05-528CB44273AB}" type="presParOf" srcId="{4A1D6650-43C4-B142-8266-B93FDD0CC7D4}" destId="{84889786-DDE9-2E41-B22C-65C69FD81D26}" srcOrd="1" destOrd="0" presId="urn:microsoft.com/office/officeart/2005/8/layout/hierarchy1"/>
    <dgm:cxn modelId="{6312A8FD-A3FC-4B4A-8931-74E4E2F1F9F4}" type="presParOf" srcId="{84889786-DDE9-2E41-B22C-65C69FD81D26}" destId="{2445B0F2-F1A9-6848-8983-EA2BEA383059}" srcOrd="0" destOrd="0" presId="urn:microsoft.com/office/officeart/2005/8/layout/hierarchy1"/>
    <dgm:cxn modelId="{3422B031-34CA-6A43-930C-A3691A89259C}" type="presParOf" srcId="{2445B0F2-F1A9-6848-8983-EA2BEA383059}" destId="{BB26EBCB-72AF-D84C-A01F-B4A720B914CA}" srcOrd="0" destOrd="0" presId="urn:microsoft.com/office/officeart/2005/8/layout/hierarchy1"/>
    <dgm:cxn modelId="{7BF048B5-A156-1243-B5F8-7C05CAB78FA3}" type="presParOf" srcId="{2445B0F2-F1A9-6848-8983-EA2BEA383059}" destId="{AB29C04F-5DB6-0B44-8DD5-395236DFC2B2}" srcOrd="1" destOrd="0" presId="urn:microsoft.com/office/officeart/2005/8/layout/hierarchy1"/>
    <dgm:cxn modelId="{12DF66CC-A877-354C-9222-57DBCA753461}" type="presParOf" srcId="{84889786-DDE9-2E41-B22C-65C69FD81D26}" destId="{9CD6F5D1-76F4-AF41-8EC8-A96D1B7F4CC1}" srcOrd="1" destOrd="0" presId="urn:microsoft.com/office/officeart/2005/8/layout/hierarchy1"/>
    <dgm:cxn modelId="{A3DD155C-A5B7-ED4C-B553-8F9107A8CF4A}" type="presParOf" srcId="{4A1D6650-43C4-B142-8266-B93FDD0CC7D4}" destId="{A9D2D9F6-EAE6-0D4B-A8A3-3CD181071DDC}" srcOrd="2" destOrd="0" presId="urn:microsoft.com/office/officeart/2005/8/layout/hierarchy1"/>
    <dgm:cxn modelId="{82C9FBE5-E58D-4848-87C9-3C2C153F3E1F}" type="presParOf" srcId="{A9D2D9F6-EAE6-0D4B-A8A3-3CD181071DDC}" destId="{04B18BFC-DD19-AE49-9CF4-B488C7E5AC9B}" srcOrd="0" destOrd="0" presId="urn:microsoft.com/office/officeart/2005/8/layout/hierarchy1"/>
    <dgm:cxn modelId="{32D60448-3421-2D47-8BDF-AA13BCBC4FF4}" type="presParOf" srcId="{04B18BFC-DD19-AE49-9CF4-B488C7E5AC9B}" destId="{256F3946-F5AD-6F48-9A5E-7268A25C3CD2}" srcOrd="0" destOrd="0" presId="urn:microsoft.com/office/officeart/2005/8/layout/hierarchy1"/>
    <dgm:cxn modelId="{2FAE5A45-CEF3-2047-856F-08FE37058148}" type="presParOf" srcId="{04B18BFC-DD19-AE49-9CF4-B488C7E5AC9B}" destId="{34CD557C-BAB8-F844-9257-89A6992D607C}" srcOrd="1" destOrd="0" presId="urn:microsoft.com/office/officeart/2005/8/layout/hierarchy1"/>
    <dgm:cxn modelId="{218B72EF-09F3-9841-B92A-0A886A59E44A}" type="presParOf" srcId="{A9D2D9F6-EAE6-0D4B-A8A3-3CD181071DDC}" destId="{0759614E-52D5-6D4D-B346-75E867139C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5FC951-4052-4D39-A16D-58596F05BB89}" type="doc">
      <dgm:prSet loTypeId="urn:microsoft.com/office/officeart/2005/8/layout/hierarchy1" loCatId="hierarchy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1772FEFB-E417-450E-ABF1-08E661449523}">
      <dgm:prSet/>
      <dgm:spPr/>
      <dgm:t>
        <a:bodyPr/>
        <a:lstStyle/>
        <a:p>
          <a:r>
            <a:rPr lang="en-US" b="0" i="0"/>
            <a:t>Valuation</a:t>
          </a:r>
          <a:endParaRPr lang="en-US"/>
        </a:p>
      </dgm:t>
    </dgm:pt>
    <dgm:pt modelId="{47C11B97-5B0A-4AA7-BDFD-216EE33564B7}" type="parTrans" cxnId="{D373F230-ED13-4111-BDF9-FD54297C78E1}">
      <dgm:prSet/>
      <dgm:spPr/>
      <dgm:t>
        <a:bodyPr/>
        <a:lstStyle/>
        <a:p>
          <a:endParaRPr lang="en-US"/>
        </a:p>
      </dgm:t>
    </dgm:pt>
    <dgm:pt modelId="{CBAA5519-B989-4A70-B9D2-9F285C6FDF65}" type="sibTrans" cxnId="{D373F230-ED13-4111-BDF9-FD54297C78E1}">
      <dgm:prSet/>
      <dgm:spPr/>
      <dgm:t>
        <a:bodyPr/>
        <a:lstStyle/>
        <a:p>
          <a:endParaRPr lang="en-US"/>
        </a:p>
      </dgm:t>
    </dgm:pt>
    <dgm:pt modelId="{382BE823-B9C9-41F9-8719-265B165250E2}">
      <dgm:prSet/>
      <dgm:spPr/>
      <dgm:t>
        <a:bodyPr/>
        <a:lstStyle/>
        <a:p>
          <a:r>
            <a:rPr lang="en-US" b="0" i="0"/>
            <a:t>M&amp;A Environment</a:t>
          </a:r>
          <a:endParaRPr lang="en-US"/>
        </a:p>
      </dgm:t>
    </dgm:pt>
    <dgm:pt modelId="{F54B9543-14EE-41E2-8ED9-15BB42FF24E0}" type="parTrans" cxnId="{BE457751-B1E6-4A33-A4D6-BAF5DEB6353B}">
      <dgm:prSet/>
      <dgm:spPr/>
      <dgm:t>
        <a:bodyPr/>
        <a:lstStyle/>
        <a:p>
          <a:endParaRPr lang="en-US"/>
        </a:p>
      </dgm:t>
    </dgm:pt>
    <dgm:pt modelId="{5194744D-331B-48D1-9838-E80D8A710E5B}" type="sibTrans" cxnId="{BE457751-B1E6-4A33-A4D6-BAF5DEB6353B}">
      <dgm:prSet/>
      <dgm:spPr/>
      <dgm:t>
        <a:bodyPr/>
        <a:lstStyle/>
        <a:p>
          <a:endParaRPr lang="en-US"/>
        </a:p>
      </dgm:t>
    </dgm:pt>
    <dgm:pt modelId="{697BDF59-F06F-454A-98E4-1790316A06BE}">
      <dgm:prSet/>
      <dgm:spPr/>
      <dgm:t>
        <a:bodyPr/>
        <a:lstStyle/>
        <a:p>
          <a:r>
            <a:rPr lang="en-US" b="0" i="0"/>
            <a:t>Simulation</a:t>
          </a:r>
          <a:endParaRPr lang="en-US"/>
        </a:p>
      </dgm:t>
    </dgm:pt>
    <dgm:pt modelId="{85613C74-DAC2-4A94-8740-A41881351F8E}" type="parTrans" cxnId="{8EB9DFC4-6350-4759-A987-ADCCCE44EB78}">
      <dgm:prSet/>
      <dgm:spPr/>
      <dgm:t>
        <a:bodyPr/>
        <a:lstStyle/>
        <a:p>
          <a:endParaRPr lang="en-US"/>
        </a:p>
      </dgm:t>
    </dgm:pt>
    <dgm:pt modelId="{39CEBC42-7D7A-490C-91B0-E54596CCAE65}" type="sibTrans" cxnId="{8EB9DFC4-6350-4759-A987-ADCCCE44EB78}">
      <dgm:prSet/>
      <dgm:spPr/>
      <dgm:t>
        <a:bodyPr/>
        <a:lstStyle/>
        <a:p>
          <a:endParaRPr lang="en-US"/>
        </a:p>
      </dgm:t>
    </dgm:pt>
    <dgm:pt modelId="{4A1D6650-43C4-B142-8266-B93FDD0CC7D4}" type="pres">
      <dgm:prSet presAssocID="{D55FC951-4052-4D39-A16D-58596F05BB8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CAC8707-2DCC-544C-A22C-0DB5F5E92849}" type="pres">
      <dgm:prSet presAssocID="{1772FEFB-E417-450E-ABF1-08E661449523}" presName="hierRoot1" presStyleCnt="0"/>
      <dgm:spPr/>
    </dgm:pt>
    <dgm:pt modelId="{BA727B65-E8C3-F443-BE24-24FD33D9E8E9}" type="pres">
      <dgm:prSet presAssocID="{1772FEFB-E417-450E-ABF1-08E661449523}" presName="composite" presStyleCnt="0"/>
      <dgm:spPr/>
    </dgm:pt>
    <dgm:pt modelId="{EBC060B2-03A2-0944-AC4C-F307B2F0239B}" type="pres">
      <dgm:prSet presAssocID="{1772FEFB-E417-450E-ABF1-08E661449523}" presName="background" presStyleLbl="node0" presStyleIdx="0" presStyleCnt="3"/>
      <dgm:spPr/>
    </dgm:pt>
    <dgm:pt modelId="{6C52A563-40D3-B641-B817-17FDBE1B4C61}" type="pres">
      <dgm:prSet presAssocID="{1772FEFB-E417-450E-ABF1-08E661449523}" presName="text" presStyleLbl="fgAcc0" presStyleIdx="0" presStyleCnt="3">
        <dgm:presLayoutVars>
          <dgm:chPref val="3"/>
        </dgm:presLayoutVars>
      </dgm:prSet>
      <dgm:spPr/>
    </dgm:pt>
    <dgm:pt modelId="{7C005A9D-56B2-564A-84B5-EACF20A97857}" type="pres">
      <dgm:prSet presAssocID="{1772FEFB-E417-450E-ABF1-08E661449523}" presName="hierChild2" presStyleCnt="0"/>
      <dgm:spPr/>
    </dgm:pt>
    <dgm:pt modelId="{84889786-DDE9-2E41-B22C-65C69FD81D26}" type="pres">
      <dgm:prSet presAssocID="{382BE823-B9C9-41F9-8719-265B165250E2}" presName="hierRoot1" presStyleCnt="0"/>
      <dgm:spPr/>
    </dgm:pt>
    <dgm:pt modelId="{2445B0F2-F1A9-6848-8983-EA2BEA383059}" type="pres">
      <dgm:prSet presAssocID="{382BE823-B9C9-41F9-8719-265B165250E2}" presName="composite" presStyleCnt="0"/>
      <dgm:spPr/>
    </dgm:pt>
    <dgm:pt modelId="{BB26EBCB-72AF-D84C-A01F-B4A720B914CA}" type="pres">
      <dgm:prSet presAssocID="{382BE823-B9C9-41F9-8719-265B165250E2}" presName="background" presStyleLbl="node0" presStyleIdx="1" presStyleCnt="3"/>
      <dgm:spPr/>
    </dgm:pt>
    <dgm:pt modelId="{AB29C04F-5DB6-0B44-8DD5-395236DFC2B2}" type="pres">
      <dgm:prSet presAssocID="{382BE823-B9C9-41F9-8719-265B165250E2}" presName="text" presStyleLbl="fgAcc0" presStyleIdx="1" presStyleCnt="3">
        <dgm:presLayoutVars>
          <dgm:chPref val="3"/>
        </dgm:presLayoutVars>
      </dgm:prSet>
      <dgm:spPr/>
    </dgm:pt>
    <dgm:pt modelId="{9CD6F5D1-76F4-AF41-8EC8-A96D1B7F4CC1}" type="pres">
      <dgm:prSet presAssocID="{382BE823-B9C9-41F9-8719-265B165250E2}" presName="hierChild2" presStyleCnt="0"/>
      <dgm:spPr/>
    </dgm:pt>
    <dgm:pt modelId="{A9D2D9F6-EAE6-0D4B-A8A3-3CD181071DDC}" type="pres">
      <dgm:prSet presAssocID="{697BDF59-F06F-454A-98E4-1790316A06BE}" presName="hierRoot1" presStyleCnt="0"/>
      <dgm:spPr/>
    </dgm:pt>
    <dgm:pt modelId="{04B18BFC-DD19-AE49-9CF4-B488C7E5AC9B}" type="pres">
      <dgm:prSet presAssocID="{697BDF59-F06F-454A-98E4-1790316A06BE}" presName="composite" presStyleCnt="0"/>
      <dgm:spPr/>
    </dgm:pt>
    <dgm:pt modelId="{256F3946-F5AD-6F48-9A5E-7268A25C3CD2}" type="pres">
      <dgm:prSet presAssocID="{697BDF59-F06F-454A-98E4-1790316A06BE}" presName="background" presStyleLbl="node0" presStyleIdx="2" presStyleCnt="3"/>
      <dgm:spPr/>
    </dgm:pt>
    <dgm:pt modelId="{34CD557C-BAB8-F844-9257-89A6992D607C}" type="pres">
      <dgm:prSet presAssocID="{697BDF59-F06F-454A-98E4-1790316A06BE}" presName="text" presStyleLbl="fgAcc0" presStyleIdx="2" presStyleCnt="3">
        <dgm:presLayoutVars>
          <dgm:chPref val="3"/>
        </dgm:presLayoutVars>
      </dgm:prSet>
      <dgm:spPr/>
    </dgm:pt>
    <dgm:pt modelId="{0759614E-52D5-6D4D-B346-75E867139CC3}" type="pres">
      <dgm:prSet presAssocID="{697BDF59-F06F-454A-98E4-1790316A06BE}" presName="hierChild2" presStyleCnt="0"/>
      <dgm:spPr/>
    </dgm:pt>
  </dgm:ptLst>
  <dgm:cxnLst>
    <dgm:cxn modelId="{D373F230-ED13-4111-BDF9-FD54297C78E1}" srcId="{D55FC951-4052-4D39-A16D-58596F05BB89}" destId="{1772FEFB-E417-450E-ABF1-08E661449523}" srcOrd="0" destOrd="0" parTransId="{47C11B97-5B0A-4AA7-BDFD-216EE33564B7}" sibTransId="{CBAA5519-B989-4A70-B9D2-9F285C6FDF65}"/>
    <dgm:cxn modelId="{83500E62-9A39-3249-8D25-C7A5B6FEFBE2}" type="presOf" srcId="{D55FC951-4052-4D39-A16D-58596F05BB89}" destId="{4A1D6650-43C4-B142-8266-B93FDD0CC7D4}" srcOrd="0" destOrd="0" presId="urn:microsoft.com/office/officeart/2005/8/layout/hierarchy1"/>
    <dgm:cxn modelId="{DF54916E-A061-A94A-88B8-C515B48DF486}" type="presOf" srcId="{382BE823-B9C9-41F9-8719-265B165250E2}" destId="{AB29C04F-5DB6-0B44-8DD5-395236DFC2B2}" srcOrd="0" destOrd="0" presId="urn:microsoft.com/office/officeart/2005/8/layout/hierarchy1"/>
    <dgm:cxn modelId="{BE457751-B1E6-4A33-A4D6-BAF5DEB6353B}" srcId="{D55FC951-4052-4D39-A16D-58596F05BB89}" destId="{382BE823-B9C9-41F9-8719-265B165250E2}" srcOrd="1" destOrd="0" parTransId="{F54B9543-14EE-41E2-8ED9-15BB42FF24E0}" sibTransId="{5194744D-331B-48D1-9838-E80D8A710E5B}"/>
    <dgm:cxn modelId="{A2D31F5A-8A6A-C148-B817-568EB9A8F839}" type="presOf" srcId="{697BDF59-F06F-454A-98E4-1790316A06BE}" destId="{34CD557C-BAB8-F844-9257-89A6992D607C}" srcOrd="0" destOrd="0" presId="urn:microsoft.com/office/officeart/2005/8/layout/hierarchy1"/>
    <dgm:cxn modelId="{78D97EB1-A29A-9448-A2C7-E21CD271A87B}" type="presOf" srcId="{1772FEFB-E417-450E-ABF1-08E661449523}" destId="{6C52A563-40D3-B641-B817-17FDBE1B4C61}" srcOrd="0" destOrd="0" presId="urn:microsoft.com/office/officeart/2005/8/layout/hierarchy1"/>
    <dgm:cxn modelId="{8EB9DFC4-6350-4759-A987-ADCCCE44EB78}" srcId="{D55FC951-4052-4D39-A16D-58596F05BB89}" destId="{697BDF59-F06F-454A-98E4-1790316A06BE}" srcOrd="2" destOrd="0" parTransId="{85613C74-DAC2-4A94-8740-A41881351F8E}" sibTransId="{39CEBC42-7D7A-490C-91B0-E54596CCAE65}"/>
    <dgm:cxn modelId="{A032EE20-D142-1A43-98B6-DAA44550DA4F}" type="presParOf" srcId="{4A1D6650-43C4-B142-8266-B93FDD0CC7D4}" destId="{FCAC8707-2DCC-544C-A22C-0DB5F5E92849}" srcOrd="0" destOrd="0" presId="urn:microsoft.com/office/officeart/2005/8/layout/hierarchy1"/>
    <dgm:cxn modelId="{C915C5E9-61A7-C84D-9DD3-7D44631A7E01}" type="presParOf" srcId="{FCAC8707-2DCC-544C-A22C-0DB5F5E92849}" destId="{BA727B65-E8C3-F443-BE24-24FD33D9E8E9}" srcOrd="0" destOrd="0" presId="urn:microsoft.com/office/officeart/2005/8/layout/hierarchy1"/>
    <dgm:cxn modelId="{3610721D-DF25-E049-8A0E-F5170DF84288}" type="presParOf" srcId="{BA727B65-E8C3-F443-BE24-24FD33D9E8E9}" destId="{EBC060B2-03A2-0944-AC4C-F307B2F0239B}" srcOrd="0" destOrd="0" presId="urn:microsoft.com/office/officeart/2005/8/layout/hierarchy1"/>
    <dgm:cxn modelId="{AC6B8855-A717-C24C-A4CA-4B364BC213CD}" type="presParOf" srcId="{BA727B65-E8C3-F443-BE24-24FD33D9E8E9}" destId="{6C52A563-40D3-B641-B817-17FDBE1B4C61}" srcOrd="1" destOrd="0" presId="urn:microsoft.com/office/officeart/2005/8/layout/hierarchy1"/>
    <dgm:cxn modelId="{A5FB98FE-FB79-6349-9956-48727BB9B551}" type="presParOf" srcId="{FCAC8707-2DCC-544C-A22C-0DB5F5E92849}" destId="{7C005A9D-56B2-564A-84B5-EACF20A97857}" srcOrd="1" destOrd="0" presId="urn:microsoft.com/office/officeart/2005/8/layout/hierarchy1"/>
    <dgm:cxn modelId="{CB1F765E-51F0-D94A-ABA5-CA59FC0A4058}" type="presParOf" srcId="{4A1D6650-43C4-B142-8266-B93FDD0CC7D4}" destId="{84889786-DDE9-2E41-B22C-65C69FD81D26}" srcOrd="1" destOrd="0" presId="urn:microsoft.com/office/officeart/2005/8/layout/hierarchy1"/>
    <dgm:cxn modelId="{F94ACAD1-6326-4043-AAA7-B589F74B8F27}" type="presParOf" srcId="{84889786-DDE9-2E41-B22C-65C69FD81D26}" destId="{2445B0F2-F1A9-6848-8983-EA2BEA383059}" srcOrd="0" destOrd="0" presId="urn:microsoft.com/office/officeart/2005/8/layout/hierarchy1"/>
    <dgm:cxn modelId="{BA3390F0-7C13-8F4C-A165-5FCEF0E3D740}" type="presParOf" srcId="{2445B0F2-F1A9-6848-8983-EA2BEA383059}" destId="{BB26EBCB-72AF-D84C-A01F-B4A720B914CA}" srcOrd="0" destOrd="0" presId="urn:microsoft.com/office/officeart/2005/8/layout/hierarchy1"/>
    <dgm:cxn modelId="{73A7A284-D6E5-4443-B75C-7447AE79C40D}" type="presParOf" srcId="{2445B0F2-F1A9-6848-8983-EA2BEA383059}" destId="{AB29C04F-5DB6-0B44-8DD5-395236DFC2B2}" srcOrd="1" destOrd="0" presId="urn:microsoft.com/office/officeart/2005/8/layout/hierarchy1"/>
    <dgm:cxn modelId="{1E168658-B1A7-3E4A-966F-B73F18F6DC97}" type="presParOf" srcId="{84889786-DDE9-2E41-B22C-65C69FD81D26}" destId="{9CD6F5D1-76F4-AF41-8EC8-A96D1B7F4CC1}" srcOrd="1" destOrd="0" presId="urn:microsoft.com/office/officeart/2005/8/layout/hierarchy1"/>
    <dgm:cxn modelId="{7AD74627-42E1-3845-9CC4-B29C0F0D0BAF}" type="presParOf" srcId="{4A1D6650-43C4-B142-8266-B93FDD0CC7D4}" destId="{A9D2D9F6-EAE6-0D4B-A8A3-3CD181071DDC}" srcOrd="2" destOrd="0" presId="urn:microsoft.com/office/officeart/2005/8/layout/hierarchy1"/>
    <dgm:cxn modelId="{4931106B-B8C9-2C4D-BA46-49BE9B9FE298}" type="presParOf" srcId="{A9D2D9F6-EAE6-0D4B-A8A3-3CD181071DDC}" destId="{04B18BFC-DD19-AE49-9CF4-B488C7E5AC9B}" srcOrd="0" destOrd="0" presId="urn:microsoft.com/office/officeart/2005/8/layout/hierarchy1"/>
    <dgm:cxn modelId="{27C3651A-2B21-104D-A793-ED9D3F0947AE}" type="presParOf" srcId="{04B18BFC-DD19-AE49-9CF4-B488C7E5AC9B}" destId="{256F3946-F5AD-6F48-9A5E-7268A25C3CD2}" srcOrd="0" destOrd="0" presId="urn:microsoft.com/office/officeart/2005/8/layout/hierarchy1"/>
    <dgm:cxn modelId="{04CDD649-E647-2B44-B402-1CA08512ABF9}" type="presParOf" srcId="{04B18BFC-DD19-AE49-9CF4-B488C7E5AC9B}" destId="{34CD557C-BAB8-F844-9257-89A6992D607C}" srcOrd="1" destOrd="0" presId="urn:microsoft.com/office/officeart/2005/8/layout/hierarchy1"/>
    <dgm:cxn modelId="{1AF299FC-41A9-A846-A86C-4E18A71BE78E}" type="presParOf" srcId="{A9D2D9F6-EAE6-0D4B-A8A3-3CD181071DDC}" destId="{0759614E-52D5-6D4D-B346-75E867139C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A9AE9A-5FED-8046-B314-188846AEA879}" type="doc">
      <dgm:prSet loTypeId="urn:microsoft.com/office/officeart/2005/8/layout/hierarchy2" loCatId="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8C4838B-1CCF-1A44-B425-80DB10F4B991}">
      <dgm:prSet phldrT="[Text]"/>
      <dgm:spPr/>
      <dgm:t>
        <a:bodyPr/>
        <a:lstStyle/>
        <a:p>
          <a:r>
            <a:rPr lang="en-US"/>
            <a:t>Corporate Restructuring</a:t>
          </a:r>
        </a:p>
      </dgm:t>
    </dgm:pt>
    <dgm:pt modelId="{575C4AC2-16CF-6E4B-9700-D601CD5C0AB8}" type="parTrans" cxnId="{A4CC1106-E92F-A54D-A23E-DFCDC3034770}">
      <dgm:prSet/>
      <dgm:spPr/>
      <dgm:t>
        <a:bodyPr/>
        <a:lstStyle/>
        <a:p>
          <a:endParaRPr lang="en-US"/>
        </a:p>
      </dgm:t>
    </dgm:pt>
    <dgm:pt modelId="{1588A4DD-D8EE-E342-8BCB-F0716704D329}" type="sibTrans" cxnId="{A4CC1106-E92F-A54D-A23E-DFCDC3034770}">
      <dgm:prSet/>
      <dgm:spPr/>
      <dgm:t>
        <a:bodyPr/>
        <a:lstStyle/>
        <a:p>
          <a:endParaRPr lang="en-US"/>
        </a:p>
      </dgm:t>
    </dgm:pt>
    <dgm:pt modelId="{D39F5D54-88AF-124D-970D-23146734E9DD}">
      <dgm:prSet phldrT="[Text]"/>
      <dgm:spPr/>
      <dgm:t>
        <a:bodyPr/>
        <a:lstStyle/>
        <a:p>
          <a:r>
            <a:rPr lang="en-US"/>
            <a:t>Operational Restructuring</a:t>
          </a:r>
        </a:p>
      </dgm:t>
    </dgm:pt>
    <dgm:pt modelId="{6AE48694-217E-FC49-A2CA-7D48AB87079A}" type="parTrans" cxnId="{80277F09-8F7C-6C49-800A-22F9EA08735D}">
      <dgm:prSet/>
      <dgm:spPr/>
      <dgm:t>
        <a:bodyPr/>
        <a:lstStyle/>
        <a:p>
          <a:endParaRPr lang="en-US"/>
        </a:p>
      </dgm:t>
    </dgm:pt>
    <dgm:pt modelId="{F7142F74-47F3-CF4F-802E-80399F3AE8E1}" type="sibTrans" cxnId="{80277F09-8F7C-6C49-800A-22F9EA08735D}">
      <dgm:prSet/>
      <dgm:spPr/>
      <dgm:t>
        <a:bodyPr/>
        <a:lstStyle/>
        <a:p>
          <a:endParaRPr lang="en-US"/>
        </a:p>
      </dgm:t>
    </dgm:pt>
    <dgm:pt modelId="{C88D05C6-E9D7-D741-8BD3-FF78946F921A}">
      <dgm:prSet phldrT="[Text]"/>
      <dgm:spPr/>
      <dgm:t>
        <a:bodyPr/>
        <a:lstStyle/>
        <a:p>
          <a:r>
            <a:rPr lang="en-US" dirty="0"/>
            <a:t>Joint Venture/ Strategic alliance</a:t>
          </a:r>
        </a:p>
      </dgm:t>
    </dgm:pt>
    <dgm:pt modelId="{AF898143-247B-6940-8C4B-5975F5CB6452}" type="parTrans" cxnId="{7E04DC01-024C-C649-8091-5ED447739F7B}">
      <dgm:prSet/>
      <dgm:spPr/>
      <dgm:t>
        <a:bodyPr/>
        <a:lstStyle/>
        <a:p>
          <a:endParaRPr lang="en-US"/>
        </a:p>
      </dgm:t>
    </dgm:pt>
    <dgm:pt modelId="{5914F9D1-FBE1-C645-931F-33E44B383ECF}" type="sibTrans" cxnId="{7E04DC01-024C-C649-8091-5ED447739F7B}">
      <dgm:prSet/>
      <dgm:spPr/>
      <dgm:t>
        <a:bodyPr/>
        <a:lstStyle/>
        <a:p>
          <a:endParaRPr lang="en-US"/>
        </a:p>
      </dgm:t>
    </dgm:pt>
    <dgm:pt modelId="{68531283-156D-F447-8FA2-FC01EFD41D28}">
      <dgm:prSet phldrT="[Text]"/>
      <dgm:spPr/>
      <dgm:t>
        <a:bodyPr/>
        <a:lstStyle/>
        <a:p>
          <a:r>
            <a:rPr lang="en-US"/>
            <a:t>Takeover or Buyout</a:t>
          </a:r>
        </a:p>
      </dgm:t>
    </dgm:pt>
    <dgm:pt modelId="{DCF27688-F004-CA40-815F-9670C49D922A}" type="parTrans" cxnId="{B1F418E7-7DB1-054F-BD59-7E23905F8819}">
      <dgm:prSet/>
      <dgm:spPr/>
      <dgm:t>
        <a:bodyPr/>
        <a:lstStyle/>
        <a:p>
          <a:endParaRPr lang="en-US"/>
        </a:p>
      </dgm:t>
    </dgm:pt>
    <dgm:pt modelId="{19A5E238-0D69-B24E-AFD1-787919E0842F}" type="sibTrans" cxnId="{B1F418E7-7DB1-054F-BD59-7E23905F8819}">
      <dgm:prSet/>
      <dgm:spPr/>
      <dgm:t>
        <a:bodyPr/>
        <a:lstStyle/>
        <a:p>
          <a:endParaRPr lang="en-US"/>
        </a:p>
      </dgm:t>
    </dgm:pt>
    <dgm:pt modelId="{DDE81A0E-5CC7-A741-82D1-7C7B4E3E5329}">
      <dgm:prSet phldrT="[Text]"/>
      <dgm:spPr/>
      <dgm:t>
        <a:bodyPr/>
        <a:lstStyle/>
        <a:p>
          <a:r>
            <a:rPr lang="en-US"/>
            <a:t>Financial Restructuring</a:t>
          </a:r>
        </a:p>
      </dgm:t>
    </dgm:pt>
    <dgm:pt modelId="{8BEB082F-B172-7548-A60B-E9F27E92DE8B}" type="parTrans" cxnId="{5D91EB5E-7365-384E-83DA-438EE6DA6C8C}">
      <dgm:prSet/>
      <dgm:spPr/>
      <dgm:t>
        <a:bodyPr/>
        <a:lstStyle/>
        <a:p>
          <a:endParaRPr lang="en-US"/>
        </a:p>
      </dgm:t>
    </dgm:pt>
    <dgm:pt modelId="{91EB5FF4-5A69-DD41-981F-802C268A2787}" type="sibTrans" cxnId="{5D91EB5E-7365-384E-83DA-438EE6DA6C8C}">
      <dgm:prSet/>
      <dgm:spPr/>
      <dgm:t>
        <a:bodyPr/>
        <a:lstStyle/>
        <a:p>
          <a:endParaRPr lang="en-US"/>
        </a:p>
      </dgm:t>
    </dgm:pt>
    <dgm:pt modelId="{0D753863-ABA3-7E41-B043-042BBFA53ED1}">
      <dgm:prSet phldrT="[Text]"/>
      <dgm:spPr/>
      <dgm:t>
        <a:bodyPr/>
        <a:lstStyle/>
        <a:p>
          <a:r>
            <a:rPr lang="en-US" dirty="0"/>
            <a:t>LBO, MBO</a:t>
          </a:r>
        </a:p>
      </dgm:t>
    </dgm:pt>
    <dgm:pt modelId="{43E93431-2833-2C4B-8F2C-EBCB78517BB3}" type="parTrans" cxnId="{F474DA38-AA78-3E41-AA17-EE71D26B5FB0}">
      <dgm:prSet/>
      <dgm:spPr/>
      <dgm:t>
        <a:bodyPr/>
        <a:lstStyle/>
        <a:p>
          <a:endParaRPr lang="en-US"/>
        </a:p>
      </dgm:t>
    </dgm:pt>
    <dgm:pt modelId="{E1DF78F7-DB63-0545-BEDE-64190628F44F}" type="sibTrans" cxnId="{F474DA38-AA78-3E41-AA17-EE71D26B5FB0}">
      <dgm:prSet/>
      <dgm:spPr/>
      <dgm:t>
        <a:bodyPr/>
        <a:lstStyle/>
        <a:p>
          <a:endParaRPr lang="en-US"/>
        </a:p>
      </dgm:t>
    </dgm:pt>
    <dgm:pt modelId="{0D40C4BF-2C11-D94B-AE7B-4058691B8932}">
      <dgm:prSet/>
      <dgm:spPr/>
      <dgm:t>
        <a:bodyPr/>
        <a:lstStyle/>
        <a:p>
          <a:r>
            <a:rPr lang="en-US" dirty="0"/>
            <a:t>Divestiture, spin-off, or carve out</a:t>
          </a:r>
        </a:p>
      </dgm:t>
    </dgm:pt>
    <dgm:pt modelId="{F2B5AF39-A57B-E345-9EBC-B34932B845D4}" type="parTrans" cxnId="{2F928C88-6FD0-0044-AA64-E9CCE4C0FBC3}">
      <dgm:prSet/>
      <dgm:spPr/>
      <dgm:t>
        <a:bodyPr/>
        <a:lstStyle/>
        <a:p>
          <a:endParaRPr lang="en-US"/>
        </a:p>
      </dgm:t>
    </dgm:pt>
    <dgm:pt modelId="{CE94C4D8-640C-5442-8464-0D0FE52896C7}" type="sibTrans" cxnId="{2F928C88-6FD0-0044-AA64-E9CCE4C0FBC3}">
      <dgm:prSet/>
      <dgm:spPr/>
      <dgm:t>
        <a:bodyPr/>
        <a:lstStyle/>
        <a:p>
          <a:endParaRPr lang="en-US"/>
        </a:p>
      </dgm:t>
    </dgm:pt>
    <dgm:pt modelId="{9158CA7A-FCA5-E349-B56E-2E51134E4983}">
      <dgm:prSet/>
      <dgm:spPr/>
      <dgm:t>
        <a:bodyPr/>
        <a:lstStyle/>
        <a:p>
          <a:r>
            <a:rPr lang="en-US" dirty="0"/>
            <a:t>Reorganization/ liquidation</a:t>
          </a:r>
        </a:p>
      </dgm:t>
    </dgm:pt>
    <dgm:pt modelId="{B2B666DC-2D65-0142-BB71-0C3E7C7F3342}" type="parTrans" cxnId="{F23CBD73-6EA0-9740-9D8F-823752532F94}">
      <dgm:prSet/>
      <dgm:spPr/>
      <dgm:t>
        <a:bodyPr/>
        <a:lstStyle/>
        <a:p>
          <a:endParaRPr lang="en-US"/>
        </a:p>
      </dgm:t>
    </dgm:pt>
    <dgm:pt modelId="{D61D7712-2233-5343-BF3B-330D9C10F940}" type="sibTrans" cxnId="{F23CBD73-6EA0-9740-9D8F-823752532F94}">
      <dgm:prSet/>
      <dgm:spPr/>
      <dgm:t>
        <a:bodyPr/>
        <a:lstStyle/>
        <a:p>
          <a:endParaRPr lang="en-US"/>
        </a:p>
      </dgm:t>
    </dgm:pt>
    <dgm:pt modelId="{AFD9AA7E-0E04-E845-A6A9-994B43258DC9}">
      <dgm:prSet/>
      <dgm:spPr/>
      <dgm:t>
        <a:bodyPr/>
        <a:lstStyle/>
        <a:p>
          <a:r>
            <a:rPr lang="en-US" dirty="0"/>
            <a:t>Stock buyback</a:t>
          </a:r>
        </a:p>
      </dgm:t>
    </dgm:pt>
    <dgm:pt modelId="{0B1FFB67-C530-AF4C-BE7F-05F1AE51A20E}" type="parTrans" cxnId="{6047B4DA-DE27-A34D-BDD8-63757C519A5C}">
      <dgm:prSet/>
      <dgm:spPr/>
      <dgm:t>
        <a:bodyPr/>
        <a:lstStyle/>
        <a:p>
          <a:endParaRPr lang="en-US"/>
        </a:p>
      </dgm:t>
    </dgm:pt>
    <dgm:pt modelId="{2B2B5351-BEAF-FF4E-8CE3-37139AE79A71}" type="sibTrans" cxnId="{6047B4DA-DE27-A34D-BDD8-63757C519A5C}">
      <dgm:prSet/>
      <dgm:spPr/>
      <dgm:t>
        <a:bodyPr/>
        <a:lstStyle/>
        <a:p>
          <a:endParaRPr lang="en-US"/>
        </a:p>
      </dgm:t>
    </dgm:pt>
    <dgm:pt modelId="{75D3AC88-C487-2E4B-844B-72CBD4077E50}">
      <dgm:prSet/>
      <dgm:spPr/>
      <dgm:t>
        <a:bodyPr/>
        <a:lstStyle/>
        <a:p>
          <a:r>
            <a:rPr lang="en-US" dirty="0"/>
            <a:t>Inside bankruptcy</a:t>
          </a:r>
        </a:p>
      </dgm:t>
    </dgm:pt>
    <dgm:pt modelId="{8A7DAC95-B5A5-4E4C-8B21-4708B6EBBA5D}" type="parTrans" cxnId="{D083B0BD-37D0-D543-BB08-D3D7F4E13408}">
      <dgm:prSet/>
      <dgm:spPr/>
      <dgm:t>
        <a:bodyPr/>
        <a:lstStyle/>
        <a:p>
          <a:endParaRPr lang="en-US"/>
        </a:p>
      </dgm:t>
    </dgm:pt>
    <dgm:pt modelId="{1D07BE3C-9FBB-8747-A173-695843838306}" type="sibTrans" cxnId="{D083B0BD-37D0-D543-BB08-D3D7F4E13408}">
      <dgm:prSet/>
      <dgm:spPr/>
      <dgm:t>
        <a:bodyPr/>
        <a:lstStyle/>
        <a:p>
          <a:endParaRPr lang="en-US"/>
        </a:p>
      </dgm:t>
    </dgm:pt>
    <dgm:pt modelId="{D4E3BA80-0CDE-FD4C-85B4-DC1B7EB524C7}">
      <dgm:prSet/>
      <dgm:spPr/>
      <dgm:t>
        <a:bodyPr/>
        <a:lstStyle/>
        <a:p>
          <a:r>
            <a:rPr lang="en-US" dirty="0"/>
            <a:t>Outside bankruptcy</a:t>
          </a:r>
        </a:p>
      </dgm:t>
    </dgm:pt>
    <dgm:pt modelId="{0ACB2161-C7B6-534B-9B4E-A88D6334F2E8}" type="parTrans" cxnId="{59D67172-1CEA-424A-8C5C-CC810149A4BD}">
      <dgm:prSet/>
      <dgm:spPr/>
      <dgm:t>
        <a:bodyPr/>
        <a:lstStyle/>
        <a:p>
          <a:endParaRPr lang="en-US"/>
        </a:p>
      </dgm:t>
    </dgm:pt>
    <dgm:pt modelId="{D5230C2A-7FF0-CF41-BA9B-F3944A119291}" type="sibTrans" cxnId="{59D67172-1CEA-424A-8C5C-CC810149A4BD}">
      <dgm:prSet/>
      <dgm:spPr/>
      <dgm:t>
        <a:bodyPr/>
        <a:lstStyle/>
        <a:p>
          <a:endParaRPr lang="en-US"/>
        </a:p>
      </dgm:t>
    </dgm:pt>
    <dgm:pt modelId="{43A1BE6C-0653-8E4A-ACCB-E3325AEE3302}">
      <dgm:prSet/>
      <dgm:spPr/>
      <dgm:t>
        <a:bodyPr/>
        <a:lstStyle/>
        <a:p>
          <a:r>
            <a:rPr lang="en-US" dirty="0"/>
            <a:t>Hostile takeover</a:t>
          </a:r>
        </a:p>
      </dgm:t>
    </dgm:pt>
    <dgm:pt modelId="{00C78AA1-29E6-FB4A-9E71-17425F97665F}" type="parTrans" cxnId="{FB4438F0-7185-924B-B3B6-16DB051F66DB}">
      <dgm:prSet/>
      <dgm:spPr/>
      <dgm:t>
        <a:bodyPr/>
        <a:lstStyle/>
        <a:p>
          <a:endParaRPr lang="en-US"/>
        </a:p>
      </dgm:t>
    </dgm:pt>
    <dgm:pt modelId="{25A35F20-B221-9040-A0DE-2B2428085149}" type="sibTrans" cxnId="{FB4438F0-7185-924B-B3B6-16DB051F66DB}">
      <dgm:prSet/>
      <dgm:spPr/>
      <dgm:t>
        <a:bodyPr/>
        <a:lstStyle/>
        <a:p>
          <a:endParaRPr lang="en-US"/>
        </a:p>
      </dgm:t>
    </dgm:pt>
    <dgm:pt modelId="{97CFB289-04BA-994E-ACF1-1CD5D6D26D81}">
      <dgm:prSet/>
      <dgm:spPr/>
      <dgm:t>
        <a:bodyPr/>
        <a:lstStyle/>
        <a:p>
          <a:r>
            <a:rPr lang="en-US" dirty="0"/>
            <a:t>Friendly takeover</a:t>
          </a:r>
        </a:p>
      </dgm:t>
    </dgm:pt>
    <dgm:pt modelId="{4FB61F88-FC1C-2744-9E7B-C7219D5218E4}" type="parTrans" cxnId="{494427C8-787A-5D4A-B188-6E87D72F486C}">
      <dgm:prSet/>
      <dgm:spPr/>
      <dgm:t>
        <a:bodyPr/>
        <a:lstStyle/>
        <a:p>
          <a:endParaRPr lang="en-US"/>
        </a:p>
      </dgm:t>
    </dgm:pt>
    <dgm:pt modelId="{4468F545-BACD-4E40-8CE9-08778D68B3F2}" type="sibTrans" cxnId="{494427C8-787A-5D4A-B188-6E87D72F486C}">
      <dgm:prSet/>
      <dgm:spPr/>
      <dgm:t>
        <a:bodyPr/>
        <a:lstStyle/>
        <a:p>
          <a:endParaRPr lang="en-US"/>
        </a:p>
      </dgm:t>
    </dgm:pt>
    <dgm:pt modelId="{C9CB058D-6E3D-554E-9FD3-B7E8F15CDF78}">
      <dgm:prSet/>
      <dgm:spPr/>
      <dgm:t>
        <a:bodyPr/>
        <a:lstStyle/>
        <a:p>
          <a:r>
            <a:rPr lang="en-US" dirty="0"/>
            <a:t>Hostile tender offer</a:t>
          </a:r>
        </a:p>
      </dgm:t>
    </dgm:pt>
    <dgm:pt modelId="{E9D43A3B-6DB3-8F4F-92FA-EE001E4FE0CA}" type="parTrans" cxnId="{9EB3C2E6-3106-8044-966C-F6CD8BCFC2E2}">
      <dgm:prSet/>
      <dgm:spPr/>
      <dgm:t>
        <a:bodyPr/>
        <a:lstStyle/>
        <a:p>
          <a:endParaRPr lang="en-US"/>
        </a:p>
      </dgm:t>
    </dgm:pt>
    <dgm:pt modelId="{35F16CB8-A0B9-2743-966B-C3C68276C538}" type="sibTrans" cxnId="{9EB3C2E6-3106-8044-966C-F6CD8BCFC2E2}">
      <dgm:prSet/>
      <dgm:spPr/>
      <dgm:t>
        <a:bodyPr/>
        <a:lstStyle/>
        <a:p>
          <a:endParaRPr lang="en-US"/>
        </a:p>
      </dgm:t>
    </dgm:pt>
    <dgm:pt modelId="{423E69B5-B6A0-CD4B-8385-3DB08E44AC91}">
      <dgm:prSet/>
      <dgm:spPr/>
      <dgm:t>
        <a:bodyPr/>
        <a:lstStyle/>
        <a:p>
          <a:r>
            <a:rPr lang="en-US"/>
            <a:t>Workforce reduction/ realignment</a:t>
          </a:r>
          <a:endParaRPr lang="en-US" dirty="0"/>
        </a:p>
      </dgm:t>
    </dgm:pt>
    <dgm:pt modelId="{C570257B-8A29-8E44-95DF-5A125323CBC7}" type="parTrans" cxnId="{B392994C-C99E-4B45-9463-68860BAC97E9}">
      <dgm:prSet/>
      <dgm:spPr/>
      <dgm:t>
        <a:bodyPr/>
        <a:lstStyle/>
        <a:p>
          <a:endParaRPr lang="en-US"/>
        </a:p>
      </dgm:t>
    </dgm:pt>
    <dgm:pt modelId="{20461601-A86D-7349-BA3A-3D33E2FE168B}" type="sibTrans" cxnId="{B392994C-C99E-4B45-9463-68860BAC97E9}">
      <dgm:prSet/>
      <dgm:spPr/>
      <dgm:t>
        <a:bodyPr/>
        <a:lstStyle/>
        <a:p>
          <a:endParaRPr lang="en-US"/>
        </a:p>
      </dgm:t>
    </dgm:pt>
    <dgm:pt modelId="{347624A5-C46B-4244-B1BF-C615B2C629D7}">
      <dgm:prSet/>
      <dgm:spPr/>
      <dgm:t>
        <a:bodyPr/>
        <a:lstStyle/>
        <a:p>
          <a:r>
            <a:rPr lang="en-US"/>
            <a:t>Merger</a:t>
          </a:r>
          <a:endParaRPr lang="en-US" dirty="0"/>
        </a:p>
      </dgm:t>
    </dgm:pt>
    <dgm:pt modelId="{D3B398E6-196A-7A42-A2E1-743A229737AE}" type="parTrans" cxnId="{C1D72963-3215-1847-9120-B1486ECA48F1}">
      <dgm:prSet/>
      <dgm:spPr/>
      <dgm:t>
        <a:bodyPr/>
        <a:lstStyle/>
        <a:p>
          <a:endParaRPr lang="en-US"/>
        </a:p>
      </dgm:t>
    </dgm:pt>
    <dgm:pt modelId="{C0D6F3B0-A126-A64D-847C-39F0825FE1AF}" type="sibTrans" cxnId="{C1D72963-3215-1847-9120-B1486ECA48F1}">
      <dgm:prSet/>
      <dgm:spPr/>
      <dgm:t>
        <a:bodyPr/>
        <a:lstStyle/>
        <a:p>
          <a:endParaRPr lang="en-US"/>
        </a:p>
      </dgm:t>
    </dgm:pt>
    <dgm:pt modelId="{5194B680-80F2-6443-8106-0BE879A92D09}">
      <dgm:prSet/>
      <dgm:spPr/>
      <dgm:t>
        <a:bodyPr/>
        <a:lstStyle/>
        <a:p>
          <a:r>
            <a:rPr lang="en-US"/>
            <a:t>Consolidation</a:t>
          </a:r>
          <a:endParaRPr lang="en-US" dirty="0"/>
        </a:p>
      </dgm:t>
    </dgm:pt>
    <dgm:pt modelId="{B20E2F51-6483-2345-9A0D-B5BCFEE4E8C6}" type="parTrans" cxnId="{E5C1350C-33E5-4D4E-B308-28EF07B569FB}">
      <dgm:prSet/>
      <dgm:spPr/>
      <dgm:t>
        <a:bodyPr/>
        <a:lstStyle/>
        <a:p>
          <a:endParaRPr lang="en-US"/>
        </a:p>
      </dgm:t>
    </dgm:pt>
    <dgm:pt modelId="{6CA2DFAB-420A-D34B-9BB1-90141D12D26C}" type="sibTrans" cxnId="{E5C1350C-33E5-4D4E-B308-28EF07B569FB}">
      <dgm:prSet/>
      <dgm:spPr/>
      <dgm:t>
        <a:bodyPr/>
        <a:lstStyle/>
        <a:p>
          <a:endParaRPr lang="en-US"/>
        </a:p>
      </dgm:t>
    </dgm:pt>
    <dgm:pt modelId="{ACDACB6E-5EF3-8B42-891B-75433C1BACFD}">
      <dgm:prSet/>
      <dgm:spPr/>
      <dgm:t>
        <a:bodyPr/>
        <a:lstStyle/>
        <a:p>
          <a:r>
            <a:rPr lang="en-US"/>
            <a:t>Acquisition of assets</a:t>
          </a:r>
          <a:endParaRPr lang="en-US" dirty="0"/>
        </a:p>
      </dgm:t>
    </dgm:pt>
    <dgm:pt modelId="{185C32F6-4A43-0E4C-8875-8A7A0BD5246E}" type="parTrans" cxnId="{E9232C1E-15AD-7044-A022-3DB8B1630F37}">
      <dgm:prSet/>
      <dgm:spPr/>
      <dgm:t>
        <a:bodyPr/>
        <a:lstStyle/>
        <a:p>
          <a:endParaRPr lang="en-US"/>
        </a:p>
      </dgm:t>
    </dgm:pt>
    <dgm:pt modelId="{6B43BCDA-2548-8541-8F4A-DEC2F754443C}" type="sibTrans" cxnId="{E9232C1E-15AD-7044-A022-3DB8B1630F37}">
      <dgm:prSet/>
      <dgm:spPr/>
      <dgm:t>
        <a:bodyPr/>
        <a:lstStyle/>
        <a:p>
          <a:endParaRPr lang="en-US"/>
        </a:p>
      </dgm:t>
    </dgm:pt>
    <dgm:pt modelId="{361843DE-770F-DB4F-B3FF-63277EF70F32}">
      <dgm:prSet/>
      <dgm:spPr/>
      <dgm:t>
        <a:bodyPr/>
        <a:lstStyle/>
        <a:p>
          <a:r>
            <a:rPr lang="en-US"/>
            <a:t>Subsidiary</a:t>
          </a:r>
          <a:endParaRPr lang="en-US" dirty="0"/>
        </a:p>
      </dgm:t>
    </dgm:pt>
    <dgm:pt modelId="{CB6BAD4C-7068-7B4C-BC00-0ECCD6105D11}" type="parTrans" cxnId="{FBA959E9-672F-5F4F-9075-BC6745F33FB7}">
      <dgm:prSet/>
      <dgm:spPr/>
      <dgm:t>
        <a:bodyPr/>
        <a:lstStyle/>
        <a:p>
          <a:endParaRPr lang="en-US"/>
        </a:p>
      </dgm:t>
    </dgm:pt>
    <dgm:pt modelId="{B3BCBFB4-4C89-554D-9363-DB3AFBC99163}" type="sibTrans" cxnId="{FBA959E9-672F-5F4F-9075-BC6745F33FB7}">
      <dgm:prSet/>
      <dgm:spPr/>
      <dgm:t>
        <a:bodyPr/>
        <a:lstStyle/>
        <a:p>
          <a:endParaRPr lang="en-US"/>
        </a:p>
      </dgm:t>
    </dgm:pt>
    <dgm:pt modelId="{D1C585FC-D9C5-624C-B45E-17B0AB41FCF5}">
      <dgm:prSet/>
      <dgm:spPr/>
      <dgm:t>
        <a:bodyPr/>
        <a:lstStyle/>
        <a:p>
          <a:r>
            <a:rPr lang="en-US"/>
            <a:t>Statutory</a:t>
          </a:r>
          <a:endParaRPr lang="en-US" dirty="0"/>
        </a:p>
      </dgm:t>
    </dgm:pt>
    <dgm:pt modelId="{C0317A62-E917-AE4C-8661-FB08FE8EE27C}" type="parTrans" cxnId="{4A423872-CF5B-7E4C-A036-AA2787C85A30}">
      <dgm:prSet/>
      <dgm:spPr/>
      <dgm:t>
        <a:bodyPr/>
        <a:lstStyle/>
        <a:p>
          <a:endParaRPr lang="en-US"/>
        </a:p>
      </dgm:t>
    </dgm:pt>
    <dgm:pt modelId="{3C5B5FDB-5E77-894E-A9B2-9A64676668C0}" type="sibTrans" cxnId="{4A423872-CF5B-7E4C-A036-AA2787C85A30}">
      <dgm:prSet/>
      <dgm:spPr/>
      <dgm:t>
        <a:bodyPr/>
        <a:lstStyle/>
        <a:p>
          <a:endParaRPr lang="en-US"/>
        </a:p>
      </dgm:t>
    </dgm:pt>
    <dgm:pt modelId="{44870393-E607-F543-9607-AF73E46D79BD}" type="pres">
      <dgm:prSet presAssocID="{52A9AE9A-5FED-8046-B314-188846AEA87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FFFFDCB-2E4D-AE4E-BBB4-34E5DF1C314B}" type="pres">
      <dgm:prSet presAssocID="{38C4838B-1CCF-1A44-B425-80DB10F4B991}" presName="root1" presStyleCnt="0"/>
      <dgm:spPr/>
    </dgm:pt>
    <dgm:pt modelId="{F6DED38A-04B9-A440-9DFF-8EA43C0FFAAE}" type="pres">
      <dgm:prSet presAssocID="{38C4838B-1CCF-1A44-B425-80DB10F4B991}" presName="LevelOneTextNode" presStyleLbl="node0" presStyleIdx="0" presStyleCnt="1">
        <dgm:presLayoutVars>
          <dgm:chPref val="3"/>
        </dgm:presLayoutVars>
      </dgm:prSet>
      <dgm:spPr/>
    </dgm:pt>
    <dgm:pt modelId="{13F82561-AC30-414B-ADFE-ADBAF91F8271}" type="pres">
      <dgm:prSet presAssocID="{38C4838B-1CCF-1A44-B425-80DB10F4B991}" presName="level2hierChild" presStyleCnt="0"/>
      <dgm:spPr/>
    </dgm:pt>
    <dgm:pt modelId="{5757CF4B-E54B-C34B-9A75-A33941E15E45}" type="pres">
      <dgm:prSet presAssocID="{6AE48694-217E-FC49-A2CA-7D48AB87079A}" presName="conn2-1" presStyleLbl="parChTrans1D2" presStyleIdx="0" presStyleCnt="2"/>
      <dgm:spPr/>
    </dgm:pt>
    <dgm:pt modelId="{F059B826-82D9-0444-9A0F-73306CE8CFE9}" type="pres">
      <dgm:prSet presAssocID="{6AE48694-217E-FC49-A2CA-7D48AB87079A}" presName="connTx" presStyleLbl="parChTrans1D2" presStyleIdx="0" presStyleCnt="2"/>
      <dgm:spPr/>
    </dgm:pt>
    <dgm:pt modelId="{E66DB9CC-4A10-C447-ADFC-E75684ADB370}" type="pres">
      <dgm:prSet presAssocID="{D39F5D54-88AF-124D-970D-23146734E9DD}" presName="root2" presStyleCnt="0"/>
      <dgm:spPr/>
    </dgm:pt>
    <dgm:pt modelId="{431CDBC1-5A94-D74D-83A6-9BD75DB4B53A}" type="pres">
      <dgm:prSet presAssocID="{D39F5D54-88AF-124D-970D-23146734E9DD}" presName="LevelTwoTextNode" presStyleLbl="node2" presStyleIdx="0" presStyleCnt="2">
        <dgm:presLayoutVars>
          <dgm:chPref val="3"/>
        </dgm:presLayoutVars>
      </dgm:prSet>
      <dgm:spPr/>
    </dgm:pt>
    <dgm:pt modelId="{E841C20A-B0D4-774E-B3CB-5ADB90264758}" type="pres">
      <dgm:prSet presAssocID="{D39F5D54-88AF-124D-970D-23146734E9DD}" presName="level3hierChild" presStyleCnt="0"/>
      <dgm:spPr/>
    </dgm:pt>
    <dgm:pt modelId="{3011348C-8F2B-6D4F-83A1-03E97BD40962}" type="pres">
      <dgm:prSet presAssocID="{C570257B-8A29-8E44-95DF-5A125323CBC7}" presName="conn2-1" presStyleLbl="parChTrans1D3" presStyleIdx="0" presStyleCnt="7"/>
      <dgm:spPr/>
    </dgm:pt>
    <dgm:pt modelId="{CE4F309A-1F70-394E-B417-4029C5ABCF68}" type="pres">
      <dgm:prSet presAssocID="{C570257B-8A29-8E44-95DF-5A125323CBC7}" presName="connTx" presStyleLbl="parChTrans1D3" presStyleIdx="0" presStyleCnt="7"/>
      <dgm:spPr/>
    </dgm:pt>
    <dgm:pt modelId="{0D624584-0FF2-5341-963D-A3AA8D2B82F1}" type="pres">
      <dgm:prSet presAssocID="{423E69B5-B6A0-CD4B-8385-3DB08E44AC91}" presName="root2" presStyleCnt="0"/>
      <dgm:spPr/>
    </dgm:pt>
    <dgm:pt modelId="{C68FAD59-AE5A-1142-8A5A-C66B69C668CB}" type="pres">
      <dgm:prSet presAssocID="{423E69B5-B6A0-CD4B-8385-3DB08E44AC91}" presName="LevelTwoTextNode" presStyleLbl="node3" presStyleIdx="0" presStyleCnt="7">
        <dgm:presLayoutVars>
          <dgm:chPref val="3"/>
        </dgm:presLayoutVars>
      </dgm:prSet>
      <dgm:spPr/>
    </dgm:pt>
    <dgm:pt modelId="{E5053F68-E477-D349-BF48-55727966BC15}" type="pres">
      <dgm:prSet presAssocID="{423E69B5-B6A0-CD4B-8385-3DB08E44AC91}" presName="level3hierChild" presStyleCnt="0"/>
      <dgm:spPr/>
    </dgm:pt>
    <dgm:pt modelId="{F0997224-3A16-E84D-BE56-11B704DD3682}" type="pres">
      <dgm:prSet presAssocID="{AF898143-247B-6940-8C4B-5975F5CB6452}" presName="conn2-1" presStyleLbl="parChTrans1D3" presStyleIdx="1" presStyleCnt="7"/>
      <dgm:spPr/>
    </dgm:pt>
    <dgm:pt modelId="{ADA1CA8F-455D-884A-B2A0-70533E628A3E}" type="pres">
      <dgm:prSet presAssocID="{AF898143-247B-6940-8C4B-5975F5CB6452}" presName="connTx" presStyleLbl="parChTrans1D3" presStyleIdx="1" presStyleCnt="7"/>
      <dgm:spPr/>
    </dgm:pt>
    <dgm:pt modelId="{308D5FB9-A23F-7840-B677-85323B24A21B}" type="pres">
      <dgm:prSet presAssocID="{C88D05C6-E9D7-D741-8BD3-FF78946F921A}" presName="root2" presStyleCnt="0"/>
      <dgm:spPr/>
    </dgm:pt>
    <dgm:pt modelId="{CA425A77-7DFD-6544-B5AA-6FC76D73EE26}" type="pres">
      <dgm:prSet presAssocID="{C88D05C6-E9D7-D741-8BD3-FF78946F921A}" presName="LevelTwoTextNode" presStyleLbl="node3" presStyleIdx="1" presStyleCnt="7">
        <dgm:presLayoutVars>
          <dgm:chPref val="3"/>
        </dgm:presLayoutVars>
      </dgm:prSet>
      <dgm:spPr/>
    </dgm:pt>
    <dgm:pt modelId="{ACF63D6B-9315-6F43-98A6-EEC07761C86E}" type="pres">
      <dgm:prSet presAssocID="{C88D05C6-E9D7-D741-8BD3-FF78946F921A}" presName="level3hierChild" presStyleCnt="0"/>
      <dgm:spPr/>
    </dgm:pt>
    <dgm:pt modelId="{60C65F41-50ED-C44F-A62C-B23116E1F2AC}" type="pres">
      <dgm:prSet presAssocID="{F2B5AF39-A57B-E345-9EBC-B34932B845D4}" presName="conn2-1" presStyleLbl="parChTrans1D3" presStyleIdx="2" presStyleCnt="7"/>
      <dgm:spPr/>
    </dgm:pt>
    <dgm:pt modelId="{DE1154E7-E9F2-524F-A474-62ADE2F06DFF}" type="pres">
      <dgm:prSet presAssocID="{F2B5AF39-A57B-E345-9EBC-B34932B845D4}" presName="connTx" presStyleLbl="parChTrans1D3" presStyleIdx="2" presStyleCnt="7"/>
      <dgm:spPr/>
    </dgm:pt>
    <dgm:pt modelId="{02315BBE-FE52-744F-9964-A569C0373F76}" type="pres">
      <dgm:prSet presAssocID="{0D40C4BF-2C11-D94B-AE7B-4058691B8932}" presName="root2" presStyleCnt="0"/>
      <dgm:spPr/>
    </dgm:pt>
    <dgm:pt modelId="{F395C4DE-B69D-494E-A46F-6C19E69B08C0}" type="pres">
      <dgm:prSet presAssocID="{0D40C4BF-2C11-D94B-AE7B-4058691B8932}" presName="LevelTwoTextNode" presStyleLbl="node3" presStyleIdx="2" presStyleCnt="7">
        <dgm:presLayoutVars>
          <dgm:chPref val="3"/>
        </dgm:presLayoutVars>
      </dgm:prSet>
      <dgm:spPr/>
    </dgm:pt>
    <dgm:pt modelId="{C7F0EEB3-CFCD-F345-BB2F-720368EA31FB}" type="pres">
      <dgm:prSet presAssocID="{0D40C4BF-2C11-D94B-AE7B-4058691B8932}" presName="level3hierChild" presStyleCnt="0"/>
      <dgm:spPr/>
    </dgm:pt>
    <dgm:pt modelId="{229AE92C-CC66-5D4D-AF1D-0C8227714397}" type="pres">
      <dgm:prSet presAssocID="{DCF27688-F004-CA40-815F-9670C49D922A}" presName="conn2-1" presStyleLbl="parChTrans1D3" presStyleIdx="3" presStyleCnt="7"/>
      <dgm:spPr/>
    </dgm:pt>
    <dgm:pt modelId="{04E56BB9-C161-E245-9443-33364B687F7A}" type="pres">
      <dgm:prSet presAssocID="{DCF27688-F004-CA40-815F-9670C49D922A}" presName="connTx" presStyleLbl="parChTrans1D3" presStyleIdx="3" presStyleCnt="7"/>
      <dgm:spPr/>
    </dgm:pt>
    <dgm:pt modelId="{7B007B2C-50FB-1B4E-8BDB-C44A2148670D}" type="pres">
      <dgm:prSet presAssocID="{68531283-156D-F447-8FA2-FC01EFD41D28}" presName="root2" presStyleCnt="0"/>
      <dgm:spPr/>
    </dgm:pt>
    <dgm:pt modelId="{D0846A70-2A45-014B-BE97-7458B5C12AD0}" type="pres">
      <dgm:prSet presAssocID="{68531283-156D-F447-8FA2-FC01EFD41D28}" presName="LevelTwoTextNode" presStyleLbl="node3" presStyleIdx="3" presStyleCnt="7">
        <dgm:presLayoutVars>
          <dgm:chPref val="3"/>
        </dgm:presLayoutVars>
      </dgm:prSet>
      <dgm:spPr/>
    </dgm:pt>
    <dgm:pt modelId="{9DDDF988-6176-C84C-AA25-F80EEC6109B8}" type="pres">
      <dgm:prSet presAssocID="{68531283-156D-F447-8FA2-FC01EFD41D28}" presName="level3hierChild" presStyleCnt="0"/>
      <dgm:spPr/>
    </dgm:pt>
    <dgm:pt modelId="{D9461810-8EDB-C74E-B94A-A93133195B71}" type="pres">
      <dgm:prSet presAssocID="{00C78AA1-29E6-FB4A-9E71-17425F97665F}" presName="conn2-1" presStyleLbl="parChTrans1D4" presStyleIdx="0" presStyleCnt="10"/>
      <dgm:spPr/>
    </dgm:pt>
    <dgm:pt modelId="{84B58AE4-7F6D-B44D-B711-7180B004ADB2}" type="pres">
      <dgm:prSet presAssocID="{00C78AA1-29E6-FB4A-9E71-17425F97665F}" presName="connTx" presStyleLbl="parChTrans1D4" presStyleIdx="0" presStyleCnt="10"/>
      <dgm:spPr/>
    </dgm:pt>
    <dgm:pt modelId="{8BF984D5-1CFB-8A42-935C-1A48F8554D2D}" type="pres">
      <dgm:prSet presAssocID="{43A1BE6C-0653-8E4A-ACCB-E3325AEE3302}" presName="root2" presStyleCnt="0"/>
      <dgm:spPr/>
    </dgm:pt>
    <dgm:pt modelId="{58433B1C-4AF0-BA4D-BB7C-41B83FB1151B}" type="pres">
      <dgm:prSet presAssocID="{43A1BE6C-0653-8E4A-ACCB-E3325AEE3302}" presName="LevelTwoTextNode" presStyleLbl="node4" presStyleIdx="0" presStyleCnt="10">
        <dgm:presLayoutVars>
          <dgm:chPref val="3"/>
        </dgm:presLayoutVars>
      </dgm:prSet>
      <dgm:spPr/>
    </dgm:pt>
    <dgm:pt modelId="{BD0A4F21-95D7-2646-B68C-BA4431FD8437}" type="pres">
      <dgm:prSet presAssocID="{43A1BE6C-0653-8E4A-ACCB-E3325AEE3302}" presName="level3hierChild" presStyleCnt="0"/>
      <dgm:spPr/>
    </dgm:pt>
    <dgm:pt modelId="{3FE400A9-5D7E-1142-8AE5-64CBE1F8A722}" type="pres">
      <dgm:prSet presAssocID="{E9D43A3B-6DB3-8F4F-92FA-EE001E4FE0CA}" presName="conn2-1" presStyleLbl="parChTrans1D4" presStyleIdx="1" presStyleCnt="10"/>
      <dgm:spPr/>
    </dgm:pt>
    <dgm:pt modelId="{17D46422-5DCF-714D-B28E-97F6869445EC}" type="pres">
      <dgm:prSet presAssocID="{E9D43A3B-6DB3-8F4F-92FA-EE001E4FE0CA}" presName="connTx" presStyleLbl="parChTrans1D4" presStyleIdx="1" presStyleCnt="10"/>
      <dgm:spPr/>
    </dgm:pt>
    <dgm:pt modelId="{FC44FEFA-CFC0-6A4A-82D4-B6F7734B03FC}" type="pres">
      <dgm:prSet presAssocID="{C9CB058D-6E3D-554E-9FD3-B7E8F15CDF78}" presName="root2" presStyleCnt="0"/>
      <dgm:spPr/>
    </dgm:pt>
    <dgm:pt modelId="{8504D403-AA2E-9549-AE0F-CE431AE6F08D}" type="pres">
      <dgm:prSet presAssocID="{C9CB058D-6E3D-554E-9FD3-B7E8F15CDF78}" presName="LevelTwoTextNode" presStyleLbl="node4" presStyleIdx="1" presStyleCnt="10">
        <dgm:presLayoutVars>
          <dgm:chPref val="3"/>
        </dgm:presLayoutVars>
      </dgm:prSet>
      <dgm:spPr/>
    </dgm:pt>
    <dgm:pt modelId="{87890C46-3B4E-9B49-B876-CEA93691F90A}" type="pres">
      <dgm:prSet presAssocID="{C9CB058D-6E3D-554E-9FD3-B7E8F15CDF78}" presName="level3hierChild" presStyleCnt="0"/>
      <dgm:spPr/>
    </dgm:pt>
    <dgm:pt modelId="{47968FF0-A915-9046-833C-BBD11C0D69E3}" type="pres">
      <dgm:prSet presAssocID="{4FB61F88-FC1C-2744-9E7B-C7219D5218E4}" presName="conn2-1" presStyleLbl="parChTrans1D4" presStyleIdx="2" presStyleCnt="10"/>
      <dgm:spPr/>
    </dgm:pt>
    <dgm:pt modelId="{9B188B89-4F6B-A345-A88A-F5867779504F}" type="pres">
      <dgm:prSet presAssocID="{4FB61F88-FC1C-2744-9E7B-C7219D5218E4}" presName="connTx" presStyleLbl="parChTrans1D4" presStyleIdx="2" presStyleCnt="10"/>
      <dgm:spPr/>
    </dgm:pt>
    <dgm:pt modelId="{4D951536-0C85-B143-8899-8FD0D5170A37}" type="pres">
      <dgm:prSet presAssocID="{97CFB289-04BA-994E-ACF1-1CD5D6D26D81}" presName="root2" presStyleCnt="0"/>
      <dgm:spPr/>
    </dgm:pt>
    <dgm:pt modelId="{9499BF78-84F8-094B-BD9A-549D35FBBF2A}" type="pres">
      <dgm:prSet presAssocID="{97CFB289-04BA-994E-ACF1-1CD5D6D26D81}" presName="LevelTwoTextNode" presStyleLbl="node4" presStyleIdx="2" presStyleCnt="10">
        <dgm:presLayoutVars>
          <dgm:chPref val="3"/>
        </dgm:presLayoutVars>
      </dgm:prSet>
      <dgm:spPr/>
    </dgm:pt>
    <dgm:pt modelId="{72C05B70-82EC-8642-BB51-58D9BBEA53E6}" type="pres">
      <dgm:prSet presAssocID="{97CFB289-04BA-994E-ACF1-1CD5D6D26D81}" presName="level3hierChild" presStyleCnt="0"/>
      <dgm:spPr/>
    </dgm:pt>
    <dgm:pt modelId="{E6774C73-3BD8-0C4A-B650-9E4B18578E73}" type="pres">
      <dgm:prSet presAssocID="{D3B398E6-196A-7A42-A2E1-743A229737AE}" presName="conn2-1" presStyleLbl="parChTrans1D4" presStyleIdx="3" presStyleCnt="10"/>
      <dgm:spPr/>
    </dgm:pt>
    <dgm:pt modelId="{5DFCCFB7-4050-2146-9A11-D870D0D1AFD9}" type="pres">
      <dgm:prSet presAssocID="{D3B398E6-196A-7A42-A2E1-743A229737AE}" presName="connTx" presStyleLbl="parChTrans1D4" presStyleIdx="3" presStyleCnt="10"/>
      <dgm:spPr/>
    </dgm:pt>
    <dgm:pt modelId="{70E43072-E6C6-0747-A4D9-1C75224EB854}" type="pres">
      <dgm:prSet presAssocID="{347624A5-C46B-4244-B1BF-C615B2C629D7}" presName="root2" presStyleCnt="0"/>
      <dgm:spPr/>
    </dgm:pt>
    <dgm:pt modelId="{350CA995-8D1B-5844-8D7B-5E26E0343F45}" type="pres">
      <dgm:prSet presAssocID="{347624A5-C46B-4244-B1BF-C615B2C629D7}" presName="LevelTwoTextNode" presStyleLbl="node4" presStyleIdx="3" presStyleCnt="10">
        <dgm:presLayoutVars>
          <dgm:chPref val="3"/>
        </dgm:presLayoutVars>
      </dgm:prSet>
      <dgm:spPr/>
    </dgm:pt>
    <dgm:pt modelId="{D17998C8-9C98-B84D-9246-A6CB6D65A327}" type="pres">
      <dgm:prSet presAssocID="{347624A5-C46B-4244-B1BF-C615B2C629D7}" presName="level3hierChild" presStyleCnt="0"/>
      <dgm:spPr/>
    </dgm:pt>
    <dgm:pt modelId="{B5577122-B3B7-ED48-97CC-627105DA4097}" type="pres">
      <dgm:prSet presAssocID="{C0317A62-E917-AE4C-8661-FB08FE8EE27C}" presName="conn2-1" presStyleLbl="parChTrans1D4" presStyleIdx="4" presStyleCnt="10"/>
      <dgm:spPr/>
    </dgm:pt>
    <dgm:pt modelId="{BF4388BB-B498-FD43-94CD-0DA39DEA848F}" type="pres">
      <dgm:prSet presAssocID="{C0317A62-E917-AE4C-8661-FB08FE8EE27C}" presName="connTx" presStyleLbl="parChTrans1D4" presStyleIdx="4" presStyleCnt="10"/>
      <dgm:spPr/>
    </dgm:pt>
    <dgm:pt modelId="{3FBFFF7D-6FDE-7746-A66F-149666A78AE1}" type="pres">
      <dgm:prSet presAssocID="{D1C585FC-D9C5-624C-B45E-17B0AB41FCF5}" presName="root2" presStyleCnt="0"/>
      <dgm:spPr/>
    </dgm:pt>
    <dgm:pt modelId="{19613767-7FAA-E44E-9BB2-8511D9393ED6}" type="pres">
      <dgm:prSet presAssocID="{D1C585FC-D9C5-624C-B45E-17B0AB41FCF5}" presName="LevelTwoTextNode" presStyleLbl="node4" presStyleIdx="4" presStyleCnt="10">
        <dgm:presLayoutVars>
          <dgm:chPref val="3"/>
        </dgm:presLayoutVars>
      </dgm:prSet>
      <dgm:spPr/>
    </dgm:pt>
    <dgm:pt modelId="{E23336D5-D2B5-DD43-8E81-F15644846E65}" type="pres">
      <dgm:prSet presAssocID="{D1C585FC-D9C5-624C-B45E-17B0AB41FCF5}" presName="level3hierChild" presStyleCnt="0"/>
      <dgm:spPr/>
    </dgm:pt>
    <dgm:pt modelId="{E606B61F-39F5-AD4F-AA8D-F98E0B6FB4BB}" type="pres">
      <dgm:prSet presAssocID="{CB6BAD4C-7068-7B4C-BC00-0ECCD6105D11}" presName="conn2-1" presStyleLbl="parChTrans1D4" presStyleIdx="5" presStyleCnt="10"/>
      <dgm:spPr/>
    </dgm:pt>
    <dgm:pt modelId="{3F778E8C-A34D-6D4F-960F-33521F305AFB}" type="pres">
      <dgm:prSet presAssocID="{CB6BAD4C-7068-7B4C-BC00-0ECCD6105D11}" presName="connTx" presStyleLbl="parChTrans1D4" presStyleIdx="5" presStyleCnt="10"/>
      <dgm:spPr/>
    </dgm:pt>
    <dgm:pt modelId="{82D26BC2-E88B-F74C-B51C-DA7936249C25}" type="pres">
      <dgm:prSet presAssocID="{361843DE-770F-DB4F-B3FF-63277EF70F32}" presName="root2" presStyleCnt="0"/>
      <dgm:spPr/>
    </dgm:pt>
    <dgm:pt modelId="{A80B1526-E1B1-B14C-A853-3C81F6A7A07F}" type="pres">
      <dgm:prSet presAssocID="{361843DE-770F-DB4F-B3FF-63277EF70F32}" presName="LevelTwoTextNode" presStyleLbl="node4" presStyleIdx="5" presStyleCnt="10">
        <dgm:presLayoutVars>
          <dgm:chPref val="3"/>
        </dgm:presLayoutVars>
      </dgm:prSet>
      <dgm:spPr/>
    </dgm:pt>
    <dgm:pt modelId="{3AEFD73E-F3B0-A641-B433-5926D31AD448}" type="pres">
      <dgm:prSet presAssocID="{361843DE-770F-DB4F-B3FF-63277EF70F32}" presName="level3hierChild" presStyleCnt="0"/>
      <dgm:spPr/>
    </dgm:pt>
    <dgm:pt modelId="{D7EE2C8F-8BDC-8546-AC68-11709A927E0B}" type="pres">
      <dgm:prSet presAssocID="{B20E2F51-6483-2345-9A0D-B5BCFEE4E8C6}" presName="conn2-1" presStyleLbl="parChTrans1D4" presStyleIdx="6" presStyleCnt="10"/>
      <dgm:spPr/>
    </dgm:pt>
    <dgm:pt modelId="{1DB9BEF0-E979-3A41-B7BC-DE89F72F37AD}" type="pres">
      <dgm:prSet presAssocID="{B20E2F51-6483-2345-9A0D-B5BCFEE4E8C6}" presName="connTx" presStyleLbl="parChTrans1D4" presStyleIdx="6" presStyleCnt="10"/>
      <dgm:spPr/>
    </dgm:pt>
    <dgm:pt modelId="{61A6D597-6E96-AA48-AEDC-0572E326D894}" type="pres">
      <dgm:prSet presAssocID="{5194B680-80F2-6443-8106-0BE879A92D09}" presName="root2" presStyleCnt="0"/>
      <dgm:spPr/>
    </dgm:pt>
    <dgm:pt modelId="{A9E27E6C-C533-B241-913C-FC922742671D}" type="pres">
      <dgm:prSet presAssocID="{5194B680-80F2-6443-8106-0BE879A92D09}" presName="LevelTwoTextNode" presStyleLbl="node4" presStyleIdx="6" presStyleCnt="10">
        <dgm:presLayoutVars>
          <dgm:chPref val="3"/>
        </dgm:presLayoutVars>
      </dgm:prSet>
      <dgm:spPr/>
    </dgm:pt>
    <dgm:pt modelId="{C367974F-C622-ED43-91B5-EAB5EA8D567C}" type="pres">
      <dgm:prSet presAssocID="{5194B680-80F2-6443-8106-0BE879A92D09}" presName="level3hierChild" presStyleCnt="0"/>
      <dgm:spPr/>
    </dgm:pt>
    <dgm:pt modelId="{51C7C545-8AD3-1841-A024-EC602D4B4CAC}" type="pres">
      <dgm:prSet presAssocID="{185C32F6-4A43-0E4C-8875-8A7A0BD5246E}" presName="conn2-1" presStyleLbl="parChTrans1D4" presStyleIdx="7" presStyleCnt="10"/>
      <dgm:spPr/>
    </dgm:pt>
    <dgm:pt modelId="{67DFB4F7-A582-DF44-9068-2F842D10C753}" type="pres">
      <dgm:prSet presAssocID="{185C32F6-4A43-0E4C-8875-8A7A0BD5246E}" presName="connTx" presStyleLbl="parChTrans1D4" presStyleIdx="7" presStyleCnt="10"/>
      <dgm:spPr/>
    </dgm:pt>
    <dgm:pt modelId="{C1F01A56-A5EE-7946-AC9A-EAD5241F53C0}" type="pres">
      <dgm:prSet presAssocID="{ACDACB6E-5EF3-8B42-891B-75433C1BACFD}" presName="root2" presStyleCnt="0"/>
      <dgm:spPr/>
    </dgm:pt>
    <dgm:pt modelId="{086CB622-879D-554C-B512-7A8B0FE86654}" type="pres">
      <dgm:prSet presAssocID="{ACDACB6E-5EF3-8B42-891B-75433C1BACFD}" presName="LevelTwoTextNode" presStyleLbl="node4" presStyleIdx="7" presStyleCnt="10">
        <dgm:presLayoutVars>
          <dgm:chPref val="3"/>
        </dgm:presLayoutVars>
      </dgm:prSet>
      <dgm:spPr/>
    </dgm:pt>
    <dgm:pt modelId="{DE205358-FDF7-BA4F-8982-95C3D68C8565}" type="pres">
      <dgm:prSet presAssocID="{ACDACB6E-5EF3-8B42-891B-75433C1BACFD}" presName="level3hierChild" presStyleCnt="0"/>
      <dgm:spPr/>
    </dgm:pt>
    <dgm:pt modelId="{A94B7595-B271-F948-A895-6152ED9C4B99}" type="pres">
      <dgm:prSet presAssocID="{8BEB082F-B172-7548-A60B-E9F27E92DE8B}" presName="conn2-1" presStyleLbl="parChTrans1D2" presStyleIdx="1" presStyleCnt="2"/>
      <dgm:spPr/>
    </dgm:pt>
    <dgm:pt modelId="{84E67B71-6D92-5047-9F4E-2C8C31B1A3B0}" type="pres">
      <dgm:prSet presAssocID="{8BEB082F-B172-7548-A60B-E9F27E92DE8B}" presName="connTx" presStyleLbl="parChTrans1D2" presStyleIdx="1" presStyleCnt="2"/>
      <dgm:spPr/>
    </dgm:pt>
    <dgm:pt modelId="{6875E920-92DB-C648-927A-6C2901E8E4E5}" type="pres">
      <dgm:prSet presAssocID="{DDE81A0E-5CC7-A741-82D1-7C7B4E3E5329}" presName="root2" presStyleCnt="0"/>
      <dgm:spPr/>
    </dgm:pt>
    <dgm:pt modelId="{3E5AD8D5-57F2-CD41-8758-4AE8D7CAF5A2}" type="pres">
      <dgm:prSet presAssocID="{DDE81A0E-5CC7-A741-82D1-7C7B4E3E5329}" presName="LevelTwoTextNode" presStyleLbl="node2" presStyleIdx="1" presStyleCnt="2">
        <dgm:presLayoutVars>
          <dgm:chPref val="3"/>
        </dgm:presLayoutVars>
      </dgm:prSet>
      <dgm:spPr/>
    </dgm:pt>
    <dgm:pt modelId="{0DF7B036-86AE-764F-9F9B-396F0A07ADA7}" type="pres">
      <dgm:prSet presAssocID="{DDE81A0E-5CC7-A741-82D1-7C7B4E3E5329}" presName="level3hierChild" presStyleCnt="0"/>
      <dgm:spPr/>
    </dgm:pt>
    <dgm:pt modelId="{DA4CC61C-4667-C94F-8713-DF2001043302}" type="pres">
      <dgm:prSet presAssocID="{43E93431-2833-2C4B-8F2C-EBCB78517BB3}" presName="conn2-1" presStyleLbl="parChTrans1D3" presStyleIdx="4" presStyleCnt="7"/>
      <dgm:spPr/>
    </dgm:pt>
    <dgm:pt modelId="{127C8D7D-BBD0-BD4B-A890-861C68A3C5A7}" type="pres">
      <dgm:prSet presAssocID="{43E93431-2833-2C4B-8F2C-EBCB78517BB3}" presName="connTx" presStyleLbl="parChTrans1D3" presStyleIdx="4" presStyleCnt="7"/>
      <dgm:spPr/>
    </dgm:pt>
    <dgm:pt modelId="{478C4749-3BD4-C942-B658-10B96782BF45}" type="pres">
      <dgm:prSet presAssocID="{0D753863-ABA3-7E41-B043-042BBFA53ED1}" presName="root2" presStyleCnt="0"/>
      <dgm:spPr/>
    </dgm:pt>
    <dgm:pt modelId="{36E02DA6-D6FF-C04C-A7CA-E5C4FEB42246}" type="pres">
      <dgm:prSet presAssocID="{0D753863-ABA3-7E41-B043-042BBFA53ED1}" presName="LevelTwoTextNode" presStyleLbl="node3" presStyleIdx="4" presStyleCnt="7">
        <dgm:presLayoutVars>
          <dgm:chPref val="3"/>
        </dgm:presLayoutVars>
      </dgm:prSet>
      <dgm:spPr/>
    </dgm:pt>
    <dgm:pt modelId="{54C389F7-C86F-684F-8524-5377456A1009}" type="pres">
      <dgm:prSet presAssocID="{0D753863-ABA3-7E41-B043-042BBFA53ED1}" presName="level3hierChild" presStyleCnt="0"/>
      <dgm:spPr/>
    </dgm:pt>
    <dgm:pt modelId="{D89495F2-7CB9-B143-8C6E-D26E02BB05F6}" type="pres">
      <dgm:prSet presAssocID="{B2B666DC-2D65-0142-BB71-0C3E7C7F3342}" presName="conn2-1" presStyleLbl="parChTrans1D3" presStyleIdx="5" presStyleCnt="7"/>
      <dgm:spPr/>
    </dgm:pt>
    <dgm:pt modelId="{B8DE08DF-5906-DE4B-87C3-FBEE938048C3}" type="pres">
      <dgm:prSet presAssocID="{B2B666DC-2D65-0142-BB71-0C3E7C7F3342}" presName="connTx" presStyleLbl="parChTrans1D3" presStyleIdx="5" presStyleCnt="7"/>
      <dgm:spPr/>
    </dgm:pt>
    <dgm:pt modelId="{0B4AA2F8-9F56-014F-9C58-A53AFEA142D8}" type="pres">
      <dgm:prSet presAssocID="{9158CA7A-FCA5-E349-B56E-2E51134E4983}" presName="root2" presStyleCnt="0"/>
      <dgm:spPr/>
    </dgm:pt>
    <dgm:pt modelId="{5D347B1E-E35A-154E-AC79-3E79768FB57E}" type="pres">
      <dgm:prSet presAssocID="{9158CA7A-FCA5-E349-B56E-2E51134E4983}" presName="LevelTwoTextNode" presStyleLbl="node3" presStyleIdx="5" presStyleCnt="7">
        <dgm:presLayoutVars>
          <dgm:chPref val="3"/>
        </dgm:presLayoutVars>
      </dgm:prSet>
      <dgm:spPr/>
    </dgm:pt>
    <dgm:pt modelId="{83EE6CAB-28FC-F74F-884B-B02B5A36F401}" type="pres">
      <dgm:prSet presAssocID="{9158CA7A-FCA5-E349-B56E-2E51134E4983}" presName="level3hierChild" presStyleCnt="0"/>
      <dgm:spPr/>
    </dgm:pt>
    <dgm:pt modelId="{21755124-F4FA-E746-BA84-D2DFC623174B}" type="pres">
      <dgm:prSet presAssocID="{8A7DAC95-B5A5-4E4C-8B21-4708B6EBBA5D}" presName="conn2-1" presStyleLbl="parChTrans1D4" presStyleIdx="8" presStyleCnt="10"/>
      <dgm:spPr/>
    </dgm:pt>
    <dgm:pt modelId="{F4863DF5-9C74-1849-8EEC-E5DCF6F4936D}" type="pres">
      <dgm:prSet presAssocID="{8A7DAC95-B5A5-4E4C-8B21-4708B6EBBA5D}" presName="connTx" presStyleLbl="parChTrans1D4" presStyleIdx="8" presStyleCnt="10"/>
      <dgm:spPr/>
    </dgm:pt>
    <dgm:pt modelId="{AA26D6EE-0132-B346-B43F-98E6C735E59B}" type="pres">
      <dgm:prSet presAssocID="{75D3AC88-C487-2E4B-844B-72CBD4077E50}" presName="root2" presStyleCnt="0"/>
      <dgm:spPr/>
    </dgm:pt>
    <dgm:pt modelId="{07B4465D-3BE2-CB4C-B46A-DFDE0FD3C1A4}" type="pres">
      <dgm:prSet presAssocID="{75D3AC88-C487-2E4B-844B-72CBD4077E50}" presName="LevelTwoTextNode" presStyleLbl="node4" presStyleIdx="8" presStyleCnt="10">
        <dgm:presLayoutVars>
          <dgm:chPref val="3"/>
        </dgm:presLayoutVars>
      </dgm:prSet>
      <dgm:spPr/>
    </dgm:pt>
    <dgm:pt modelId="{D199B097-DD3F-364A-A64B-3F5F179C7A0D}" type="pres">
      <dgm:prSet presAssocID="{75D3AC88-C487-2E4B-844B-72CBD4077E50}" presName="level3hierChild" presStyleCnt="0"/>
      <dgm:spPr/>
    </dgm:pt>
    <dgm:pt modelId="{69E40D4F-AD23-1048-B30B-E0FC93D2F336}" type="pres">
      <dgm:prSet presAssocID="{0ACB2161-C7B6-534B-9B4E-A88D6334F2E8}" presName="conn2-1" presStyleLbl="parChTrans1D4" presStyleIdx="9" presStyleCnt="10"/>
      <dgm:spPr/>
    </dgm:pt>
    <dgm:pt modelId="{DC13CAF5-CAAE-5947-88BD-1C74E3473896}" type="pres">
      <dgm:prSet presAssocID="{0ACB2161-C7B6-534B-9B4E-A88D6334F2E8}" presName="connTx" presStyleLbl="parChTrans1D4" presStyleIdx="9" presStyleCnt="10"/>
      <dgm:spPr/>
    </dgm:pt>
    <dgm:pt modelId="{684BF139-F187-CE4A-B2A1-2475B984CE95}" type="pres">
      <dgm:prSet presAssocID="{D4E3BA80-0CDE-FD4C-85B4-DC1B7EB524C7}" presName="root2" presStyleCnt="0"/>
      <dgm:spPr/>
    </dgm:pt>
    <dgm:pt modelId="{43DD3580-7AC9-5F4E-BD47-2E7A84C84ED3}" type="pres">
      <dgm:prSet presAssocID="{D4E3BA80-0CDE-FD4C-85B4-DC1B7EB524C7}" presName="LevelTwoTextNode" presStyleLbl="node4" presStyleIdx="9" presStyleCnt="10">
        <dgm:presLayoutVars>
          <dgm:chPref val="3"/>
        </dgm:presLayoutVars>
      </dgm:prSet>
      <dgm:spPr/>
    </dgm:pt>
    <dgm:pt modelId="{F558A136-96E9-0746-98DF-9DFA67AC6CA2}" type="pres">
      <dgm:prSet presAssocID="{D4E3BA80-0CDE-FD4C-85B4-DC1B7EB524C7}" presName="level3hierChild" presStyleCnt="0"/>
      <dgm:spPr/>
    </dgm:pt>
    <dgm:pt modelId="{85BC3D85-7FEE-3948-B4FB-757E1CCF3EB8}" type="pres">
      <dgm:prSet presAssocID="{0B1FFB67-C530-AF4C-BE7F-05F1AE51A20E}" presName="conn2-1" presStyleLbl="parChTrans1D3" presStyleIdx="6" presStyleCnt="7"/>
      <dgm:spPr/>
    </dgm:pt>
    <dgm:pt modelId="{E742BE01-C2ED-CB4C-92F7-4BB0C265C328}" type="pres">
      <dgm:prSet presAssocID="{0B1FFB67-C530-AF4C-BE7F-05F1AE51A20E}" presName="connTx" presStyleLbl="parChTrans1D3" presStyleIdx="6" presStyleCnt="7"/>
      <dgm:spPr/>
    </dgm:pt>
    <dgm:pt modelId="{7620ADB0-CF45-0B44-A603-300528D1EE9F}" type="pres">
      <dgm:prSet presAssocID="{AFD9AA7E-0E04-E845-A6A9-994B43258DC9}" presName="root2" presStyleCnt="0"/>
      <dgm:spPr/>
    </dgm:pt>
    <dgm:pt modelId="{C5424D7A-C994-D746-96A8-0F008048043F}" type="pres">
      <dgm:prSet presAssocID="{AFD9AA7E-0E04-E845-A6A9-994B43258DC9}" presName="LevelTwoTextNode" presStyleLbl="node3" presStyleIdx="6" presStyleCnt="7">
        <dgm:presLayoutVars>
          <dgm:chPref val="3"/>
        </dgm:presLayoutVars>
      </dgm:prSet>
      <dgm:spPr/>
    </dgm:pt>
    <dgm:pt modelId="{05E1CABD-B9E6-014D-AEB2-7D61DE609BFC}" type="pres">
      <dgm:prSet presAssocID="{AFD9AA7E-0E04-E845-A6A9-994B43258DC9}" presName="level3hierChild" presStyleCnt="0"/>
      <dgm:spPr/>
    </dgm:pt>
  </dgm:ptLst>
  <dgm:cxnLst>
    <dgm:cxn modelId="{7E04DC01-024C-C649-8091-5ED447739F7B}" srcId="{D39F5D54-88AF-124D-970D-23146734E9DD}" destId="{C88D05C6-E9D7-D741-8BD3-FF78946F921A}" srcOrd="1" destOrd="0" parTransId="{AF898143-247B-6940-8C4B-5975F5CB6452}" sibTransId="{5914F9D1-FBE1-C645-931F-33E44B383ECF}"/>
    <dgm:cxn modelId="{17A5E901-545F-1842-ADDC-A18690C6F240}" type="presOf" srcId="{00C78AA1-29E6-FB4A-9E71-17425F97665F}" destId="{D9461810-8EDB-C74E-B94A-A93133195B71}" srcOrd="0" destOrd="0" presId="urn:microsoft.com/office/officeart/2005/8/layout/hierarchy2"/>
    <dgm:cxn modelId="{A4CC1106-E92F-A54D-A23E-DFCDC3034770}" srcId="{52A9AE9A-5FED-8046-B314-188846AEA879}" destId="{38C4838B-1CCF-1A44-B425-80DB10F4B991}" srcOrd="0" destOrd="0" parTransId="{575C4AC2-16CF-6E4B-9700-D601CD5C0AB8}" sibTransId="{1588A4DD-D8EE-E342-8BCB-F0716704D329}"/>
    <dgm:cxn modelId="{4C1F9306-A439-F84F-B284-66AF74611054}" type="presOf" srcId="{00C78AA1-29E6-FB4A-9E71-17425F97665F}" destId="{84B58AE4-7F6D-B44D-B711-7180B004ADB2}" srcOrd="1" destOrd="0" presId="urn:microsoft.com/office/officeart/2005/8/layout/hierarchy2"/>
    <dgm:cxn modelId="{52B33A09-4D32-384A-8885-902077087757}" type="presOf" srcId="{75D3AC88-C487-2E4B-844B-72CBD4077E50}" destId="{07B4465D-3BE2-CB4C-B46A-DFDE0FD3C1A4}" srcOrd="0" destOrd="0" presId="urn:microsoft.com/office/officeart/2005/8/layout/hierarchy2"/>
    <dgm:cxn modelId="{80277F09-8F7C-6C49-800A-22F9EA08735D}" srcId="{38C4838B-1CCF-1A44-B425-80DB10F4B991}" destId="{D39F5D54-88AF-124D-970D-23146734E9DD}" srcOrd="0" destOrd="0" parTransId="{6AE48694-217E-FC49-A2CA-7D48AB87079A}" sibTransId="{F7142F74-47F3-CF4F-802E-80399F3AE8E1}"/>
    <dgm:cxn modelId="{E5C1350C-33E5-4D4E-B308-28EF07B569FB}" srcId="{97CFB289-04BA-994E-ACF1-1CD5D6D26D81}" destId="{5194B680-80F2-6443-8106-0BE879A92D09}" srcOrd="1" destOrd="0" parTransId="{B20E2F51-6483-2345-9A0D-B5BCFEE4E8C6}" sibTransId="{6CA2DFAB-420A-D34B-9BB1-90141D12D26C}"/>
    <dgm:cxn modelId="{0046FC0C-AF24-BA42-A37B-A52F8F610C2B}" type="presOf" srcId="{5194B680-80F2-6443-8106-0BE879A92D09}" destId="{A9E27E6C-C533-B241-913C-FC922742671D}" srcOrd="0" destOrd="0" presId="urn:microsoft.com/office/officeart/2005/8/layout/hierarchy2"/>
    <dgm:cxn modelId="{15C65812-EDD8-0F4B-9773-C6BAC6BE2CBF}" type="presOf" srcId="{0ACB2161-C7B6-534B-9B4E-A88D6334F2E8}" destId="{69E40D4F-AD23-1048-B30B-E0FC93D2F336}" srcOrd="0" destOrd="0" presId="urn:microsoft.com/office/officeart/2005/8/layout/hierarchy2"/>
    <dgm:cxn modelId="{A950C712-03A8-414D-AB02-E9CB8149B701}" type="presOf" srcId="{185C32F6-4A43-0E4C-8875-8A7A0BD5246E}" destId="{67DFB4F7-A582-DF44-9068-2F842D10C753}" srcOrd="1" destOrd="0" presId="urn:microsoft.com/office/officeart/2005/8/layout/hierarchy2"/>
    <dgm:cxn modelId="{D9DFCD12-AE11-4D41-BE5E-87ED8223FF3B}" type="presOf" srcId="{D3B398E6-196A-7A42-A2E1-743A229737AE}" destId="{E6774C73-3BD8-0C4A-B650-9E4B18578E73}" srcOrd="0" destOrd="0" presId="urn:microsoft.com/office/officeart/2005/8/layout/hierarchy2"/>
    <dgm:cxn modelId="{CF71E618-1F6F-7A42-85BC-C3D6E22828B2}" type="presOf" srcId="{68531283-156D-F447-8FA2-FC01EFD41D28}" destId="{D0846A70-2A45-014B-BE97-7458B5C12AD0}" srcOrd="0" destOrd="0" presId="urn:microsoft.com/office/officeart/2005/8/layout/hierarchy2"/>
    <dgm:cxn modelId="{191F5419-D51F-904B-B17B-4F2AF9DAA050}" type="presOf" srcId="{4FB61F88-FC1C-2744-9E7B-C7219D5218E4}" destId="{47968FF0-A915-9046-833C-BBD11C0D69E3}" srcOrd="0" destOrd="0" presId="urn:microsoft.com/office/officeart/2005/8/layout/hierarchy2"/>
    <dgm:cxn modelId="{68E1CB1C-45A4-C240-8B75-AE9A97FEAAF1}" type="presOf" srcId="{0ACB2161-C7B6-534B-9B4E-A88D6334F2E8}" destId="{DC13CAF5-CAAE-5947-88BD-1C74E3473896}" srcOrd="1" destOrd="0" presId="urn:microsoft.com/office/officeart/2005/8/layout/hierarchy2"/>
    <dgm:cxn modelId="{E9232C1E-15AD-7044-A022-3DB8B1630F37}" srcId="{97CFB289-04BA-994E-ACF1-1CD5D6D26D81}" destId="{ACDACB6E-5EF3-8B42-891B-75433C1BACFD}" srcOrd="2" destOrd="0" parTransId="{185C32F6-4A43-0E4C-8875-8A7A0BD5246E}" sibTransId="{6B43BCDA-2548-8541-8F4A-DEC2F754443C}"/>
    <dgm:cxn modelId="{F53F7922-80B0-1147-A71B-FE9D2E3F0294}" type="presOf" srcId="{DCF27688-F004-CA40-815F-9670C49D922A}" destId="{04E56BB9-C161-E245-9443-33364B687F7A}" srcOrd="1" destOrd="0" presId="urn:microsoft.com/office/officeart/2005/8/layout/hierarchy2"/>
    <dgm:cxn modelId="{2C859322-82C3-1D4D-829B-E47AA5493EF9}" type="presOf" srcId="{C570257B-8A29-8E44-95DF-5A125323CBC7}" destId="{CE4F309A-1F70-394E-B417-4029C5ABCF68}" srcOrd="1" destOrd="0" presId="urn:microsoft.com/office/officeart/2005/8/layout/hierarchy2"/>
    <dgm:cxn modelId="{FB92D625-373E-4F42-A8CE-6782CAF4C8FD}" type="presOf" srcId="{E9D43A3B-6DB3-8F4F-92FA-EE001E4FE0CA}" destId="{3FE400A9-5D7E-1142-8AE5-64CBE1F8A722}" srcOrd="0" destOrd="0" presId="urn:microsoft.com/office/officeart/2005/8/layout/hierarchy2"/>
    <dgm:cxn modelId="{025B1A27-4B9F-994B-BAFD-CAE899BE4AEE}" type="presOf" srcId="{361843DE-770F-DB4F-B3FF-63277EF70F32}" destId="{A80B1526-E1B1-B14C-A853-3C81F6A7A07F}" srcOrd="0" destOrd="0" presId="urn:microsoft.com/office/officeart/2005/8/layout/hierarchy2"/>
    <dgm:cxn modelId="{6F65992A-F69A-7543-A986-CDBF3CA31D42}" type="presOf" srcId="{E9D43A3B-6DB3-8F4F-92FA-EE001E4FE0CA}" destId="{17D46422-5DCF-714D-B28E-97F6869445EC}" srcOrd="1" destOrd="0" presId="urn:microsoft.com/office/officeart/2005/8/layout/hierarchy2"/>
    <dgm:cxn modelId="{181B032D-9B68-F244-9677-BAF80ED197AB}" type="presOf" srcId="{423E69B5-B6A0-CD4B-8385-3DB08E44AC91}" destId="{C68FAD59-AE5A-1142-8A5A-C66B69C668CB}" srcOrd="0" destOrd="0" presId="urn:microsoft.com/office/officeart/2005/8/layout/hierarchy2"/>
    <dgm:cxn modelId="{61FA9231-F4BA-C84D-9A34-17008A7247BB}" type="presOf" srcId="{B20E2F51-6483-2345-9A0D-B5BCFEE4E8C6}" destId="{D7EE2C8F-8BDC-8546-AC68-11709A927E0B}" srcOrd="0" destOrd="0" presId="urn:microsoft.com/office/officeart/2005/8/layout/hierarchy2"/>
    <dgm:cxn modelId="{AE956634-9D83-F847-AA4F-F10B39C0B0FB}" type="presOf" srcId="{52A9AE9A-5FED-8046-B314-188846AEA879}" destId="{44870393-E607-F543-9607-AF73E46D79BD}" srcOrd="0" destOrd="0" presId="urn:microsoft.com/office/officeart/2005/8/layout/hierarchy2"/>
    <dgm:cxn modelId="{E9280B35-75C0-DA41-AF03-447A85D5F3C6}" type="presOf" srcId="{C88D05C6-E9D7-D741-8BD3-FF78946F921A}" destId="{CA425A77-7DFD-6544-B5AA-6FC76D73EE26}" srcOrd="0" destOrd="0" presId="urn:microsoft.com/office/officeart/2005/8/layout/hierarchy2"/>
    <dgm:cxn modelId="{F474DA38-AA78-3E41-AA17-EE71D26B5FB0}" srcId="{DDE81A0E-5CC7-A741-82D1-7C7B4E3E5329}" destId="{0D753863-ABA3-7E41-B043-042BBFA53ED1}" srcOrd="0" destOrd="0" parTransId="{43E93431-2833-2C4B-8F2C-EBCB78517BB3}" sibTransId="{E1DF78F7-DB63-0545-BEDE-64190628F44F}"/>
    <dgm:cxn modelId="{A7324239-8D5E-C848-933F-E4BFB79567BF}" type="presOf" srcId="{9158CA7A-FCA5-E349-B56E-2E51134E4983}" destId="{5D347B1E-E35A-154E-AC79-3E79768FB57E}" srcOrd="0" destOrd="0" presId="urn:microsoft.com/office/officeart/2005/8/layout/hierarchy2"/>
    <dgm:cxn modelId="{ABFC173A-D53D-7241-9835-1437D63417DC}" type="presOf" srcId="{DCF27688-F004-CA40-815F-9670C49D922A}" destId="{229AE92C-CC66-5D4D-AF1D-0C8227714397}" srcOrd="0" destOrd="0" presId="urn:microsoft.com/office/officeart/2005/8/layout/hierarchy2"/>
    <dgm:cxn modelId="{A126855C-C1AE-E645-AC74-97C9830F2F7F}" type="presOf" srcId="{AF898143-247B-6940-8C4B-5975F5CB6452}" destId="{ADA1CA8F-455D-884A-B2A0-70533E628A3E}" srcOrd="1" destOrd="0" presId="urn:microsoft.com/office/officeart/2005/8/layout/hierarchy2"/>
    <dgm:cxn modelId="{5D91EB5E-7365-384E-83DA-438EE6DA6C8C}" srcId="{38C4838B-1CCF-1A44-B425-80DB10F4B991}" destId="{DDE81A0E-5CC7-A741-82D1-7C7B4E3E5329}" srcOrd="1" destOrd="0" parTransId="{8BEB082F-B172-7548-A60B-E9F27E92DE8B}" sibTransId="{91EB5FF4-5A69-DD41-981F-802C268A2787}"/>
    <dgm:cxn modelId="{34FBA060-4415-B948-A407-9A27F1F87DB6}" type="presOf" srcId="{B2B666DC-2D65-0142-BB71-0C3E7C7F3342}" destId="{B8DE08DF-5906-DE4B-87C3-FBEE938048C3}" srcOrd="1" destOrd="0" presId="urn:microsoft.com/office/officeart/2005/8/layout/hierarchy2"/>
    <dgm:cxn modelId="{F9781161-54D3-6540-8232-BAB1238B9F6C}" type="presOf" srcId="{0D753863-ABA3-7E41-B043-042BBFA53ED1}" destId="{36E02DA6-D6FF-C04C-A7CA-E5C4FEB42246}" srcOrd="0" destOrd="0" presId="urn:microsoft.com/office/officeart/2005/8/layout/hierarchy2"/>
    <dgm:cxn modelId="{C1D72963-3215-1847-9120-B1486ECA48F1}" srcId="{97CFB289-04BA-994E-ACF1-1CD5D6D26D81}" destId="{347624A5-C46B-4244-B1BF-C615B2C629D7}" srcOrd="0" destOrd="0" parTransId="{D3B398E6-196A-7A42-A2E1-743A229737AE}" sibTransId="{C0D6F3B0-A126-A64D-847C-39F0825FE1AF}"/>
    <dgm:cxn modelId="{B392994C-C99E-4B45-9463-68860BAC97E9}" srcId="{D39F5D54-88AF-124D-970D-23146734E9DD}" destId="{423E69B5-B6A0-CD4B-8385-3DB08E44AC91}" srcOrd="0" destOrd="0" parTransId="{C570257B-8A29-8E44-95DF-5A125323CBC7}" sibTransId="{20461601-A86D-7349-BA3A-3D33E2FE168B}"/>
    <dgm:cxn modelId="{FDCD3270-360D-B848-A82E-8774E2C39A98}" type="presOf" srcId="{F2B5AF39-A57B-E345-9EBC-B34932B845D4}" destId="{60C65F41-50ED-C44F-A62C-B23116E1F2AC}" srcOrd="0" destOrd="0" presId="urn:microsoft.com/office/officeart/2005/8/layout/hierarchy2"/>
    <dgm:cxn modelId="{A1EAD951-6857-8B45-82EC-E4992CEB90C4}" type="presOf" srcId="{C570257B-8A29-8E44-95DF-5A125323CBC7}" destId="{3011348C-8F2B-6D4F-83A1-03E97BD40962}" srcOrd="0" destOrd="0" presId="urn:microsoft.com/office/officeart/2005/8/layout/hierarchy2"/>
    <dgm:cxn modelId="{4A423872-CF5B-7E4C-A036-AA2787C85A30}" srcId="{347624A5-C46B-4244-B1BF-C615B2C629D7}" destId="{D1C585FC-D9C5-624C-B45E-17B0AB41FCF5}" srcOrd="0" destOrd="0" parTransId="{C0317A62-E917-AE4C-8661-FB08FE8EE27C}" sibTransId="{3C5B5FDB-5E77-894E-A9B2-9A64676668C0}"/>
    <dgm:cxn modelId="{59D67172-1CEA-424A-8C5C-CC810149A4BD}" srcId="{9158CA7A-FCA5-E349-B56E-2E51134E4983}" destId="{D4E3BA80-0CDE-FD4C-85B4-DC1B7EB524C7}" srcOrd="1" destOrd="0" parTransId="{0ACB2161-C7B6-534B-9B4E-A88D6334F2E8}" sibTransId="{D5230C2A-7FF0-CF41-BA9B-F3944A119291}"/>
    <dgm:cxn modelId="{F23CBD73-6EA0-9740-9D8F-823752532F94}" srcId="{DDE81A0E-5CC7-A741-82D1-7C7B4E3E5329}" destId="{9158CA7A-FCA5-E349-B56E-2E51134E4983}" srcOrd="1" destOrd="0" parTransId="{B2B666DC-2D65-0142-BB71-0C3E7C7F3342}" sibTransId="{D61D7712-2233-5343-BF3B-330D9C10F940}"/>
    <dgm:cxn modelId="{8A834355-6F3C-8A4E-A1A9-DE7725CDDC3A}" type="presOf" srcId="{D39F5D54-88AF-124D-970D-23146734E9DD}" destId="{431CDBC1-5A94-D74D-83A6-9BD75DB4B53A}" srcOrd="0" destOrd="0" presId="urn:microsoft.com/office/officeart/2005/8/layout/hierarchy2"/>
    <dgm:cxn modelId="{86EACC55-72CF-5445-A0B0-F0E0AE324EF1}" type="presOf" srcId="{AF898143-247B-6940-8C4B-5975F5CB6452}" destId="{F0997224-3A16-E84D-BE56-11B704DD3682}" srcOrd="0" destOrd="0" presId="urn:microsoft.com/office/officeart/2005/8/layout/hierarchy2"/>
    <dgm:cxn modelId="{1EE5AD79-F5F8-DA43-A9AC-BE2E3BB759E4}" type="presOf" srcId="{F2B5AF39-A57B-E345-9EBC-B34932B845D4}" destId="{DE1154E7-E9F2-524F-A474-62ADE2F06DFF}" srcOrd="1" destOrd="0" presId="urn:microsoft.com/office/officeart/2005/8/layout/hierarchy2"/>
    <dgm:cxn modelId="{7B154A84-0CA3-FC48-B349-C94E95ABAD96}" type="presOf" srcId="{0D40C4BF-2C11-D94B-AE7B-4058691B8932}" destId="{F395C4DE-B69D-494E-A46F-6C19E69B08C0}" srcOrd="0" destOrd="0" presId="urn:microsoft.com/office/officeart/2005/8/layout/hierarchy2"/>
    <dgm:cxn modelId="{2F928C88-6FD0-0044-AA64-E9CCE4C0FBC3}" srcId="{D39F5D54-88AF-124D-970D-23146734E9DD}" destId="{0D40C4BF-2C11-D94B-AE7B-4058691B8932}" srcOrd="2" destOrd="0" parTransId="{F2B5AF39-A57B-E345-9EBC-B34932B845D4}" sibTransId="{CE94C4D8-640C-5442-8464-0D0FE52896C7}"/>
    <dgm:cxn modelId="{B390108F-78EF-204C-8EA2-413B3A255BAC}" type="presOf" srcId="{43E93431-2833-2C4B-8F2C-EBCB78517BB3}" destId="{DA4CC61C-4667-C94F-8713-DF2001043302}" srcOrd="0" destOrd="0" presId="urn:microsoft.com/office/officeart/2005/8/layout/hierarchy2"/>
    <dgm:cxn modelId="{6F444894-559A-F149-A2FE-3E974A72CC24}" type="presOf" srcId="{6AE48694-217E-FC49-A2CA-7D48AB87079A}" destId="{5757CF4B-E54B-C34B-9A75-A33941E15E45}" srcOrd="0" destOrd="0" presId="urn:microsoft.com/office/officeart/2005/8/layout/hierarchy2"/>
    <dgm:cxn modelId="{28B6FD98-C11B-F94C-B86C-D833AE3583CF}" type="presOf" srcId="{D1C585FC-D9C5-624C-B45E-17B0AB41FCF5}" destId="{19613767-7FAA-E44E-9BB2-8511D9393ED6}" srcOrd="0" destOrd="0" presId="urn:microsoft.com/office/officeart/2005/8/layout/hierarchy2"/>
    <dgm:cxn modelId="{6B173699-F0A2-644D-939C-459541458D8B}" type="presOf" srcId="{CB6BAD4C-7068-7B4C-BC00-0ECCD6105D11}" destId="{3F778E8C-A34D-6D4F-960F-33521F305AFB}" srcOrd="1" destOrd="0" presId="urn:microsoft.com/office/officeart/2005/8/layout/hierarchy2"/>
    <dgm:cxn modelId="{49652D9A-7659-0945-9428-AA30B0DBC628}" type="presOf" srcId="{0B1FFB67-C530-AF4C-BE7F-05F1AE51A20E}" destId="{E742BE01-C2ED-CB4C-92F7-4BB0C265C328}" srcOrd="1" destOrd="0" presId="urn:microsoft.com/office/officeart/2005/8/layout/hierarchy2"/>
    <dgm:cxn modelId="{B552329A-D7C9-9A4B-9F31-58CF4A6C2408}" type="presOf" srcId="{ACDACB6E-5EF3-8B42-891B-75433C1BACFD}" destId="{086CB622-879D-554C-B512-7A8B0FE86654}" srcOrd="0" destOrd="0" presId="urn:microsoft.com/office/officeart/2005/8/layout/hierarchy2"/>
    <dgm:cxn modelId="{C3495CA3-D550-714D-B7A1-989B3C64B9DD}" type="presOf" srcId="{CB6BAD4C-7068-7B4C-BC00-0ECCD6105D11}" destId="{E606B61F-39F5-AD4F-AA8D-F98E0B6FB4BB}" srcOrd="0" destOrd="0" presId="urn:microsoft.com/office/officeart/2005/8/layout/hierarchy2"/>
    <dgm:cxn modelId="{13A8C0A7-4BE1-3C4F-B67A-3ABAA6211F1C}" type="presOf" srcId="{8BEB082F-B172-7548-A60B-E9F27E92DE8B}" destId="{A94B7595-B271-F948-A895-6152ED9C4B99}" srcOrd="0" destOrd="0" presId="urn:microsoft.com/office/officeart/2005/8/layout/hierarchy2"/>
    <dgm:cxn modelId="{9D2839A8-B456-9240-8768-91F30F54F70E}" type="presOf" srcId="{AFD9AA7E-0E04-E845-A6A9-994B43258DC9}" destId="{C5424D7A-C994-D746-96A8-0F008048043F}" srcOrd="0" destOrd="0" presId="urn:microsoft.com/office/officeart/2005/8/layout/hierarchy2"/>
    <dgm:cxn modelId="{72E586AC-E3E0-F145-B045-8EAA7A7E922A}" type="presOf" srcId="{B2B666DC-2D65-0142-BB71-0C3E7C7F3342}" destId="{D89495F2-7CB9-B143-8C6E-D26E02BB05F6}" srcOrd="0" destOrd="0" presId="urn:microsoft.com/office/officeart/2005/8/layout/hierarchy2"/>
    <dgm:cxn modelId="{527F3DAF-74C6-F04A-90C5-C62A1E5E85AD}" type="presOf" srcId="{6AE48694-217E-FC49-A2CA-7D48AB87079A}" destId="{F059B826-82D9-0444-9A0F-73306CE8CFE9}" srcOrd="1" destOrd="0" presId="urn:microsoft.com/office/officeart/2005/8/layout/hierarchy2"/>
    <dgm:cxn modelId="{AED472B0-33D8-544F-9EEC-6CA0803A9CC9}" type="presOf" srcId="{C0317A62-E917-AE4C-8661-FB08FE8EE27C}" destId="{BF4388BB-B498-FD43-94CD-0DA39DEA848F}" srcOrd="1" destOrd="0" presId="urn:microsoft.com/office/officeart/2005/8/layout/hierarchy2"/>
    <dgm:cxn modelId="{8F678DB0-D4C1-A946-99E0-372DF1D2D294}" type="presOf" srcId="{D4E3BA80-0CDE-FD4C-85B4-DC1B7EB524C7}" destId="{43DD3580-7AC9-5F4E-BD47-2E7A84C84ED3}" srcOrd="0" destOrd="0" presId="urn:microsoft.com/office/officeart/2005/8/layout/hierarchy2"/>
    <dgm:cxn modelId="{4114B1B1-9617-2741-BDEB-825693DD45EC}" type="presOf" srcId="{C0317A62-E917-AE4C-8661-FB08FE8EE27C}" destId="{B5577122-B3B7-ED48-97CC-627105DA4097}" srcOrd="0" destOrd="0" presId="urn:microsoft.com/office/officeart/2005/8/layout/hierarchy2"/>
    <dgm:cxn modelId="{2A96BDB5-24E8-3A4F-A97F-4D19CE73CF9D}" type="presOf" srcId="{4FB61F88-FC1C-2744-9E7B-C7219D5218E4}" destId="{9B188B89-4F6B-A345-A88A-F5867779504F}" srcOrd="1" destOrd="0" presId="urn:microsoft.com/office/officeart/2005/8/layout/hierarchy2"/>
    <dgm:cxn modelId="{7F6528B7-F14D-7047-8597-AAB931CD966B}" type="presOf" srcId="{0B1FFB67-C530-AF4C-BE7F-05F1AE51A20E}" destId="{85BC3D85-7FEE-3948-B4FB-757E1CCF3EB8}" srcOrd="0" destOrd="0" presId="urn:microsoft.com/office/officeart/2005/8/layout/hierarchy2"/>
    <dgm:cxn modelId="{03F345BA-1C6E-6B4A-B998-8013752C6631}" type="presOf" srcId="{8A7DAC95-B5A5-4E4C-8B21-4708B6EBBA5D}" destId="{F4863DF5-9C74-1849-8EEC-E5DCF6F4936D}" srcOrd="1" destOrd="0" presId="urn:microsoft.com/office/officeart/2005/8/layout/hierarchy2"/>
    <dgm:cxn modelId="{E2E88CBB-BFF1-5C4C-B0E1-13BAD7ED708A}" type="presOf" srcId="{D3B398E6-196A-7A42-A2E1-743A229737AE}" destId="{5DFCCFB7-4050-2146-9A11-D870D0D1AFD9}" srcOrd="1" destOrd="0" presId="urn:microsoft.com/office/officeart/2005/8/layout/hierarchy2"/>
    <dgm:cxn modelId="{D083B0BD-37D0-D543-BB08-D3D7F4E13408}" srcId="{9158CA7A-FCA5-E349-B56E-2E51134E4983}" destId="{75D3AC88-C487-2E4B-844B-72CBD4077E50}" srcOrd="0" destOrd="0" parTransId="{8A7DAC95-B5A5-4E4C-8B21-4708B6EBBA5D}" sibTransId="{1D07BE3C-9FBB-8747-A173-695843838306}"/>
    <dgm:cxn modelId="{0FD8F5C1-6FF7-1F49-B2B1-B2CE009BFCF8}" type="presOf" srcId="{43A1BE6C-0653-8E4A-ACCB-E3325AEE3302}" destId="{58433B1C-4AF0-BA4D-BB7C-41B83FB1151B}" srcOrd="0" destOrd="0" presId="urn:microsoft.com/office/officeart/2005/8/layout/hierarchy2"/>
    <dgm:cxn modelId="{C426BCC2-25FC-4D4F-8F54-51438B63B193}" type="presOf" srcId="{97CFB289-04BA-994E-ACF1-1CD5D6D26D81}" destId="{9499BF78-84F8-094B-BD9A-549D35FBBF2A}" srcOrd="0" destOrd="0" presId="urn:microsoft.com/office/officeart/2005/8/layout/hierarchy2"/>
    <dgm:cxn modelId="{494427C8-787A-5D4A-B188-6E87D72F486C}" srcId="{68531283-156D-F447-8FA2-FC01EFD41D28}" destId="{97CFB289-04BA-994E-ACF1-1CD5D6D26D81}" srcOrd="1" destOrd="0" parTransId="{4FB61F88-FC1C-2744-9E7B-C7219D5218E4}" sibTransId="{4468F545-BACD-4E40-8CE9-08778D68B3F2}"/>
    <dgm:cxn modelId="{AEF1CCCC-7E2E-E241-BA10-544C27FBDED6}" type="presOf" srcId="{B20E2F51-6483-2345-9A0D-B5BCFEE4E8C6}" destId="{1DB9BEF0-E979-3A41-B7BC-DE89F72F37AD}" srcOrd="1" destOrd="0" presId="urn:microsoft.com/office/officeart/2005/8/layout/hierarchy2"/>
    <dgm:cxn modelId="{4E6D6FCF-6B8A-6A4C-A213-FA5584124DD0}" type="presOf" srcId="{8A7DAC95-B5A5-4E4C-8B21-4708B6EBBA5D}" destId="{21755124-F4FA-E746-BA84-D2DFC623174B}" srcOrd="0" destOrd="0" presId="urn:microsoft.com/office/officeart/2005/8/layout/hierarchy2"/>
    <dgm:cxn modelId="{BFCEBCD5-0550-3E4B-A387-376F3E87724A}" type="presOf" srcId="{C9CB058D-6E3D-554E-9FD3-B7E8F15CDF78}" destId="{8504D403-AA2E-9549-AE0F-CE431AE6F08D}" srcOrd="0" destOrd="0" presId="urn:microsoft.com/office/officeart/2005/8/layout/hierarchy2"/>
    <dgm:cxn modelId="{9900ECD7-97A4-4143-9982-0DA22A3D477B}" type="presOf" srcId="{347624A5-C46B-4244-B1BF-C615B2C629D7}" destId="{350CA995-8D1B-5844-8D7B-5E26E0343F45}" srcOrd="0" destOrd="0" presId="urn:microsoft.com/office/officeart/2005/8/layout/hierarchy2"/>
    <dgm:cxn modelId="{2D2870DA-78F1-C240-A5B5-435E11FE0BDE}" type="presOf" srcId="{DDE81A0E-5CC7-A741-82D1-7C7B4E3E5329}" destId="{3E5AD8D5-57F2-CD41-8758-4AE8D7CAF5A2}" srcOrd="0" destOrd="0" presId="urn:microsoft.com/office/officeart/2005/8/layout/hierarchy2"/>
    <dgm:cxn modelId="{6047B4DA-DE27-A34D-BDD8-63757C519A5C}" srcId="{DDE81A0E-5CC7-A741-82D1-7C7B4E3E5329}" destId="{AFD9AA7E-0E04-E845-A6A9-994B43258DC9}" srcOrd="2" destOrd="0" parTransId="{0B1FFB67-C530-AF4C-BE7F-05F1AE51A20E}" sibTransId="{2B2B5351-BEAF-FF4E-8CE3-37139AE79A71}"/>
    <dgm:cxn modelId="{7A0579E5-8ED9-AF42-87EB-D711426F7797}" type="presOf" srcId="{43E93431-2833-2C4B-8F2C-EBCB78517BB3}" destId="{127C8D7D-BBD0-BD4B-A890-861C68A3C5A7}" srcOrd="1" destOrd="0" presId="urn:microsoft.com/office/officeart/2005/8/layout/hierarchy2"/>
    <dgm:cxn modelId="{9EB3C2E6-3106-8044-966C-F6CD8BCFC2E2}" srcId="{43A1BE6C-0653-8E4A-ACCB-E3325AEE3302}" destId="{C9CB058D-6E3D-554E-9FD3-B7E8F15CDF78}" srcOrd="0" destOrd="0" parTransId="{E9D43A3B-6DB3-8F4F-92FA-EE001E4FE0CA}" sibTransId="{35F16CB8-A0B9-2743-966B-C3C68276C538}"/>
    <dgm:cxn modelId="{B1F418E7-7DB1-054F-BD59-7E23905F8819}" srcId="{D39F5D54-88AF-124D-970D-23146734E9DD}" destId="{68531283-156D-F447-8FA2-FC01EFD41D28}" srcOrd="3" destOrd="0" parTransId="{DCF27688-F004-CA40-815F-9670C49D922A}" sibTransId="{19A5E238-0D69-B24E-AFD1-787919E0842F}"/>
    <dgm:cxn modelId="{883BEAE8-CE58-2346-AB39-621C993960A6}" type="presOf" srcId="{185C32F6-4A43-0E4C-8875-8A7A0BD5246E}" destId="{51C7C545-8AD3-1841-A024-EC602D4B4CAC}" srcOrd="0" destOrd="0" presId="urn:microsoft.com/office/officeart/2005/8/layout/hierarchy2"/>
    <dgm:cxn modelId="{FBA959E9-672F-5F4F-9075-BC6745F33FB7}" srcId="{347624A5-C46B-4244-B1BF-C615B2C629D7}" destId="{361843DE-770F-DB4F-B3FF-63277EF70F32}" srcOrd="1" destOrd="0" parTransId="{CB6BAD4C-7068-7B4C-BC00-0ECCD6105D11}" sibTransId="{B3BCBFB4-4C89-554D-9363-DB3AFBC99163}"/>
    <dgm:cxn modelId="{FB4438F0-7185-924B-B3B6-16DB051F66DB}" srcId="{68531283-156D-F447-8FA2-FC01EFD41D28}" destId="{43A1BE6C-0653-8E4A-ACCB-E3325AEE3302}" srcOrd="0" destOrd="0" parTransId="{00C78AA1-29E6-FB4A-9E71-17425F97665F}" sibTransId="{25A35F20-B221-9040-A0DE-2B2428085149}"/>
    <dgm:cxn modelId="{50414AF9-D4EB-DE4A-B0E9-5F63D39FB0BF}" type="presOf" srcId="{38C4838B-1CCF-1A44-B425-80DB10F4B991}" destId="{F6DED38A-04B9-A440-9DFF-8EA43C0FFAAE}" srcOrd="0" destOrd="0" presId="urn:microsoft.com/office/officeart/2005/8/layout/hierarchy2"/>
    <dgm:cxn modelId="{0E087AFE-16F5-7547-80E4-450A321A4D6C}" type="presOf" srcId="{8BEB082F-B172-7548-A60B-E9F27E92DE8B}" destId="{84E67B71-6D92-5047-9F4E-2C8C31B1A3B0}" srcOrd="1" destOrd="0" presId="urn:microsoft.com/office/officeart/2005/8/layout/hierarchy2"/>
    <dgm:cxn modelId="{8C1B4273-9485-1444-8E5D-77526C32D9A7}" type="presParOf" srcId="{44870393-E607-F543-9607-AF73E46D79BD}" destId="{7FFFFDCB-2E4D-AE4E-BBB4-34E5DF1C314B}" srcOrd="0" destOrd="0" presId="urn:microsoft.com/office/officeart/2005/8/layout/hierarchy2"/>
    <dgm:cxn modelId="{839598DA-F7D6-594E-9F74-01A3BA74A76A}" type="presParOf" srcId="{7FFFFDCB-2E4D-AE4E-BBB4-34E5DF1C314B}" destId="{F6DED38A-04B9-A440-9DFF-8EA43C0FFAAE}" srcOrd="0" destOrd="0" presId="urn:microsoft.com/office/officeart/2005/8/layout/hierarchy2"/>
    <dgm:cxn modelId="{6762278A-0289-FE44-B4FF-E4BE3E3D16DB}" type="presParOf" srcId="{7FFFFDCB-2E4D-AE4E-BBB4-34E5DF1C314B}" destId="{13F82561-AC30-414B-ADFE-ADBAF91F8271}" srcOrd="1" destOrd="0" presId="urn:microsoft.com/office/officeart/2005/8/layout/hierarchy2"/>
    <dgm:cxn modelId="{9DEA8558-FE2D-C343-8A77-3097197FA20A}" type="presParOf" srcId="{13F82561-AC30-414B-ADFE-ADBAF91F8271}" destId="{5757CF4B-E54B-C34B-9A75-A33941E15E45}" srcOrd="0" destOrd="0" presId="urn:microsoft.com/office/officeart/2005/8/layout/hierarchy2"/>
    <dgm:cxn modelId="{FD89977A-48A2-D94F-A05E-EFC8979ECB37}" type="presParOf" srcId="{5757CF4B-E54B-C34B-9A75-A33941E15E45}" destId="{F059B826-82D9-0444-9A0F-73306CE8CFE9}" srcOrd="0" destOrd="0" presId="urn:microsoft.com/office/officeart/2005/8/layout/hierarchy2"/>
    <dgm:cxn modelId="{70AEC4D4-795A-8942-8CFA-C79D4EDD6EB4}" type="presParOf" srcId="{13F82561-AC30-414B-ADFE-ADBAF91F8271}" destId="{E66DB9CC-4A10-C447-ADFC-E75684ADB370}" srcOrd="1" destOrd="0" presId="urn:microsoft.com/office/officeart/2005/8/layout/hierarchy2"/>
    <dgm:cxn modelId="{1FAA5C2F-762E-E84E-8815-314684F1EBC4}" type="presParOf" srcId="{E66DB9CC-4A10-C447-ADFC-E75684ADB370}" destId="{431CDBC1-5A94-D74D-83A6-9BD75DB4B53A}" srcOrd="0" destOrd="0" presId="urn:microsoft.com/office/officeart/2005/8/layout/hierarchy2"/>
    <dgm:cxn modelId="{4C25877D-66AE-554F-97C6-F39B868D36D3}" type="presParOf" srcId="{E66DB9CC-4A10-C447-ADFC-E75684ADB370}" destId="{E841C20A-B0D4-774E-B3CB-5ADB90264758}" srcOrd="1" destOrd="0" presId="urn:microsoft.com/office/officeart/2005/8/layout/hierarchy2"/>
    <dgm:cxn modelId="{08542D46-1704-EF4A-B3CF-90EC5A02B463}" type="presParOf" srcId="{E841C20A-B0D4-774E-B3CB-5ADB90264758}" destId="{3011348C-8F2B-6D4F-83A1-03E97BD40962}" srcOrd="0" destOrd="0" presId="urn:microsoft.com/office/officeart/2005/8/layout/hierarchy2"/>
    <dgm:cxn modelId="{B33F82C0-B039-A241-933D-266D53707EA6}" type="presParOf" srcId="{3011348C-8F2B-6D4F-83A1-03E97BD40962}" destId="{CE4F309A-1F70-394E-B417-4029C5ABCF68}" srcOrd="0" destOrd="0" presId="urn:microsoft.com/office/officeart/2005/8/layout/hierarchy2"/>
    <dgm:cxn modelId="{435B97A3-B686-FA43-9E59-A73DD72F222C}" type="presParOf" srcId="{E841C20A-B0D4-774E-B3CB-5ADB90264758}" destId="{0D624584-0FF2-5341-963D-A3AA8D2B82F1}" srcOrd="1" destOrd="0" presId="urn:microsoft.com/office/officeart/2005/8/layout/hierarchy2"/>
    <dgm:cxn modelId="{D03B7366-3D1C-4042-BD18-CF13E74384DD}" type="presParOf" srcId="{0D624584-0FF2-5341-963D-A3AA8D2B82F1}" destId="{C68FAD59-AE5A-1142-8A5A-C66B69C668CB}" srcOrd="0" destOrd="0" presId="urn:microsoft.com/office/officeart/2005/8/layout/hierarchy2"/>
    <dgm:cxn modelId="{919AF86F-A98B-0E46-9773-41CFCDE4CF13}" type="presParOf" srcId="{0D624584-0FF2-5341-963D-A3AA8D2B82F1}" destId="{E5053F68-E477-D349-BF48-55727966BC15}" srcOrd="1" destOrd="0" presId="urn:microsoft.com/office/officeart/2005/8/layout/hierarchy2"/>
    <dgm:cxn modelId="{948C7E99-B83C-2F44-9925-D41F3576796A}" type="presParOf" srcId="{E841C20A-B0D4-774E-B3CB-5ADB90264758}" destId="{F0997224-3A16-E84D-BE56-11B704DD3682}" srcOrd="2" destOrd="0" presId="urn:microsoft.com/office/officeart/2005/8/layout/hierarchy2"/>
    <dgm:cxn modelId="{2D1CDB04-ECA7-EB40-9768-3A6F3D687E61}" type="presParOf" srcId="{F0997224-3A16-E84D-BE56-11B704DD3682}" destId="{ADA1CA8F-455D-884A-B2A0-70533E628A3E}" srcOrd="0" destOrd="0" presId="urn:microsoft.com/office/officeart/2005/8/layout/hierarchy2"/>
    <dgm:cxn modelId="{000D2B30-1721-7F4D-BF1A-BF2CBE0E3876}" type="presParOf" srcId="{E841C20A-B0D4-774E-B3CB-5ADB90264758}" destId="{308D5FB9-A23F-7840-B677-85323B24A21B}" srcOrd="3" destOrd="0" presId="urn:microsoft.com/office/officeart/2005/8/layout/hierarchy2"/>
    <dgm:cxn modelId="{96E2281C-2521-A245-A6DA-AF1A2FB03A30}" type="presParOf" srcId="{308D5FB9-A23F-7840-B677-85323B24A21B}" destId="{CA425A77-7DFD-6544-B5AA-6FC76D73EE26}" srcOrd="0" destOrd="0" presId="urn:microsoft.com/office/officeart/2005/8/layout/hierarchy2"/>
    <dgm:cxn modelId="{7F41EFCA-5F78-FF46-9F42-8FEED85013AB}" type="presParOf" srcId="{308D5FB9-A23F-7840-B677-85323B24A21B}" destId="{ACF63D6B-9315-6F43-98A6-EEC07761C86E}" srcOrd="1" destOrd="0" presId="urn:microsoft.com/office/officeart/2005/8/layout/hierarchy2"/>
    <dgm:cxn modelId="{B60F95E8-1B9D-2342-A6FB-776DC773C4C1}" type="presParOf" srcId="{E841C20A-B0D4-774E-B3CB-5ADB90264758}" destId="{60C65F41-50ED-C44F-A62C-B23116E1F2AC}" srcOrd="4" destOrd="0" presId="urn:microsoft.com/office/officeart/2005/8/layout/hierarchy2"/>
    <dgm:cxn modelId="{05681080-8383-2844-A1F9-CDB8C0DD150C}" type="presParOf" srcId="{60C65F41-50ED-C44F-A62C-B23116E1F2AC}" destId="{DE1154E7-E9F2-524F-A474-62ADE2F06DFF}" srcOrd="0" destOrd="0" presId="urn:microsoft.com/office/officeart/2005/8/layout/hierarchy2"/>
    <dgm:cxn modelId="{EC3F068E-73E0-5C46-8DDC-AB21D9C6AC02}" type="presParOf" srcId="{E841C20A-B0D4-774E-B3CB-5ADB90264758}" destId="{02315BBE-FE52-744F-9964-A569C0373F76}" srcOrd="5" destOrd="0" presId="urn:microsoft.com/office/officeart/2005/8/layout/hierarchy2"/>
    <dgm:cxn modelId="{4631941B-6A5C-A143-9BE6-1B836E46B55E}" type="presParOf" srcId="{02315BBE-FE52-744F-9964-A569C0373F76}" destId="{F395C4DE-B69D-494E-A46F-6C19E69B08C0}" srcOrd="0" destOrd="0" presId="urn:microsoft.com/office/officeart/2005/8/layout/hierarchy2"/>
    <dgm:cxn modelId="{A1054929-4D5E-AD4A-937E-44258204573B}" type="presParOf" srcId="{02315BBE-FE52-744F-9964-A569C0373F76}" destId="{C7F0EEB3-CFCD-F345-BB2F-720368EA31FB}" srcOrd="1" destOrd="0" presId="urn:microsoft.com/office/officeart/2005/8/layout/hierarchy2"/>
    <dgm:cxn modelId="{7C4169E0-3E3B-D14A-A9A2-231359226336}" type="presParOf" srcId="{E841C20A-B0D4-774E-B3CB-5ADB90264758}" destId="{229AE92C-CC66-5D4D-AF1D-0C8227714397}" srcOrd="6" destOrd="0" presId="urn:microsoft.com/office/officeart/2005/8/layout/hierarchy2"/>
    <dgm:cxn modelId="{1C9C2838-0EE5-EB4E-A1B1-74C3814440ED}" type="presParOf" srcId="{229AE92C-CC66-5D4D-AF1D-0C8227714397}" destId="{04E56BB9-C161-E245-9443-33364B687F7A}" srcOrd="0" destOrd="0" presId="urn:microsoft.com/office/officeart/2005/8/layout/hierarchy2"/>
    <dgm:cxn modelId="{0F19B42B-BE2B-8E46-9429-944CA1B6626D}" type="presParOf" srcId="{E841C20A-B0D4-774E-B3CB-5ADB90264758}" destId="{7B007B2C-50FB-1B4E-8BDB-C44A2148670D}" srcOrd="7" destOrd="0" presId="urn:microsoft.com/office/officeart/2005/8/layout/hierarchy2"/>
    <dgm:cxn modelId="{7FEB8E96-E1CE-EA41-9CFD-1FE99305D32E}" type="presParOf" srcId="{7B007B2C-50FB-1B4E-8BDB-C44A2148670D}" destId="{D0846A70-2A45-014B-BE97-7458B5C12AD0}" srcOrd="0" destOrd="0" presId="urn:microsoft.com/office/officeart/2005/8/layout/hierarchy2"/>
    <dgm:cxn modelId="{0FD8FA7F-6518-6848-9D4E-E0C863E478AA}" type="presParOf" srcId="{7B007B2C-50FB-1B4E-8BDB-C44A2148670D}" destId="{9DDDF988-6176-C84C-AA25-F80EEC6109B8}" srcOrd="1" destOrd="0" presId="urn:microsoft.com/office/officeart/2005/8/layout/hierarchy2"/>
    <dgm:cxn modelId="{C349E754-0CD6-3E40-85D2-E26BFDE39DDC}" type="presParOf" srcId="{9DDDF988-6176-C84C-AA25-F80EEC6109B8}" destId="{D9461810-8EDB-C74E-B94A-A93133195B71}" srcOrd="0" destOrd="0" presId="urn:microsoft.com/office/officeart/2005/8/layout/hierarchy2"/>
    <dgm:cxn modelId="{B1237E67-893A-B74D-A68D-467D22920C70}" type="presParOf" srcId="{D9461810-8EDB-C74E-B94A-A93133195B71}" destId="{84B58AE4-7F6D-B44D-B711-7180B004ADB2}" srcOrd="0" destOrd="0" presId="urn:microsoft.com/office/officeart/2005/8/layout/hierarchy2"/>
    <dgm:cxn modelId="{589A937D-7477-E34F-A7A8-AF5A399D8EC4}" type="presParOf" srcId="{9DDDF988-6176-C84C-AA25-F80EEC6109B8}" destId="{8BF984D5-1CFB-8A42-935C-1A48F8554D2D}" srcOrd="1" destOrd="0" presId="urn:microsoft.com/office/officeart/2005/8/layout/hierarchy2"/>
    <dgm:cxn modelId="{07A277D4-7C45-B146-8AE8-C406718A5836}" type="presParOf" srcId="{8BF984D5-1CFB-8A42-935C-1A48F8554D2D}" destId="{58433B1C-4AF0-BA4D-BB7C-41B83FB1151B}" srcOrd="0" destOrd="0" presId="urn:microsoft.com/office/officeart/2005/8/layout/hierarchy2"/>
    <dgm:cxn modelId="{93184A4B-9956-1E41-A029-A608D166DB8B}" type="presParOf" srcId="{8BF984D5-1CFB-8A42-935C-1A48F8554D2D}" destId="{BD0A4F21-95D7-2646-B68C-BA4431FD8437}" srcOrd="1" destOrd="0" presId="urn:microsoft.com/office/officeart/2005/8/layout/hierarchy2"/>
    <dgm:cxn modelId="{5FE5F220-AA9B-344E-8CF0-35AED5AA6711}" type="presParOf" srcId="{BD0A4F21-95D7-2646-B68C-BA4431FD8437}" destId="{3FE400A9-5D7E-1142-8AE5-64CBE1F8A722}" srcOrd="0" destOrd="0" presId="urn:microsoft.com/office/officeart/2005/8/layout/hierarchy2"/>
    <dgm:cxn modelId="{2AC7FBF8-2DF8-9A45-8009-CF880AC66084}" type="presParOf" srcId="{3FE400A9-5D7E-1142-8AE5-64CBE1F8A722}" destId="{17D46422-5DCF-714D-B28E-97F6869445EC}" srcOrd="0" destOrd="0" presId="urn:microsoft.com/office/officeart/2005/8/layout/hierarchy2"/>
    <dgm:cxn modelId="{57889E95-4624-A449-9AD6-E9B2EE7F52C1}" type="presParOf" srcId="{BD0A4F21-95D7-2646-B68C-BA4431FD8437}" destId="{FC44FEFA-CFC0-6A4A-82D4-B6F7734B03FC}" srcOrd="1" destOrd="0" presId="urn:microsoft.com/office/officeart/2005/8/layout/hierarchy2"/>
    <dgm:cxn modelId="{948E5034-FDBD-7144-BFDF-DA6D3F7116F2}" type="presParOf" srcId="{FC44FEFA-CFC0-6A4A-82D4-B6F7734B03FC}" destId="{8504D403-AA2E-9549-AE0F-CE431AE6F08D}" srcOrd="0" destOrd="0" presId="urn:microsoft.com/office/officeart/2005/8/layout/hierarchy2"/>
    <dgm:cxn modelId="{55E87DA0-1424-3F46-99A0-A37BCDB9405D}" type="presParOf" srcId="{FC44FEFA-CFC0-6A4A-82D4-B6F7734B03FC}" destId="{87890C46-3B4E-9B49-B876-CEA93691F90A}" srcOrd="1" destOrd="0" presId="urn:microsoft.com/office/officeart/2005/8/layout/hierarchy2"/>
    <dgm:cxn modelId="{7702D141-A3CC-D24F-8DEE-7C32B2AA7E75}" type="presParOf" srcId="{9DDDF988-6176-C84C-AA25-F80EEC6109B8}" destId="{47968FF0-A915-9046-833C-BBD11C0D69E3}" srcOrd="2" destOrd="0" presId="urn:microsoft.com/office/officeart/2005/8/layout/hierarchy2"/>
    <dgm:cxn modelId="{E97B0BAD-0E1D-F343-A6BF-D9E535C08D5B}" type="presParOf" srcId="{47968FF0-A915-9046-833C-BBD11C0D69E3}" destId="{9B188B89-4F6B-A345-A88A-F5867779504F}" srcOrd="0" destOrd="0" presId="urn:microsoft.com/office/officeart/2005/8/layout/hierarchy2"/>
    <dgm:cxn modelId="{7167BED2-1C42-6245-8ACB-98560AB378DC}" type="presParOf" srcId="{9DDDF988-6176-C84C-AA25-F80EEC6109B8}" destId="{4D951536-0C85-B143-8899-8FD0D5170A37}" srcOrd="3" destOrd="0" presId="urn:microsoft.com/office/officeart/2005/8/layout/hierarchy2"/>
    <dgm:cxn modelId="{56769033-9719-F54A-8C90-0354C7899BFF}" type="presParOf" srcId="{4D951536-0C85-B143-8899-8FD0D5170A37}" destId="{9499BF78-84F8-094B-BD9A-549D35FBBF2A}" srcOrd="0" destOrd="0" presId="urn:microsoft.com/office/officeart/2005/8/layout/hierarchy2"/>
    <dgm:cxn modelId="{7D023205-FEFE-0C46-8F3A-16F92B4ABC0E}" type="presParOf" srcId="{4D951536-0C85-B143-8899-8FD0D5170A37}" destId="{72C05B70-82EC-8642-BB51-58D9BBEA53E6}" srcOrd="1" destOrd="0" presId="urn:microsoft.com/office/officeart/2005/8/layout/hierarchy2"/>
    <dgm:cxn modelId="{B5C8D225-E5AF-DF40-9880-7968D60F18ED}" type="presParOf" srcId="{72C05B70-82EC-8642-BB51-58D9BBEA53E6}" destId="{E6774C73-3BD8-0C4A-B650-9E4B18578E73}" srcOrd="0" destOrd="0" presId="urn:microsoft.com/office/officeart/2005/8/layout/hierarchy2"/>
    <dgm:cxn modelId="{95A7660A-3583-DA49-BC6F-DB16A4E4C9EC}" type="presParOf" srcId="{E6774C73-3BD8-0C4A-B650-9E4B18578E73}" destId="{5DFCCFB7-4050-2146-9A11-D870D0D1AFD9}" srcOrd="0" destOrd="0" presId="urn:microsoft.com/office/officeart/2005/8/layout/hierarchy2"/>
    <dgm:cxn modelId="{7E8AFA9F-5E51-3D4E-B96C-241A2C7F1003}" type="presParOf" srcId="{72C05B70-82EC-8642-BB51-58D9BBEA53E6}" destId="{70E43072-E6C6-0747-A4D9-1C75224EB854}" srcOrd="1" destOrd="0" presId="urn:microsoft.com/office/officeart/2005/8/layout/hierarchy2"/>
    <dgm:cxn modelId="{34B4C331-4262-1C47-BD72-EB8EEFAA0185}" type="presParOf" srcId="{70E43072-E6C6-0747-A4D9-1C75224EB854}" destId="{350CA995-8D1B-5844-8D7B-5E26E0343F45}" srcOrd="0" destOrd="0" presId="urn:microsoft.com/office/officeart/2005/8/layout/hierarchy2"/>
    <dgm:cxn modelId="{B5773057-619D-C142-98A1-0258DBD71D65}" type="presParOf" srcId="{70E43072-E6C6-0747-A4D9-1C75224EB854}" destId="{D17998C8-9C98-B84D-9246-A6CB6D65A327}" srcOrd="1" destOrd="0" presId="urn:microsoft.com/office/officeart/2005/8/layout/hierarchy2"/>
    <dgm:cxn modelId="{45F4CBA0-BD40-6048-9905-AC5D7F50DD9E}" type="presParOf" srcId="{D17998C8-9C98-B84D-9246-A6CB6D65A327}" destId="{B5577122-B3B7-ED48-97CC-627105DA4097}" srcOrd="0" destOrd="0" presId="urn:microsoft.com/office/officeart/2005/8/layout/hierarchy2"/>
    <dgm:cxn modelId="{C776FDBF-0C6E-0448-BFE5-07B1284593A8}" type="presParOf" srcId="{B5577122-B3B7-ED48-97CC-627105DA4097}" destId="{BF4388BB-B498-FD43-94CD-0DA39DEA848F}" srcOrd="0" destOrd="0" presId="urn:microsoft.com/office/officeart/2005/8/layout/hierarchy2"/>
    <dgm:cxn modelId="{8528F30B-FBA3-674D-A52E-0A66155DE450}" type="presParOf" srcId="{D17998C8-9C98-B84D-9246-A6CB6D65A327}" destId="{3FBFFF7D-6FDE-7746-A66F-149666A78AE1}" srcOrd="1" destOrd="0" presId="urn:microsoft.com/office/officeart/2005/8/layout/hierarchy2"/>
    <dgm:cxn modelId="{2B9A28BD-F186-0A40-958A-16ED811637A2}" type="presParOf" srcId="{3FBFFF7D-6FDE-7746-A66F-149666A78AE1}" destId="{19613767-7FAA-E44E-9BB2-8511D9393ED6}" srcOrd="0" destOrd="0" presId="urn:microsoft.com/office/officeart/2005/8/layout/hierarchy2"/>
    <dgm:cxn modelId="{6D7B2E18-72B7-704E-9EDD-08D2C2E4C154}" type="presParOf" srcId="{3FBFFF7D-6FDE-7746-A66F-149666A78AE1}" destId="{E23336D5-D2B5-DD43-8E81-F15644846E65}" srcOrd="1" destOrd="0" presId="urn:microsoft.com/office/officeart/2005/8/layout/hierarchy2"/>
    <dgm:cxn modelId="{0F572A36-CCD3-BD4B-90E9-0287DBBC171B}" type="presParOf" srcId="{D17998C8-9C98-B84D-9246-A6CB6D65A327}" destId="{E606B61F-39F5-AD4F-AA8D-F98E0B6FB4BB}" srcOrd="2" destOrd="0" presId="urn:microsoft.com/office/officeart/2005/8/layout/hierarchy2"/>
    <dgm:cxn modelId="{1F4129CD-2DBE-AB47-B53A-100332E6A0D1}" type="presParOf" srcId="{E606B61F-39F5-AD4F-AA8D-F98E0B6FB4BB}" destId="{3F778E8C-A34D-6D4F-960F-33521F305AFB}" srcOrd="0" destOrd="0" presId="urn:microsoft.com/office/officeart/2005/8/layout/hierarchy2"/>
    <dgm:cxn modelId="{6BCEE083-8488-6D43-80A8-746497724C86}" type="presParOf" srcId="{D17998C8-9C98-B84D-9246-A6CB6D65A327}" destId="{82D26BC2-E88B-F74C-B51C-DA7936249C25}" srcOrd="3" destOrd="0" presId="urn:microsoft.com/office/officeart/2005/8/layout/hierarchy2"/>
    <dgm:cxn modelId="{60D29994-6D6B-4945-8BD4-D397996B6723}" type="presParOf" srcId="{82D26BC2-E88B-F74C-B51C-DA7936249C25}" destId="{A80B1526-E1B1-B14C-A853-3C81F6A7A07F}" srcOrd="0" destOrd="0" presId="urn:microsoft.com/office/officeart/2005/8/layout/hierarchy2"/>
    <dgm:cxn modelId="{5F685E44-34CD-1E45-9CD1-AB2CAA08E62F}" type="presParOf" srcId="{82D26BC2-E88B-F74C-B51C-DA7936249C25}" destId="{3AEFD73E-F3B0-A641-B433-5926D31AD448}" srcOrd="1" destOrd="0" presId="urn:microsoft.com/office/officeart/2005/8/layout/hierarchy2"/>
    <dgm:cxn modelId="{A8CC5DF3-B18E-384E-A80C-4A23D7A10BD8}" type="presParOf" srcId="{72C05B70-82EC-8642-BB51-58D9BBEA53E6}" destId="{D7EE2C8F-8BDC-8546-AC68-11709A927E0B}" srcOrd="2" destOrd="0" presId="urn:microsoft.com/office/officeart/2005/8/layout/hierarchy2"/>
    <dgm:cxn modelId="{0710759B-D22A-604E-94E9-87BA0FCE071A}" type="presParOf" srcId="{D7EE2C8F-8BDC-8546-AC68-11709A927E0B}" destId="{1DB9BEF0-E979-3A41-B7BC-DE89F72F37AD}" srcOrd="0" destOrd="0" presId="urn:microsoft.com/office/officeart/2005/8/layout/hierarchy2"/>
    <dgm:cxn modelId="{2B08DC45-50E4-1F4A-ABFB-D360F066F320}" type="presParOf" srcId="{72C05B70-82EC-8642-BB51-58D9BBEA53E6}" destId="{61A6D597-6E96-AA48-AEDC-0572E326D894}" srcOrd="3" destOrd="0" presId="urn:microsoft.com/office/officeart/2005/8/layout/hierarchy2"/>
    <dgm:cxn modelId="{C40D7C95-31A7-4248-BE4C-1CBCE75F426F}" type="presParOf" srcId="{61A6D597-6E96-AA48-AEDC-0572E326D894}" destId="{A9E27E6C-C533-B241-913C-FC922742671D}" srcOrd="0" destOrd="0" presId="urn:microsoft.com/office/officeart/2005/8/layout/hierarchy2"/>
    <dgm:cxn modelId="{D8AB5C50-D863-654E-88C3-4EF35F3FA0CF}" type="presParOf" srcId="{61A6D597-6E96-AA48-AEDC-0572E326D894}" destId="{C367974F-C622-ED43-91B5-EAB5EA8D567C}" srcOrd="1" destOrd="0" presId="urn:microsoft.com/office/officeart/2005/8/layout/hierarchy2"/>
    <dgm:cxn modelId="{A0CEAFA8-9996-0144-9B86-C2E56AAFCC61}" type="presParOf" srcId="{72C05B70-82EC-8642-BB51-58D9BBEA53E6}" destId="{51C7C545-8AD3-1841-A024-EC602D4B4CAC}" srcOrd="4" destOrd="0" presId="urn:microsoft.com/office/officeart/2005/8/layout/hierarchy2"/>
    <dgm:cxn modelId="{54911F8A-C4AF-7C44-BA43-1ADB93875970}" type="presParOf" srcId="{51C7C545-8AD3-1841-A024-EC602D4B4CAC}" destId="{67DFB4F7-A582-DF44-9068-2F842D10C753}" srcOrd="0" destOrd="0" presId="urn:microsoft.com/office/officeart/2005/8/layout/hierarchy2"/>
    <dgm:cxn modelId="{684235A4-83F3-3940-911C-D98A9AB86777}" type="presParOf" srcId="{72C05B70-82EC-8642-BB51-58D9BBEA53E6}" destId="{C1F01A56-A5EE-7946-AC9A-EAD5241F53C0}" srcOrd="5" destOrd="0" presId="urn:microsoft.com/office/officeart/2005/8/layout/hierarchy2"/>
    <dgm:cxn modelId="{2F663F9C-88AB-124A-8161-1C05787DAFEA}" type="presParOf" srcId="{C1F01A56-A5EE-7946-AC9A-EAD5241F53C0}" destId="{086CB622-879D-554C-B512-7A8B0FE86654}" srcOrd="0" destOrd="0" presId="urn:microsoft.com/office/officeart/2005/8/layout/hierarchy2"/>
    <dgm:cxn modelId="{613B7FD5-3996-2E45-ADD4-18DD6134E872}" type="presParOf" srcId="{C1F01A56-A5EE-7946-AC9A-EAD5241F53C0}" destId="{DE205358-FDF7-BA4F-8982-95C3D68C8565}" srcOrd="1" destOrd="0" presId="urn:microsoft.com/office/officeart/2005/8/layout/hierarchy2"/>
    <dgm:cxn modelId="{9960B9D6-414B-694F-B399-6FEB9307F921}" type="presParOf" srcId="{13F82561-AC30-414B-ADFE-ADBAF91F8271}" destId="{A94B7595-B271-F948-A895-6152ED9C4B99}" srcOrd="2" destOrd="0" presId="urn:microsoft.com/office/officeart/2005/8/layout/hierarchy2"/>
    <dgm:cxn modelId="{E7E3E0E1-C0AF-0C46-93F4-A3D6B80CFF42}" type="presParOf" srcId="{A94B7595-B271-F948-A895-6152ED9C4B99}" destId="{84E67B71-6D92-5047-9F4E-2C8C31B1A3B0}" srcOrd="0" destOrd="0" presId="urn:microsoft.com/office/officeart/2005/8/layout/hierarchy2"/>
    <dgm:cxn modelId="{A5E2E994-075C-6F44-B5F9-9D09C4504889}" type="presParOf" srcId="{13F82561-AC30-414B-ADFE-ADBAF91F8271}" destId="{6875E920-92DB-C648-927A-6C2901E8E4E5}" srcOrd="3" destOrd="0" presId="urn:microsoft.com/office/officeart/2005/8/layout/hierarchy2"/>
    <dgm:cxn modelId="{6DF1D17B-B413-2F49-B315-F82B7A319BC5}" type="presParOf" srcId="{6875E920-92DB-C648-927A-6C2901E8E4E5}" destId="{3E5AD8D5-57F2-CD41-8758-4AE8D7CAF5A2}" srcOrd="0" destOrd="0" presId="urn:microsoft.com/office/officeart/2005/8/layout/hierarchy2"/>
    <dgm:cxn modelId="{F86EA7D8-DD9D-1344-A245-0A6804D2408B}" type="presParOf" srcId="{6875E920-92DB-C648-927A-6C2901E8E4E5}" destId="{0DF7B036-86AE-764F-9F9B-396F0A07ADA7}" srcOrd="1" destOrd="0" presId="urn:microsoft.com/office/officeart/2005/8/layout/hierarchy2"/>
    <dgm:cxn modelId="{DD35B3C6-08C5-C142-BF5D-F750905B1818}" type="presParOf" srcId="{0DF7B036-86AE-764F-9F9B-396F0A07ADA7}" destId="{DA4CC61C-4667-C94F-8713-DF2001043302}" srcOrd="0" destOrd="0" presId="urn:microsoft.com/office/officeart/2005/8/layout/hierarchy2"/>
    <dgm:cxn modelId="{6F8CC2C5-3481-4E4B-885A-75938A855C80}" type="presParOf" srcId="{DA4CC61C-4667-C94F-8713-DF2001043302}" destId="{127C8D7D-BBD0-BD4B-A890-861C68A3C5A7}" srcOrd="0" destOrd="0" presId="urn:microsoft.com/office/officeart/2005/8/layout/hierarchy2"/>
    <dgm:cxn modelId="{67E0BFF8-DD50-0246-8D06-C351F217E685}" type="presParOf" srcId="{0DF7B036-86AE-764F-9F9B-396F0A07ADA7}" destId="{478C4749-3BD4-C942-B658-10B96782BF45}" srcOrd="1" destOrd="0" presId="urn:microsoft.com/office/officeart/2005/8/layout/hierarchy2"/>
    <dgm:cxn modelId="{9B897FC9-5B0E-4247-B4A7-1717D2917760}" type="presParOf" srcId="{478C4749-3BD4-C942-B658-10B96782BF45}" destId="{36E02DA6-D6FF-C04C-A7CA-E5C4FEB42246}" srcOrd="0" destOrd="0" presId="urn:microsoft.com/office/officeart/2005/8/layout/hierarchy2"/>
    <dgm:cxn modelId="{84EFF066-8313-EA49-8227-90636DB0D55E}" type="presParOf" srcId="{478C4749-3BD4-C942-B658-10B96782BF45}" destId="{54C389F7-C86F-684F-8524-5377456A1009}" srcOrd="1" destOrd="0" presId="urn:microsoft.com/office/officeart/2005/8/layout/hierarchy2"/>
    <dgm:cxn modelId="{782D075D-130B-AB4B-815B-6786A78AAFA5}" type="presParOf" srcId="{0DF7B036-86AE-764F-9F9B-396F0A07ADA7}" destId="{D89495F2-7CB9-B143-8C6E-D26E02BB05F6}" srcOrd="2" destOrd="0" presId="urn:microsoft.com/office/officeart/2005/8/layout/hierarchy2"/>
    <dgm:cxn modelId="{6D43A6B8-C584-5548-986D-76F95A770481}" type="presParOf" srcId="{D89495F2-7CB9-B143-8C6E-D26E02BB05F6}" destId="{B8DE08DF-5906-DE4B-87C3-FBEE938048C3}" srcOrd="0" destOrd="0" presId="urn:microsoft.com/office/officeart/2005/8/layout/hierarchy2"/>
    <dgm:cxn modelId="{D3E2A0BA-049A-3345-B072-406865B77179}" type="presParOf" srcId="{0DF7B036-86AE-764F-9F9B-396F0A07ADA7}" destId="{0B4AA2F8-9F56-014F-9C58-A53AFEA142D8}" srcOrd="3" destOrd="0" presId="urn:microsoft.com/office/officeart/2005/8/layout/hierarchy2"/>
    <dgm:cxn modelId="{7D4BEF89-67CA-D24D-A4AC-F20C38C03496}" type="presParOf" srcId="{0B4AA2F8-9F56-014F-9C58-A53AFEA142D8}" destId="{5D347B1E-E35A-154E-AC79-3E79768FB57E}" srcOrd="0" destOrd="0" presId="urn:microsoft.com/office/officeart/2005/8/layout/hierarchy2"/>
    <dgm:cxn modelId="{A3895188-9CC2-294A-A0F6-7997AFD88A20}" type="presParOf" srcId="{0B4AA2F8-9F56-014F-9C58-A53AFEA142D8}" destId="{83EE6CAB-28FC-F74F-884B-B02B5A36F401}" srcOrd="1" destOrd="0" presId="urn:microsoft.com/office/officeart/2005/8/layout/hierarchy2"/>
    <dgm:cxn modelId="{4C689FE8-8641-8046-B040-A836DE20D837}" type="presParOf" srcId="{83EE6CAB-28FC-F74F-884B-B02B5A36F401}" destId="{21755124-F4FA-E746-BA84-D2DFC623174B}" srcOrd="0" destOrd="0" presId="urn:microsoft.com/office/officeart/2005/8/layout/hierarchy2"/>
    <dgm:cxn modelId="{3CE72039-CE1D-A84B-89DB-BD9DAEFC1511}" type="presParOf" srcId="{21755124-F4FA-E746-BA84-D2DFC623174B}" destId="{F4863DF5-9C74-1849-8EEC-E5DCF6F4936D}" srcOrd="0" destOrd="0" presId="urn:microsoft.com/office/officeart/2005/8/layout/hierarchy2"/>
    <dgm:cxn modelId="{B7FA157C-2272-8444-9C87-C2F0182EBF72}" type="presParOf" srcId="{83EE6CAB-28FC-F74F-884B-B02B5A36F401}" destId="{AA26D6EE-0132-B346-B43F-98E6C735E59B}" srcOrd="1" destOrd="0" presId="urn:microsoft.com/office/officeart/2005/8/layout/hierarchy2"/>
    <dgm:cxn modelId="{2D465F1F-AABC-9E41-A64B-311B3E4BD314}" type="presParOf" srcId="{AA26D6EE-0132-B346-B43F-98E6C735E59B}" destId="{07B4465D-3BE2-CB4C-B46A-DFDE0FD3C1A4}" srcOrd="0" destOrd="0" presId="urn:microsoft.com/office/officeart/2005/8/layout/hierarchy2"/>
    <dgm:cxn modelId="{3F1FF853-DC27-6044-BE8B-D1623C5E368C}" type="presParOf" srcId="{AA26D6EE-0132-B346-B43F-98E6C735E59B}" destId="{D199B097-DD3F-364A-A64B-3F5F179C7A0D}" srcOrd="1" destOrd="0" presId="urn:microsoft.com/office/officeart/2005/8/layout/hierarchy2"/>
    <dgm:cxn modelId="{C44576C0-2439-B746-8441-4AF0F6E985FD}" type="presParOf" srcId="{83EE6CAB-28FC-F74F-884B-B02B5A36F401}" destId="{69E40D4F-AD23-1048-B30B-E0FC93D2F336}" srcOrd="2" destOrd="0" presId="urn:microsoft.com/office/officeart/2005/8/layout/hierarchy2"/>
    <dgm:cxn modelId="{2DA6437D-B3DB-A24B-92D3-E864B49A4250}" type="presParOf" srcId="{69E40D4F-AD23-1048-B30B-E0FC93D2F336}" destId="{DC13CAF5-CAAE-5947-88BD-1C74E3473896}" srcOrd="0" destOrd="0" presId="urn:microsoft.com/office/officeart/2005/8/layout/hierarchy2"/>
    <dgm:cxn modelId="{40D6E89C-B22E-2F4C-AC49-B4A43C67E9CA}" type="presParOf" srcId="{83EE6CAB-28FC-F74F-884B-B02B5A36F401}" destId="{684BF139-F187-CE4A-B2A1-2475B984CE95}" srcOrd="3" destOrd="0" presId="urn:microsoft.com/office/officeart/2005/8/layout/hierarchy2"/>
    <dgm:cxn modelId="{DA92BFDA-F485-944C-932B-338EC96BE1A9}" type="presParOf" srcId="{684BF139-F187-CE4A-B2A1-2475B984CE95}" destId="{43DD3580-7AC9-5F4E-BD47-2E7A84C84ED3}" srcOrd="0" destOrd="0" presId="urn:microsoft.com/office/officeart/2005/8/layout/hierarchy2"/>
    <dgm:cxn modelId="{222A4990-8428-1542-B6FC-5D94F2270BA7}" type="presParOf" srcId="{684BF139-F187-CE4A-B2A1-2475B984CE95}" destId="{F558A136-96E9-0746-98DF-9DFA67AC6CA2}" srcOrd="1" destOrd="0" presId="urn:microsoft.com/office/officeart/2005/8/layout/hierarchy2"/>
    <dgm:cxn modelId="{68070783-077D-A642-85E9-ECF29D64156B}" type="presParOf" srcId="{0DF7B036-86AE-764F-9F9B-396F0A07ADA7}" destId="{85BC3D85-7FEE-3948-B4FB-757E1CCF3EB8}" srcOrd="4" destOrd="0" presId="urn:microsoft.com/office/officeart/2005/8/layout/hierarchy2"/>
    <dgm:cxn modelId="{5E9A0B0E-F6AD-2E43-BDF6-E86A8096E1E8}" type="presParOf" srcId="{85BC3D85-7FEE-3948-B4FB-757E1CCF3EB8}" destId="{E742BE01-C2ED-CB4C-92F7-4BB0C265C328}" srcOrd="0" destOrd="0" presId="urn:microsoft.com/office/officeart/2005/8/layout/hierarchy2"/>
    <dgm:cxn modelId="{656D270C-8F4C-874F-B03E-065FA2E09B5B}" type="presParOf" srcId="{0DF7B036-86AE-764F-9F9B-396F0A07ADA7}" destId="{7620ADB0-CF45-0B44-A603-300528D1EE9F}" srcOrd="5" destOrd="0" presId="urn:microsoft.com/office/officeart/2005/8/layout/hierarchy2"/>
    <dgm:cxn modelId="{D1B45D9A-4713-B54B-8511-16C783B150D0}" type="presParOf" srcId="{7620ADB0-CF45-0B44-A603-300528D1EE9F}" destId="{C5424D7A-C994-D746-96A8-0F008048043F}" srcOrd="0" destOrd="0" presId="urn:microsoft.com/office/officeart/2005/8/layout/hierarchy2"/>
    <dgm:cxn modelId="{2E06474C-7B71-3B4E-B0F3-4F3DA75B6238}" type="presParOf" srcId="{7620ADB0-CF45-0B44-A603-300528D1EE9F}" destId="{05E1CABD-B9E6-014D-AEB2-7D61DE609BF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8ECCD5-A858-4FA9-BBB5-CC774DE8013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F702043-E83A-4417-9146-E398E2A363B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Senior Leadership</a:t>
          </a:r>
          <a:endParaRPr lang="en-US"/>
        </a:p>
      </dgm:t>
    </dgm:pt>
    <dgm:pt modelId="{EAD15CC3-417C-4287-903D-DF25FFA46859}" type="parTrans" cxnId="{42CA2192-71AB-41E4-81F1-9328814530AC}">
      <dgm:prSet/>
      <dgm:spPr/>
      <dgm:t>
        <a:bodyPr/>
        <a:lstStyle/>
        <a:p>
          <a:endParaRPr lang="en-US"/>
        </a:p>
      </dgm:t>
    </dgm:pt>
    <dgm:pt modelId="{1D0435B0-504B-4322-A1A3-C870840D9BEB}" type="sibTrans" cxnId="{42CA2192-71AB-41E4-81F1-9328814530AC}">
      <dgm:prSet/>
      <dgm:spPr/>
      <dgm:t>
        <a:bodyPr/>
        <a:lstStyle/>
        <a:p>
          <a:endParaRPr lang="en-US"/>
        </a:p>
      </dgm:t>
    </dgm:pt>
    <dgm:pt modelId="{A3215CF4-A6FE-4060-8297-BB76020603F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Board of Directors</a:t>
          </a:r>
          <a:endParaRPr lang="en-US"/>
        </a:p>
      </dgm:t>
    </dgm:pt>
    <dgm:pt modelId="{2E53E776-72A7-4767-A2EE-64BE6C2C917B}" type="parTrans" cxnId="{249AB775-009D-46C5-B9CB-ACA11465861A}">
      <dgm:prSet/>
      <dgm:spPr/>
      <dgm:t>
        <a:bodyPr/>
        <a:lstStyle/>
        <a:p>
          <a:endParaRPr lang="en-US"/>
        </a:p>
      </dgm:t>
    </dgm:pt>
    <dgm:pt modelId="{AE50D452-1E01-4B25-A784-754D917890FF}" type="sibTrans" cxnId="{249AB775-009D-46C5-B9CB-ACA11465861A}">
      <dgm:prSet/>
      <dgm:spPr/>
      <dgm:t>
        <a:bodyPr/>
        <a:lstStyle/>
        <a:p>
          <a:endParaRPr lang="en-US"/>
        </a:p>
      </dgm:t>
    </dgm:pt>
    <dgm:pt modelId="{C3C01E23-B191-44A2-9171-09B77823752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Shareholders</a:t>
          </a:r>
          <a:endParaRPr lang="en-US"/>
        </a:p>
      </dgm:t>
    </dgm:pt>
    <dgm:pt modelId="{EC222682-760F-4566-BF40-BE0C8CFECFC8}" type="parTrans" cxnId="{82CB60AE-1886-4C70-985E-06D3161349A9}">
      <dgm:prSet/>
      <dgm:spPr/>
      <dgm:t>
        <a:bodyPr/>
        <a:lstStyle/>
        <a:p>
          <a:endParaRPr lang="en-US"/>
        </a:p>
      </dgm:t>
    </dgm:pt>
    <dgm:pt modelId="{C44FAD1E-22C4-4701-A089-E430B618B289}" type="sibTrans" cxnId="{82CB60AE-1886-4C70-985E-06D3161349A9}">
      <dgm:prSet/>
      <dgm:spPr/>
      <dgm:t>
        <a:bodyPr/>
        <a:lstStyle/>
        <a:p>
          <a:endParaRPr lang="en-US"/>
        </a:p>
      </dgm:t>
    </dgm:pt>
    <dgm:pt modelId="{CDC4C3F5-0ABB-454B-B07D-DE567461EA6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External advisors</a:t>
          </a:r>
          <a:endParaRPr lang="en-US"/>
        </a:p>
      </dgm:t>
    </dgm:pt>
    <dgm:pt modelId="{C957044F-4427-4D0A-9592-71FD03809352}" type="parTrans" cxnId="{F46212D4-99A9-4EFE-8E04-C140BDBA7990}">
      <dgm:prSet/>
      <dgm:spPr/>
      <dgm:t>
        <a:bodyPr/>
        <a:lstStyle/>
        <a:p>
          <a:endParaRPr lang="en-US"/>
        </a:p>
      </dgm:t>
    </dgm:pt>
    <dgm:pt modelId="{D9D1B293-6190-4E16-8F99-0B1FDF7192FD}" type="sibTrans" cxnId="{F46212D4-99A9-4EFE-8E04-C140BDBA7990}">
      <dgm:prSet/>
      <dgm:spPr/>
      <dgm:t>
        <a:bodyPr/>
        <a:lstStyle/>
        <a:p>
          <a:endParaRPr lang="en-US"/>
        </a:p>
      </dgm:t>
    </dgm:pt>
    <dgm:pt modelId="{DD8E57E6-9071-43F1-84B7-6DFEBCA139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Regulators</a:t>
          </a:r>
          <a:endParaRPr lang="en-US"/>
        </a:p>
      </dgm:t>
    </dgm:pt>
    <dgm:pt modelId="{49CE0061-0A0F-4309-85B3-EBC5A2FE3A9D}" type="parTrans" cxnId="{DF1F2BCB-C757-454C-BE89-541D43F24543}">
      <dgm:prSet/>
      <dgm:spPr/>
      <dgm:t>
        <a:bodyPr/>
        <a:lstStyle/>
        <a:p>
          <a:endParaRPr lang="en-US"/>
        </a:p>
      </dgm:t>
    </dgm:pt>
    <dgm:pt modelId="{1DEEE783-62F7-4167-98DC-1F7A7B325DA2}" type="sibTrans" cxnId="{DF1F2BCB-C757-454C-BE89-541D43F24543}">
      <dgm:prSet/>
      <dgm:spPr/>
      <dgm:t>
        <a:bodyPr/>
        <a:lstStyle/>
        <a:p>
          <a:endParaRPr lang="en-US"/>
        </a:p>
      </dgm:t>
    </dgm:pt>
    <dgm:pt modelId="{277379D4-AB36-44E8-828A-A6D144EC151F}" type="pres">
      <dgm:prSet presAssocID="{5F8ECCD5-A858-4FA9-BBB5-CC774DE80134}" presName="root" presStyleCnt="0">
        <dgm:presLayoutVars>
          <dgm:dir/>
          <dgm:resizeHandles val="exact"/>
        </dgm:presLayoutVars>
      </dgm:prSet>
      <dgm:spPr/>
    </dgm:pt>
    <dgm:pt modelId="{78D724BE-CB96-4769-BD68-5BE45BC6B32C}" type="pres">
      <dgm:prSet presAssocID="{DF702043-E83A-4417-9146-E398E2A363B2}" presName="compNode" presStyleCnt="0"/>
      <dgm:spPr/>
    </dgm:pt>
    <dgm:pt modelId="{416CAE60-4B79-4EDE-89CE-1048D7A41EF3}" type="pres">
      <dgm:prSet presAssocID="{DF702043-E83A-4417-9146-E398E2A363B2}" presName="iconBgRect" presStyleLbl="bgShp" presStyleIdx="0" presStyleCnt="5"/>
      <dgm:spPr/>
    </dgm:pt>
    <dgm:pt modelId="{6994603F-8D08-436E-AA54-D9084EA876F2}" type="pres">
      <dgm:prSet presAssocID="{DF702043-E83A-4417-9146-E398E2A363B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16AB5E2E-4775-42F7-80E5-A2F02E2F3991}" type="pres">
      <dgm:prSet presAssocID="{DF702043-E83A-4417-9146-E398E2A363B2}" presName="spaceRect" presStyleCnt="0"/>
      <dgm:spPr/>
    </dgm:pt>
    <dgm:pt modelId="{E47F61D2-6648-401D-9E74-4D61D1773229}" type="pres">
      <dgm:prSet presAssocID="{DF702043-E83A-4417-9146-E398E2A363B2}" presName="textRect" presStyleLbl="revTx" presStyleIdx="0" presStyleCnt="5">
        <dgm:presLayoutVars>
          <dgm:chMax val="1"/>
          <dgm:chPref val="1"/>
        </dgm:presLayoutVars>
      </dgm:prSet>
      <dgm:spPr/>
    </dgm:pt>
    <dgm:pt modelId="{AA234695-AE71-4364-9E67-67200A65FFF1}" type="pres">
      <dgm:prSet presAssocID="{1D0435B0-504B-4322-A1A3-C870840D9BEB}" presName="sibTrans" presStyleCnt="0"/>
      <dgm:spPr/>
    </dgm:pt>
    <dgm:pt modelId="{F9F75AAE-2514-4B91-B6F5-8946C506FF2E}" type="pres">
      <dgm:prSet presAssocID="{A3215CF4-A6FE-4060-8297-BB76020603FF}" presName="compNode" presStyleCnt="0"/>
      <dgm:spPr/>
    </dgm:pt>
    <dgm:pt modelId="{1FB083D7-4270-4B10-B587-CEEB556E8C35}" type="pres">
      <dgm:prSet presAssocID="{A3215CF4-A6FE-4060-8297-BB76020603FF}" presName="iconBgRect" presStyleLbl="bgShp" presStyleIdx="1" presStyleCnt="5"/>
      <dgm:spPr/>
    </dgm:pt>
    <dgm:pt modelId="{E13BFE9D-A779-43BC-8C70-1D7CECE54756}" type="pres">
      <dgm:prSet presAssocID="{A3215CF4-A6FE-4060-8297-BB76020603F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C20B0E3-80CF-4858-AC0F-CEEA9417D328}" type="pres">
      <dgm:prSet presAssocID="{A3215CF4-A6FE-4060-8297-BB76020603FF}" presName="spaceRect" presStyleCnt="0"/>
      <dgm:spPr/>
    </dgm:pt>
    <dgm:pt modelId="{710CE13C-497B-40AE-BD26-F6DE77359F0B}" type="pres">
      <dgm:prSet presAssocID="{A3215CF4-A6FE-4060-8297-BB76020603FF}" presName="textRect" presStyleLbl="revTx" presStyleIdx="1" presStyleCnt="5">
        <dgm:presLayoutVars>
          <dgm:chMax val="1"/>
          <dgm:chPref val="1"/>
        </dgm:presLayoutVars>
      </dgm:prSet>
      <dgm:spPr/>
    </dgm:pt>
    <dgm:pt modelId="{A42C52AD-E2A9-44CA-85C6-1E9CFFF93509}" type="pres">
      <dgm:prSet presAssocID="{AE50D452-1E01-4B25-A784-754D917890FF}" presName="sibTrans" presStyleCnt="0"/>
      <dgm:spPr/>
    </dgm:pt>
    <dgm:pt modelId="{A90F5EB7-457E-45B3-A4A6-983A2D450364}" type="pres">
      <dgm:prSet presAssocID="{C3C01E23-B191-44A2-9171-09B778237520}" presName="compNode" presStyleCnt="0"/>
      <dgm:spPr/>
    </dgm:pt>
    <dgm:pt modelId="{CCF76A10-BFC1-47AE-9F99-636934532725}" type="pres">
      <dgm:prSet presAssocID="{C3C01E23-B191-44A2-9171-09B778237520}" presName="iconBgRect" presStyleLbl="bgShp" presStyleIdx="2" presStyleCnt="5"/>
      <dgm:spPr/>
    </dgm:pt>
    <dgm:pt modelId="{A026C521-157D-4636-A4DF-1E8783F08116}" type="pres">
      <dgm:prSet presAssocID="{C3C01E23-B191-44A2-9171-09B77823752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C938DC5B-49DD-4C2F-A375-5AB2B19E9A68}" type="pres">
      <dgm:prSet presAssocID="{C3C01E23-B191-44A2-9171-09B778237520}" presName="spaceRect" presStyleCnt="0"/>
      <dgm:spPr/>
    </dgm:pt>
    <dgm:pt modelId="{B309D76F-DB79-4094-BCD0-10D71A4A9869}" type="pres">
      <dgm:prSet presAssocID="{C3C01E23-B191-44A2-9171-09B778237520}" presName="textRect" presStyleLbl="revTx" presStyleIdx="2" presStyleCnt="5">
        <dgm:presLayoutVars>
          <dgm:chMax val="1"/>
          <dgm:chPref val="1"/>
        </dgm:presLayoutVars>
      </dgm:prSet>
      <dgm:spPr/>
    </dgm:pt>
    <dgm:pt modelId="{21542391-4ADA-497C-9E1A-77A9472A87B9}" type="pres">
      <dgm:prSet presAssocID="{C44FAD1E-22C4-4701-A089-E430B618B289}" presName="sibTrans" presStyleCnt="0"/>
      <dgm:spPr/>
    </dgm:pt>
    <dgm:pt modelId="{809F250E-015D-4F97-9198-53CD7A065341}" type="pres">
      <dgm:prSet presAssocID="{CDC4C3F5-0ABB-454B-B07D-DE567461EA6A}" presName="compNode" presStyleCnt="0"/>
      <dgm:spPr/>
    </dgm:pt>
    <dgm:pt modelId="{2401E666-F3E1-4F38-89F0-5990B77A52AE}" type="pres">
      <dgm:prSet presAssocID="{CDC4C3F5-0ABB-454B-B07D-DE567461EA6A}" presName="iconBgRect" presStyleLbl="bgShp" presStyleIdx="3" presStyleCnt="5"/>
      <dgm:spPr/>
    </dgm:pt>
    <dgm:pt modelId="{F32F2C2D-DC24-4F10-A3C3-5EB90C679437}" type="pres">
      <dgm:prSet presAssocID="{CDC4C3F5-0ABB-454B-B07D-DE567461EA6A}" presName="iconRect" presStyleLbl="node1" presStyleIdx="3" presStyleCnt="5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04BDEA1C-72C0-48D9-B6EA-466019DBC16A}" type="pres">
      <dgm:prSet presAssocID="{CDC4C3F5-0ABB-454B-B07D-DE567461EA6A}" presName="spaceRect" presStyleCnt="0"/>
      <dgm:spPr/>
    </dgm:pt>
    <dgm:pt modelId="{5C7E806B-BDAD-4A19-98C0-DAC731A83437}" type="pres">
      <dgm:prSet presAssocID="{CDC4C3F5-0ABB-454B-B07D-DE567461EA6A}" presName="textRect" presStyleLbl="revTx" presStyleIdx="3" presStyleCnt="5">
        <dgm:presLayoutVars>
          <dgm:chMax val="1"/>
          <dgm:chPref val="1"/>
        </dgm:presLayoutVars>
      </dgm:prSet>
      <dgm:spPr/>
    </dgm:pt>
    <dgm:pt modelId="{05E98C2D-8531-4229-B107-75D3AADAD2E2}" type="pres">
      <dgm:prSet presAssocID="{D9D1B293-6190-4E16-8F99-0B1FDF7192FD}" presName="sibTrans" presStyleCnt="0"/>
      <dgm:spPr/>
    </dgm:pt>
    <dgm:pt modelId="{620FEBDA-95A9-4084-AA8A-30A4796CE990}" type="pres">
      <dgm:prSet presAssocID="{DD8E57E6-9071-43F1-84B7-6DFEBCA13941}" presName="compNode" presStyleCnt="0"/>
      <dgm:spPr/>
    </dgm:pt>
    <dgm:pt modelId="{298B2968-8DB0-4404-9A50-84C86BCA40EA}" type="pres">
      <dgm:prSet presAssocID="{DD8E57E6-9071-43F1-84B7-6DFEBCA13941}" presName="iconBgRect" presStyleLbl="bgShp" presStyleIdx="4" presStyleCnt="5"/>
      <dgm:spPr/>
    </dgm:pt>
    <dgm:pt modelId="{C8F2E756-CE33-4C26-89F7-41E702F12004}" type="pres">
      <dgm:prSet presAssocID="{DD8E57E6-9071-43F1-84B7-6DFEBCA13941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82AAAEFC-6584-43D0-938C-BA9D4EC67A54}" type="pres">
      <dgm:prSet presAssocID="{DD8E57E6-9071-43F1-84B7-6DFEBCA13941}" presName="spaceRect" presStyleCnt="0"/>
      <dgm:spPr/>
    </dgm:pt>
    <dgm:pt modelId="{A11C0EA8-D157-41E5-84FE-891FEFCDBB58}" type="pres">
      <dgm:prSet presAssocID="{DD8E57E6-9071-43F1-84B7-6DFEBCA1394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9D32012-2088-A94E-A095-FA45EA7978E3}" type="presOf" srcId="{A3215CF4-A6FE-4060-8297-BB76020603FF}" destId="{710CE13C-497B-40AE-BD26-F6DE77359F0B}" srcOrd="0" destOrd="0" presId="urn:microsoft.com/office/officeart/2018/5/layout/IconCircleLabelList"/>
    <dgm:cxn modelId="{A76D3963-017F-6546-9BCF-D1285AA6074E}" type="presOf" srcId="{DD8E57E6-9071-43F1-84B7-6DFEBCA13941}" destId="{A11C0EA8-D157-41E5-84FE-891FEFCDBB58}" srcOrd="0" destOrd="0" presId="urn:microsoft.com/office/officeart/2018/5/layout/IconCircleLabelList"/>
    <dgm:cxn modelId="{249AB775-009D-46C5-B9CB-ACA11465861A}" srcId="{5F8ECCD5-A858-4FA9-BBB5-CC774DE80134}" destId="{A3215CF4-A6FE-4060-8297-BB76020603FF}" srcOrd="1" destOrd="0" parTransId="{2E53E776-72A7-4767-A2EE-64BE6C2C917B}" sibTransId="{AE50D452-1E01-4B25-A784-754D917890FF}"/>
    <dgm:cxn modelId="{A1285181-C9DA-F34B-A8F8-CC4A377C9EBD}" type="presOf" srcId="{DF702043-E83A-4417-9146-E398E2A363B2}" destId="{E47F61D2-6648-401D-9E74-4D61D1773229}" srcOrd="0" destOrd="0" presId="urn:microsoft.com/office/officeart/2018/5/layout/IconCircleLabelList"/>
    <dgm:cxn modelId="{42CA2192-71AB-41E4-81F1-9328814530AC}" srcId="{5F8ECCD5-A858-4FA9-BBB5-CC774DE80134}" destId="{DF702043-E83A-4417-9146-E398E2A363B2}" srcOrd="0" destOrd="0" parTransId="{EAD15CC3-417C-4287-903D-DF25FFA46859}" sibTransId="{1D0435B0-504B-4322-A1A3-C870840D9BEB}"/>
    <dgm:cxn modelId="{11868F95-363B-8F46-AB8F-241DCDF1ABF1}" type="presOf" srcId="{CDC4C3F5-0ABB-454B-B07D-DE567461EA6A}" destId="{5C7E806B-BDAD-4A19-98C0-DAC731A83437}" srcOrd="0" destOrd="0" presId="urn:microsoft.com/office/officeart/2018/5/layout/IconCircleLabelList"/>
    <dgm:cxn modelId="{B5976BA0-2802-234C-AB6F-78EC34EDCB28}" type="presOf" srcId="{C3C01E23-B191-44A2-9171-09B778237520}" destId="{B309D76F-DB79-4094-BCD0-10D71A4A9869}" srcOrd="0" destOrd="0" presId="urn:microsoft.com/office/officeart/2018/5/layout/IconCircleLabelList"/>
    <dgm:cxn modelId="{82CB60AE-1886-4C70-985E-06D3161349A9}" srcId="{5F8ECCD5-A858-4FA9-BBB5-CC774DE80134}" destId="{C3C01E23-B191-44A2-9171-09B778237520}" srcOrd="2" destOrd="0" parTransId="{EC222682-760F-4566-BF40-BE0C8CFECFC8}" sibTransId="{C44FAD1E-22C4-4701-A089-E430B618B289}"/>
    <dgm:cxn modelId="{DF1F2BCB-C757-454C-BE89-541D43F24543}" srcId="{5F8ECCD5-A858-4FA9-BBB5-CC774DE80134}" destId="{DD8E57E6-9071-43F1-84B7-6DFEBCA13941}" srcOrd="4" destOrd="0" parTransId="{49CE0061-0A0F-4309-85B3-EBC5A2FE3A9D}" sibTransId="{1DEEE783-62F7-4167-98DC-1F7A7B325DA2}"/>
    <dgm:cxn modelId="{F46212D4-99A9-4EFE-8E04-C140BDBA7990}" srcId="{5F8ECCD5-A858-4FA9-BBB5-CC774DE80134}" destId="{CDC4C3F5-0ABB-454B-B07D-DE567461EA6A}" srcOrd="3" destOrd="0" parTransId="{C957044F-4427-4D0A-9592-71FD03809352}" sibTransId="{D9D1B293-6190-4E16-8F99-0B1FDF7192FD}"/>
    <dgm:cxn modelId="{342876F3-AA4E-1742-B113-ED7AD96F8517}" type="presOf" srcId="{5F8ECCD5-A858-4FA9-BBB5-CC774DE80134}" destId="{277379D4-AB36-44E8-828A-A6D144EC151F}" srcOrd="0" destOrd="0" presId="urn:microsoft.com/office/officeart/2018/5/layout/IconCircleLabelList"/>
    <dgm:cxn modelId="{A72CFBB7-2AB4-C64A-ADA0-FFFB953B052F}" type="presParOf" srcId="{277379D4-AB36-44E8-828A-A6D144EC151F}" destId="{78D724BE-CB96-4769-BD68-5BE45BC6B32C}" srcOrd="0" destOrd="0" presId="urn:microsoft.com/office/officeart/2018/5/layout/IconCircleLabelList"/>
    <dgm:cxn modelId="{8D69CAF3-0D39-CE42-93ED-656A6AD37894}" type="presParOf" srcId="{78D724BE-CB96-4769-BD68-5BE45BC6B32C}" destId="{416CAE60-4B79-4EDE-89CE-1048D7A41EF3}" srcOrd="0" destOrd="0" presId="urn:microsoft.com/office/officeart/2018/5/layout/IconCircleLabelList"/>
    <dgm:cxn modelId="{3EC4F7BB-785A-404F-B465-2D40A8814701}" type="presParOf" srcId="{78D724BE-CB96-4769-BD68-5BE45BC6B32C}" destId="{6994603F-8D08-436E-AA54-D9084EA876F2}" srcOrd="1" destOrd="0" presId="urn:microsoft.com/office/officeart/2018/5/layout/IconCircleLabelList"/>
    <dgm:cxn modelId="{0C22688D-40EB-724A-B3AA-046999A13564}" type="presParOf" srcId="{78D724BE-CB96-4769-BD68-5BE45BC6B32C}" destId="{16AB5E2E-4775-42F7-80E5-A2F02E2F3991}" srcOrd="2" destOrd="0" presId="urn:microsoft.com/office/officeart/2018/5/layout/IconCircleLabelList"/>
    <dgm:cxn modelId="{329EC1E1-04D5-8F4E-895A-D60F1ECCBB44}" type="presParOf" srcId="{78D724BE-CB96-4769-BD68-5BE45BC6B32C}" destId="{E47F61D2-6648-401D-9E74-4D61D1773229}" srcOrd="3" destOrd="0" presId="urn:microsoft.com/office/officeart/2018/5/layout/IconCircleLabelList"/>
    <dgm:cxn modelId="{79B3415D-8113-6E4D-84AC-C79384A18E76}" type="presParOf" srcId="{277379D4-AB36-44E8-828A-A6D144EC151F}" destId="{AA234695-AE71-4364-9E67-67200A65FFF1}" srcOrd="1" destOrd="0" presId="urn:microsoft.com/office/officeart/2018/5/layout/IconCircleLabelList"/>
    <dgm:cxn modelId="{EF501ED4-3419-3D42-B7CD-7A1EB940194C}" type="presParOf" srcId="{277379D4-AB36-44E8-828A-A6D144EC151F}" destId="{F9F75AAE-2514-4B91-B6F5-8946C506FF2E}" srcOrd="2" destOrd="0" presId="urn:microsoft.com/office/officeart/2018/5/layout/IconCircleLabelList"/>
    <dgm:cxn modelId="{0CA8659B-97FD-C04F-BC36-898EC462A7AE}" type="presParOf" srcId="{F9F75AAE-2514-4B91-B6F5-8946C506FF2E}" destId="{1FB083D7-4270-4B10-B587-CEEB556E8C35}" srcOrd="0" destOrd="0" presId="urn:microsoft.com/office/officeart/2018/5/layout/IconCircleLabelList"/>
    <dgm:cxn modelId="{C897576E-9BFF-4B4D-A8F1-BC17B00DE6AA}" type="presParOf" srcId="{F9F75AAE-2514-4B91-B6F5-8946C506FF2E}" destId="{E13BFE9D-A779-43BC-8C70-1D7CECE54756}" srcOrd="1" destOrd="0" presId="urn:microsoft.com/office/officeart/2018/5/layout/IconCircleLabelList"/>
    <dgm:cxn modelId="{C239C93F-5652-3B4F-9B56-5EA99616C196}" type="presParOf" srcId="{F9F75AAE-2514-4B91-B6F5-8946C506FF2E}" destId="{5C20B0E3-80CF-4858-AC0F-CEEA9417D328}" srcOrd="2" destOrd="0" presId="urn:microsoft.com/office/officeart/2018/5/layout/IconCircleLabelList"/>
    <dgm:cxn modelId="{92A22898-086D-1B40-A932-A382A5FFA1D4}" type="presParOf" srcId="{F9F75AAE-2514-4B91-B6F5-8946C506FF2E}" destId="{710CE13C-497B-40AE-BD26-F6DE77359F0B}" srcOrd="3" destOrd="0" presId="urn:microsoft.com/office/officeart/2018/5/layout/IconCircleLabelList"/>
    <dgm:cxn modelId="{4DC928A4-1E4D-4A46-A2F9-2F463EAD5B44}" type="presParOf" srcId="{277379D4-AB36-44E8-828A-A6D144EC151F}" destId="{A42C52AD-E2A9-44CA-85C6-1E9CFFF93509}" srcOrd="3" destOrd="0" presId="urn:microsoft.com/office/officeart/2018/5/layout/IconCircleLabelList"/>
    <dgm:cxn modelId="{8F2CDA52-6660-E845-9BF5-0361247582B5}" type="presParOf" srcId="{277379D4-AB36-44E8-828A-A6D144EC151F}" destId="{A90F5EB7-457E-45B3-A4A6-983A2D450364}" srcOrd="4" destOrd="0" presId="urn:microsoft.com/office/officeart/2018/5/layout/IconCircleLabelList"/>
    <dgm:cxn modelId="{D5C1306B-843E-F14B-B456-A018B726C8CC}" type="presParOf" srcId="{A90F5EB7-457E-45B3-A4A6-983A2D450364}" destId="{CCF76A10-BFC1-47AE-9F99-636934532725}" srcOrd="0" destOrd="0" presId="urn:microsoft.com/office/officeart/2018/5/layout/IconCircleLabelList"/>
    <dgm:cxn modelId="{2A5DAB9F-EDC6-FF46-9A82-2F638DF17B9C}" type="presParOf" srcId="{A90F5EB7-457E-45B3-A4A6-983A2D450364}" destId="{A026C521-157D-4636-A4DF-1E8783F08116}" srcOrd="1" destOrd="0" presId="urn:microsoft.com/office/officeart/2018/5/layout/IconCircleLabelList"/>
    <dgm:cxn modelId="{EB0F4B6B-9A03-BF4F-8A3A-C8155C5B8038}" type="presParOf" srcId="{A90F5EB7-457E-45B3-A4A6-983A2D450364}" destId="{C938DC5B-49DD-4C2F-A375-5AB2B19E9A68}" srcOrd="2" destOrd="0" presId="urn:microsoft.com/office/officeart/2018/5/layout/IconCircleLabelList"/>
    <dgm:cxn modelId="{1348916D-4DB7-4A4B-905B-6A273775BFD7}" type="presParOf" srcId="{A90F5EB7-457E-45B3-A4A6-983A2D450364}" destId="{B309D76F-DB79-4094-BCD0-10D71A4A9869}" srcOrd="3" destOrd="0" presId="urn:microsoft.com/office/officeart/2018/5/layout/IconCircleLabelList"/>
    <dgm:cxn modelId="{C24734C2-E011-FC4D-871F-01B1B2AE966B}" type="presParOf" srcId="{277379D4-AB36-44E8-828A-A6D144EC151F}" destId="{21542391-4ADA-497C-9E1A-77A9472A87B9}" srcOrd="5" destOrd="0" presId="urn:microsoft.com/office/officeart/2018/5/layout/IconCircleLabelList"/>
    <dgm:cxn modelId="{B3B5F5DE-443A-0341-850F-4BB260C8ADC3}" type="presParOf" srcId="{277379D4-AB36-44E8-828A-A6D144EC151F}" destId="{809F250E-015D-4F97-9198-53CD7A065341}" srcOrd="6" destOrd="0" presId="urn:microsoft.com/office/officeart/2018/5/layout/IconCircleLabelList"/>
    <dgm:cxn modelId="{5055CE98-52D0-5D4F-A5B6-197B123174EF}" type="presParOf" srcId="{809F250E-015D-4F97-9198-53CD7A065341}" destId="{2401E666-F3E1-4F38-89F0-5990B77A52AE}" srcOrd="0" destOrd="0" presId="urn:microsoft.com/office/officeart/2018/5/layout/IconCircleLabelList"/>
    <dgm:cxn modelId="{F7A7EDDC-BBB3-AD43-BDC6-6A934D74B8D2}" type="presParOf" srcId="{809F250E-015D-4F97-9198-53CD7A065341}" destId="{F32F2C2D-DC24-4F10-A3C3-5EB90C679437}" srcOrd="1" destOrd="0" presId="urn:microsoft.com/office/officeart/2018/5/layout/IconCircleLabelList"/>
    <dgm:cxn modelId="{C9A498CA-3E16-7F49-B14A-0F958DBAFC56}" type="presParOf" srcId="{809F250E-015D-4F97-9198-53CD7A065341}" destId="{04BDEA1C-72C0-48D9-B6EA-466019DBC16A}" srcOrd="2" destOrd="0" presId="urn:microsoft.com/office/officeart/2018/5/layout/IconCircleLabelList"/>
    <dgm:cxn modelId="{F9E57A21-E75C-B443-A598-1746ED0CAE51}" type="presParOf" srcId="{809F250E-015D-4F97-9198-53CD7A065341}" destId="{5C7E806B-BDAD-4A19-98C0-DAC731A83437}" srcOrd="3" destOrd="0" presId="urn:microsoft.com/office/officeart/2018/5/layout/IconCircleLabelList"/>
    <dgm:cxn modelId="{17B481BE-2116-B84A-A995-F0C2E92D5196}" type="presParOf" srcId="{277379D4-AB36-44E8-828A-A6D144EC151F}" destId="{05E98C2D-8531-4229-B107-75D3AADAD2E2}" srcOrd="7" destOrd="0" presId="urn:microsoft.com/office/officeart/2018/5/layout/IconCircleLabelList"/>
    <dgm:cxn modelId="{F3F454FA-97B7-4A41-A62D-0EFF8F546C53}" type="presParOf" srcId="{277379D4-AB36-44E8-828A-A6D144EC151F}" destId="{620FEBDA-95A9-4084-AA8A-30A4796CE990}" srcOrd="8" destOrd="0" presId="urn:microsoft.com/office/officeart/2018/5/layout/IconCircleLabelList"/>
    <dgm:cxn modelId="{7E93EAFA-2B97-2E4B-8865-C403BA072EA9}" type="presParOf" srcId="{620FEBDA-95A9-4084-AA8A-30A4796CE990}" destId="{298B2968-8DB0-4404-9A50-84C86BCA40EA}" srcOrd="0" destOrd="0" presId="urn:microsoft.com/office/officeart/2018/5/layout/IconCircleLabelList"/>
    <dgm:cxn modelId="{AB15FBDC-451E-6F43-BE92-249402E990D4}" type="presParOf" srcId="{620FEBDA-95A9-4084-AA8A-30A4796CE990}" destId="{C8F2E756-CE33-4C26-89F7-41E702F12004}" srcOrd="1" destOrd="0" presId="urn:microsoft.com/office/officeart/2018/5/layout/IconCircleLabelList"/>
    <dgm:cxn modelId="{91D2745C-1D44-5844-BB2F-A77B74F8768C}" type="presParOf" srcId="{620FEBDA-95A9-4084-AA8A-30A4796CE990}" destId="{82AAAEFC-6584-43D0-938C-BA9D4EC67A54}" srcOrd="2" destOrd="0" presId="urn:microsoft.com/office/officeart/2018/5/layout/IconCircleLabelList"/>
    <dgm:cxn modelId="{D3A921F7-9FA3-8C40-9D9A-FFA60F45AABE}" type="presParOf" srcId="{620FEBDA-95A9-4084-AA8A-30A4796CE990}" destId="{A11C0EA8-D157-41E5-84FE-891FEFCDBB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8ECCD5-A858-4FA9-BBB5-CC774DE8013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F702043-E83A-4417-9146-E398E2A363B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Senior Leadership</a:t>
          </a:r>
          <a:endParaRPr lang="en-US"/>
        </a:p>
      </dgm:t>
    </dgm:pt>
    <dgm:pt modelId="{EAD15CC3-417C-4287-903D-DF25FFA46859}" type="parTrans" cxnId="{42CA2192-71AB-41E4-81F1-9328814530AC}">
      <dgm:prSet/>
      <dgm:spPr/>
      <dgm:t>
        <a:bodyPr/>
        <a:lstStyle/>
        <a:p>
          <a:endParaRPr lang="en-US"/>
        </a:p>
      </dgm:t>
    </dgm:pt>
    <dgm:pt modelId="{1D0435B0-504B-4322-A1A3-C870840D9BEB}" type="sibTrans" cxnId="{42CA2192-71AB-41E4-81F1-9328814530AC}">
      <dgm:prSet/>
      <dgm:spPr/>
      <dgm:t>
        <a:bodyPr/>
        <a:lstStyle/>
        <a:p>
          <a:endParaRPr lang="en-US"/>
        </a:p>
      </dgm:t>
    </dgm:pt>
    <dgm:pt modelId="{A3215CF4-A6FE-4060-8297-BB76020603F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Board of Directors</a:t>
          </a:r>
          <a:endParaRPr lang="en-US"/>
        </a:p>
      </dgm:t>
    </dgm:pt>
    <dgm:pt modelId="{2E53E776-72A7-4767-A2EE-64BE6C2C917B}" type="parTrans" cxnId="{249AB775-009D-46C5-B9CB-ACA11465861A}">
      <dgm:prSet/>
      <dgm:spPr/>
      <dgm:t>
        <a:bodyPr/>
        <a:lstStyle/>
        <a:p>
          <a:endParaRPr lang="en-US"/>
        </a:p>
      </dgm:t>
    </dgm:pt>
    <dgm:pt modelId="{AE50D452-1E01-4B25-A784-754D917890FF}" type="sibTrans" cxnId="{249AB775-009D-46C5-B9CB-ACA11465861A}">
      <dgm:prSet/>
      <dgm:spPr/>
      <dgm:t>
        <a:bodyPr/>
        <a:lstStyle/>
        <a:p>
          <a:endParaRPr lang="en-US"/>
        </a:p>
      </dgm:t>
    </dgm:pt>
    <dgm:pt modelId="{C3C01E23-B191-44A2-9171-09B77823752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Shareholders</a:t>
          </a:r>
          <a:endParaRPr lang="en-US"/>
        </a:p>
      </dgm:t>
    </dgm:pt>
    <dgm:pt modelId="{EC222682-760F-4566-BF40-BE0C8CFECFC8}" type="parTrans" cxnId="{82CB60AE-1886-4C70-985E-06D3161349A9}">
      <dgm:prSet/>
      <dgm:spPr/>
      <dgm:t>
        <a:bodyPr/>
        <a:lstStyle/>
        <a:p>
          <a:endParaRPr lang="en-US"/>
        </a:p>
      </dgm:t>
    </dgm:pt>
    <dgm:pt modelId="{C44FAD1E-22C4-4701-A089-E430B618B289}" type="sibTrans" cxnId="{82CB60AE-1886-4C70-985E-06D3161349A9}">
      <dgm:prSet/>
      <dgm:spPr/>
      <dgm:t>
        <a:bodyPr/>
        <a:lstStyle/>
        <a:p>
          <a:endParaRPr lang="en-US"/>
        </a:p>
      </dgm:t>
    </dgm:pt>
    <dgm:pt modelId="{CDC4C3F5-0ABB-454B-B07D-DE567461EA6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External advisors</a:t>
          </a:r>
          <a:endParaRPr lang="en-US"/>
        </a:p>
      </dgm:t>
    </dgm:pt>
    <dgm:pt modelId="{C957044F-4427-4D0A-9592-71FD03809352}" type="parTrans" cxnId="{F46212D4-99A9-4EFE-8E04-C140BDBA7990}">
      <dgm:prSet/>
      <dgm:spPr/>
      <dgm:t>
        <a:bodyPr/>
        <a:lstStyle/>
        <a:p>
          <a:endParaRPr lang="en-US"/>
        </a:p>
      </dgm:t>
    </dgm:pt>
    <dgm:pt modelId="{D9D1B293-6190-4E16-8F99-0B1FDF7192FD}" type="sibTrans" cxnId="{F46212D4-99A9-4EFE-8E04-C140BDBA7990}">
      <dgm:prSet/>
      <dgm:spPr/>
      <dgm:t>
        <a:bodyPr/>
        <a:lstStyle/>
        <a:p>
          <a:endParaRPr lang="en-US"/>
        </a:p>
      </dgm:t>
    </dgm:pt>
    <dgm:pt modelId="{DD8E57E6-9071-43F1-84B7-6DFEBCA139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Regulators</a:t>
          </a:r>
          <a:endParaRPr lang="en-US"/>
        </a:p>
      </dgm:t>
    </dgm:pt>
    <dgm:pt modelId="{49CE0061-0A0F-4309-85B3-EBC5A2FE3A9D}" type="parTrans" cxnId="{DF1F2BCB-C757-454C-BE89-541D43F24543}">
      <dgm:prSet/>
      <dgm:spPr/>
      <dgm:t>
        <a:bodyPr/>
        <a:lstStyle/>
        <a:p>
          <a:endParaRPr lang="en-US"/>
        </a:p>
      </dgm:t>
    </dgm:pt>
    <dgm:pt modelId="{1DEEE783-62F7-4167-98DC-1F7A7B325DA2}" type="sibTrans" cxnId="{DF1F2BCB-C757-454C-BE89-541D43F24543}">
      <dgm:prSet/>
      <dgm:spPr/>
      <dgm:t>
        <a:bodyPr/>
        <a:lstStyle/>
        <a:p>
          <a:endParaRPr lang="en-US"/>
        </a:p>
      </dgm:t>
    </dgm:pt>
    <dgm:pt modelId="{277379D4-AB36-44E8-828A-A6D144EC151F}" type="pres">
      <dgm:prSet presAssocID="{5F8ECCD5-A858-4FA9-BBB5-CC774DE80134}" presName="root" presStyleCnt="0">
        <dgm:presLayoutVars>
          <dgm:dir/>
          <dgm:resizeHandles val="exact"/>
        </dgm:presLayoutVars>
      </dgm:prSet>
      <dgm:spPr/>
    </dgm:pt>
    <dgm:pt modelId="{78D724BE-CB96-4769-BD68-5BE45BC6B32C}" type="pres">
      <dgm:prSet presAssocID="{DF702043-E83A-4417-9146-E398E2A363B2}" presName="compNode" presStyleCnt="0"/>
      <dgm:spPr/>
    </dgm:pt>
    <dgm:pt modelId="{416CAE60-4B79-4EDE-89CE-1048D7A41EF3}" type="pres">
      <dgm:prSet presAssocID="{DF702043-E83A-4417-9146-E398E2A363B2}" presName="iconBgRect" presStyleLbl="bgShp" presStyleIdx="0" presStyleCnt="5"/>
      <dgm:spPr/>
    </dgm:pt>
    <dgm:pt modelId="{6994603F-8D08-436E-AA54-D9084EA876F2}" type="pres">
      <dgm:prSet presAssocID="{DF702043-E83A-4417-9146-E398E2A363B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16AB5E2E-4775-42F7-80E5-A2F02E2F3991}" type="pres">
      <dgm:prSet presAssocID="{DF702043-E83A-4417-9146-E398E2A363B2}" presName="spaceRect" presStyleCnt="0"/>
      <dgm:spPr/>
    </dgm:pt>
    <dgm:pt modelId="{E47F61D2-6648-401D-9E74-4D61D1773229}" type="pres">
      <dgm:prSet presAssocID="{DF702043-E83A-4417-9146-E398E2A363B2}" presName="textRect" presStyleLbl="revTx" presStyleIdx="0" presStyleCnt="5">
        <dgm:presLayoutVars>
          <dgm:chMax val="1"/>
          <dgm:chPref val="1"/>
        </dgm:presLayoutVars>
      </dgm:prSet>
      <dgm:spPr/>
    </dgm:pt>
    <dgm:pt modelId="{AA234695-AE71-4364-9E67-67200A65FFF1}" type="pres">
      <dgm:prSet presAssocID="{1D0435B0-504B-4322-A1A3-C870840D9BEB}" presName="sibTrans" presStyleCnt="0"/>
      <dgm:spPr/>
    </dgm:pt>
    <dgm:pt modelId="{F9F75AAE-2514-4B91-B6F5-8946C506FF2E}" type="pres">
      <dgm:prSet presAssocID="{A3215CF4-A6FE-4060-8297-BB76020603FF}" presName="compNode" presStyleCnt="0"/>
      <dgm:spPr/>
    </dgm:pt>
    <dgm:pt modelId="{1FB083D7-4270-4B10-B587-CEEB556E8C35}" type="pres">
      <dgm:prSet presAssocID="{A3215CF4-A6FE-4060-8297-BB76020603FF}" presName="iconBgRect" presStyleLbl="bgShp" presStyleIdx="1" presStyleCnt="5"/>
      <dgm:spPr/>
    </dgm:pt>
    <dgm:pt modelId="{E13BFE9D-A779-43BC-8C70-1D7CECE54756}" type="pres">
      <dgm:prSet presAssocID="{A3215CF4-A6FE-4060-8297-BB76020603F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C20B0E3-80CF-4858-AC0F-CEEA9417D328}" type="pres">
      <dgm:prSet presAssocID="{A3215CF4-A6FE-4060-8297-BB76020603FF}" presName="spaceRect" presStyleCnt="0"/>
      <dgm:spPr/>
    </dgm:pt>
    <dgm:pt modelId="{710CE13C-497B-40AE-BD26-F6DE77359F0B}" type="pres">
      <dgm:prSet presAssocID="{A3215CF4-A6FE-4060-8297-BB76020603FF}" presName="textRect" presStyleLbl="revTx" presStyleIdx="1" presStyleCnt="5">
        <dgm:presLayoutVars>
          <dgm:chMax val="1"/>
          <dgm:chPref val="1"/>
        </dgm:presLayoutVars>
      </dgm:prSet>
      <dgm:spPr/>
    </dgm:pt>
    <dgm:pt modelId="{A42C52AD-E2A9-44CA-85C6-1E9CFFF93509}" type="pres">
      <dgm:prSet presAssocID="{AE50D452-1E01-4B25-A784-754D917890FF}" presName="sibTrans" presStyleCnt="0"/>
      <dgm:spPr/>
    </dgm:pt>
    <dgm:pt modelId="{A90F5EB7-457E-45B3-A4A6-983A2D450364}" type="pres">
      <dgm:prSet presAssocID="{C3C01E23-B191-44A2-9171-09B778237520}" presName="compNode" presStyleCnt="0"/>
      <dgm:spPr/>
    </dgm:pt>
    <dgm:pt modelId="{CCF76A10-BFC1-47AE-9F99-636934532725}" type="pres">
      <dgm:prSet presAssocID="{C3C01E23-B191-44A2-9171-09B778237520}" presName="iconBgRect" presStyleLbl="bgShp" presStyleIdx="2" presStyleCnt="5"/>
      <dgm:spPr/>
    </dgm:pt>
    <dgm:pt modelId="{A026C521-157D-4636-A4DF-1E8783F08116}" type="pres">
      <dgm:prSet presAssocID="{C3C01E23-B191-44A2-9171-09B77823752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C938DC5B-49DD-4C2F-A375-5AB2B19E9A68}" type="pres">
      <dgm:prSet presAssocID="{C3C01E23-B191-44A2-9171-09B778237520}" presName="spaceRect" presStyleCnt="0"/>
      <dgm:spPr/>
    </dgm:pt>
    <dgm:pt modelId="{B309D76F-DB79-4094-BCD0-10D71A4A9869}" type="pres">
      <dgm:prSet presAssocID="{C3C01E23-B191-44A2-9171-09B778237520}" presName="textRect" presStyleLbl="revTx" presStyleIdx="2" presStyleCnt="5">
        <dgm:presLayoutVars>
          <dgm:chMax val="1"/>
          <dgm:chPref val="1"/>
        </dgm:presLayoutVars>
      </dgm:prSet>
      <dgm:spPr/>
    </dgm:pt>
    <dgm:pt modelId="{21542391-4ADA-497C-9E1A-77A9472A87B9}" type="pres">
      <dgm:prSet presAssocID="{C44FAD1E-22C4-4701-A089-E430B618B289}" presName="sibTrans" presStyleCnt="0"/>
      <dgm:spPr/>
    </dgm:pt>
    <dgm:pt modelId="{809F250E-015D-4F97-9198-53CD7A065341}" type="pres">
      <dgm:prSet presAssocID="{CDC4C3F5-0ABB-454B-B07D-DE567461EA6A}" presName="compNode" presStyleCnt="0"/>
      <dgm:spPr/>
    </dgm:pt>
    <dgm:pt modelId="{2401E666-F3E1-4F38-89F0-5990B77A52AE}" type="pres">
      <dgm:prSet presAssocID="{CDC4C3F5-0ABB-454B-B07D-DE567461EA6A}" presName="iconBgRect" presStyleLbl="bgShp" presStyleIdx="3" presStyleCnt="5"/>
      <dgm:spPr/>
    </dgm:pt>
    <dgm:pt modelId="{F32F2C2D-DC24-4F10-A3C3-5EB90C679437}" type="pres">
      <dgm:prSet presAssocID="{CDC4C3F5-0ABB-454B-B07D-DE567461EA6A}" presName="iconRect" presStyleLbl="node1" presStyleIdx="3" presStyleCnt="5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04BDEA1C-72C0-48D9-B6EA-466019DBC16A}" type="pres">
      <dgm:prSet presAssocID="{CDC4C3F5-0ABB-454B-B07D-DE567461EA6A}" presName="spaceRect" presStyleCnt="0"/>
      <dgm:spPr/>
    </dgm:pt>
    <dgm:pt modelId="{5C7E806B-BDAD-4A19-98C0-DAC731A83437}" type="pres">
      <dgm:prSet presAssocID="{CDC4C3F5-0ABB-454B-B07D-DE567461EA6A}" presName="textRect" presStyleLbl="revTx" presStyleIdx="3" presStyleCnt="5">
        <dgm:presLayoutVars>
          <dgm:chMax val="1"/>
          <dgm:chPref val="1"/>
        </dgm:presLayoutVars>
      </dgm:prSet>
      <dgm:spPr/>
    </dgm:pt>
    <dgm:pt modelId="{05E98C2D-8531-4229-B107-75D3AADAD2E2}" type="pres">
      <dgm:prSet presAssocID="{D9D1B293-6190-4E16-8F99-0B1FDF7192FD}" presName="sibTrans" presStyleCnt="0"/>
      <dgm:spPr/>
    </dgm:pt>
    <dgm:pt modelId="{620FEBDA-95A9-4084-AA8A-30A4796CE990}" type="pres">
      <dgm:prSet presAssocID="{DD8E57E6-9071-43F1-84B7-6DFEBCA13941}" presName="compNode" presStyleCnt="0"/>
      <dgm:spPr/>
    </dgm:pt>
    <dgm:pt modelId="{298B2968-8DB0-4404-9A50-84C86BCA40EA}" type="pres">
      <dgm:prSet presAssocID="{DD8E57E6-9071-43F1-84B7-6DFEBCA13941}" presName="iconBgRect" presStyleLbl="bgShp" presStyleIdx="4" presStyleCnt="5"/>
      <dgm:spPr/>
    </dgm:pt>
    <dgm:pt modelId="{C8F2E756-CE33-4C26-89F7-41E702F12004}" type="pres">
      <dgm:prSet presAssocID="{DD8E57E6-9071-43F1-84B7-6DFEBCA13941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82AAAEFC-6584-43D0-938C-BA9D4EC67A54}" type="pres">
      <dgm:prSet presAssocID="{DD8E57E6-9071-43F1-84B7-6DFEBCA13941}" presName="spaceRect" presStyleCnt="0"/>
      <dgm:spPr/>
    </dgm:pt>
    <dgm:pt modelId="{A11C0EA8-D157-41E5-84FE-891FEFCDBB58}" type="pres">
      <dgm:prSet presAssocID="{DD8E57E6-9071-43F1-84B7-6DFEBCA1394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E580915-696E-054D-89E1-611D4EFB8E61}" type="presOf" srcId="{DD8E57E6-9071-43F1-84B7-6DFEBCA13941}" destId="{A11C0EA8-D157-41E5-84FE-891FEFCDBB58}" srcOrd="0" destOrd="0" presId="urn:microsoft.com/office/officeart/2018/5/layout/IconCircleLabelList"/>
    <dgm:cxn modelId="{249AB775-009D-46C5-B9CB-ACA11465861A}" srcId="{5F8ECCD5-A858-4FA9-BBB5-CC774DE80134}" destId="{A3215CF4-A6FE-4060-8297-BB76020603FF}" srcOrd="1" destOrd="0" parTransId="{2E53E776-72A7-4767-A2EE-64BE6C2C917B}" sibTransId="{AE50D452-1E01-4B25-A784-754D917890FF}"/>
    <dgm:cxn modelId="{C5426859-8BAB-AD49-A1BB-3FB9C7B5785F}" type="presOf" srcId="{A3215CF4-A6FE-4060-8297-BB76020603FF}" destId="{710CE13C-497B-40AE-BD26-F6DE77359F0B}" srcOrd="0" destOrd="0" presId="urn:microsoft.com/office/officeart/2018/5/layout/IconCircleLabelList"/>
    <dgm:cxn modelId="{42CA2192-71AB-41E4-81F1-9328814530AC}" srcId="{5F8ECCD5-A858-4FA9-BBB5-CC774DE80134}" destId="{DF702043-E83A-4417-9146-E398E2A363B2}" srcOrd="0" destOrd="0" parTransId="{EAD15CC3-417C-4287-903D-DF25FFA46859}" sibTransId="{1D0435B0-504B-4322-A1A3-C870840D9BEB}"/>
    <dgm:cxn modelId="{166B8FAD-086A-5545-900E-BBCF01CD7054}" type="presOf" srcId="{C3C01E23-B191-44A2-9171-09B778237520}" destId="{B309D76F-DB79-4094-BCD0-10D71A4A9869}" srcOrd="0" destOrd="0" presId="urn:microsoft.com/office/officeart/2018/5/layout/IconCircleLabelList"/>
    <dgm:cxn modelId="{82CB60AE-1886-4C70-985E-06D3161349A9}" srcId="{5F8ECCD5-A858-4FA9-BBB5-CC774DE80134}" destId="{C3C01E23-B191-44A2-9171-09B778237520}" srcOrd="2" destOrd="0" parTransId="{EC222682-760F-4566-BF40-BE0C8CFECFC8}" sibTransId="{C44FAD1E-22C4-4701-A089-E430B618B289}"/>
    <dgm:cxn modelId="{22E484BD-919A-3744-ACC1-48A5E1E22536}" type="presOf" srcId="{CDC4C3F5-0ABB-454B-B07D-DE567461EA6A}" destId="{5C7E806B-BDAD-4A19-98C0-DAC731A83437}" srcOrd="0" destOrd="0" presId="urn:microsoft.com/office/officeart/2018/5/layout/IconCircleLabelList"/>
    <dgm:cxn modelId="{DF1F2BCB-C757-454C-BE89-541D43F24543}" srcId="{5F8ECCD5-A858-4FA9-BBB5-CC774DE80134}" destId="{DD8E57E6-9071-43F1-84B7-6DFEBCA13941}" srcOrd="4" destOrd="0" parTransId="{49CE0061-0A0F-4309-85B3-EBC5A2FE3A9D}" sibTransId="{1DEEE783-62F7-4167-98DC-1F7A7B325DA2}"/>
    <dgm:cxn modelId="{F46212D4-99A9-4EFE-8E04-C140BDBA7990}" srcId="{5F8ECCD5-A858-4FA9-BBB5-CC774DE80134}" destId="{CDC4C3F5-0ABB-454B-B07D-DE567461EA6A}" srcOrd="3" destOrd="0" parTransId="{C957044F-4427-4D0A-9592-71FD03809352}" sibTransId="{D9D1B293-6190-4E16-8F99-0B1FDF7192FD}"/>
    <dgm:cxn modelId="{40B119EB-C16C-3249-9D2D-98000FA67F9A}" type="presOf" srcId="{DF702043-E83A-4417-9146-E398E2A363B2}" destId="{E47F61D2-6648-401D-9E74-4D61D1773229}" srcOrd="0" destOrd="0" presId="urn:microsoft.com/office/officeart/2018/5/layout/IconCircleLabelList"/>
    <dgm:cxn modelId="{342876F3-AA4E-1742-B113-ED7AD96F8517}" type="presOf" srcId="{5F8ECCD5-A858-4FA9-BBB5-CC774DE80134}" destId="{277379D4-AB36-44E8-828A-A6D144EC151F}" srcOrd="0" destOrd="0" presId="urn:microsoft.com/office/officeart/2018/5/layout/IconCircleLabelList"/>
    <dgm:cxn modelId="{42010B27-CBD4-C745-98B6-C19E88211668}" type="presParOf" srcId="{277379D4-AB36-44E8-828A-A6D144EC151F}" destId="{78D724BE-CB96-4769-BD68-5BE45BC6B32C}" srcOrd="0" destOrd="0" presId="urn:microsoft.com/office/officeart/2018/5/layout/IconCircleLabelList"/>
    <dgm:cxn modelId="{E49D1A32-2B65-1F43-805A-9026E2D7CF8E}" type="presParOf" srcId="{78D724BE-CB96-4769-BD68-5BE45BC6B32C}" destId="{416CAE60-4B79-4EDE-89CE-1048D7A41EF3}" srcOrd="0" destOrd="0" presId="urn:microsoft.com/office/officeart/2018/5/layout/IconCircleLabelList"/>
    <dgm:cxn modelId="{C3DC3962-5BA1-A24E-B114-C3FD6FDE4CC1}" type="presParOf" srcId="{78D724BE-CB96-4769-BD68-5BE45BC6B32C}" destId="{6994603F-8D08-436E-AA54-D9084EA876F2}" srcOrd="1" destOrd="0" presId="urn:microsoft.com/office/officeart/2018/5/layout/IconCircleLabelList"/>
    <dgm:cxn modelId="{3EF3B181-8E9F-2949-8EEB-386BD1858B3A}" type="presParOf" srcId="{78D724BE-CB96-4769-BD68-5BE45BC6B32C}" destId="{16AB5E2E-4775-42F7-80E5-A2F02E2F3991}" srcOrd="2" destOrd="0" presId="urn:microsoft.com/office/officeart/2018/5/layout/IconCircleLabelList"/>
    <dgm:cxn modelId="{E572E802-9346-D94F-836E-624830966E6B}" type="presParOf" srcId="{78D724BE-CB96-4769-BD68-5BE45BC6B32C}" destId="{E47F61D2-6648-401D-9E74-4D61D1773229}" srcOrd="3" destOrd="0" presId="urn:microsoft.com/office/officeart/2018/5/layout/IconCircleLabelList"/>
    <dgm:cxn modelId="{01A3E823-CE61-6546-A9FB-700C127313EF}" type="presParOf" srcId="{277379D4-AB36-44E8-828A-A6D144EC151F}" destId="{AA234695-AE71-4364-9E67-67200A65FFF1}" srcOrd="1" destOrd="0" presId="urn:microsoft.com/office/officeart/2018/5/layout/IconCircleLabelList"/>
    <dgm:cxn modelId="{6A58FD09-0BA6-0F46-80A6-D76535283FCE}" type="presParOf" srcId="{277379D4-AB36-44E8-828A-A6D144EC151F}" destId="{F9F75AAE-2514-4B91-B6F5-8946C506FF2E}" srcOrd="2" destOrd="0" presId="urn:microsoft.com/office/officeart/2018/5/layout/IconCircleLabelList"/>
    <dgm:cxn modelId="{FDB2A5CC-83B0-0247-8897-EC612BE40098}" type="presParOf" srcId="{F9F75AAE-2514-4B91-B6F5-8946C506FF2E}" destId="{1FB083D7-4270-4B10-B587-CEEB556E8C35}" srcOrd="0" destOrd="0" presId="urn:microsoft.com/office/officeart/2018/5/layout/IconCircleLabelList"/>
    <dgm:cxn modelId="{2B62C409-38A4-1F45-9C0D-4A12834D0C49}" type="presParOf" srcId="{F9F75AAE-2514-4B91-B6F5-8946C506FF2E}" destId="{E13BFE9D-A779-43BC-8C70-1D7CECE54756}" srcOrd="1" destOrd="0" presId="urn:microsoft.com/office/officeart/2018/5/layout/IconCircleLabelList"/>
    <dgm:cxn modelId="{402E6FBA-B0C6-994C-A9EF-439B52CDEDDB}" type="presParOf" srcId="{F9F75AAE-2514-4B91-B6F5-8946C506FF2E}" destId="{5C20B0E3-80CF-4858-AC0F-CEEA9417D328}" srcOrd="2" destOrd="0" presId="urn:microsoft.com/office/officeart/2018/5/layout/IconCircleLabelList"/>
    <dgm:cxn modelId="{13225366-B7CE-3E4D-917D-5DA5839870BC}" type="presParOf" srcId="{F9F75AAE-2514-4B91-B6F5-8946C506FF2E}" destId="{710CE13C-497B-40AE-BD26-F6DE77359F0B}" srcOrd="3" destOrd="0" presId="urn:microsoft.com/office/officeart/2018/5/layout/IconCircleLabelList"/>
    <dgm:cxn modelId="{F650BDBD-D1C5-3A49-88F9-A749E7B8A0A7}" type="presParOf" srcId="{277379D4-AB36-44E8-828A-A6D144EC151F}" destId="{A42C52AD-E2A9-44CA-85C6-1E9CFFF93509}" srcOrd="3" destOrd="0" presId="urn:microsoft.com/office/officeart/2018/5/layout/IconCircleLabelList"/>
    <dgm:cxn modelId="{866E96A4-DEDF-D24B-A1FE-DDFB0A60B6AD}" type="presParOf" srcId="{277379D4-AB36-44E8-828A-A6D144EC151F}" destId="{A90F5EB7-457E-45B3-A4A6-983A2D450364}" srcOrd="4" destOrd="0" presId="urn:microsoft.com/office/officeart/2018/5/layout/IconCircleLabelList"/>
    <dgm:cxn modelId="{9C39DAF8-31E3-794D-A3D8-639239EED8E8}" type="presParOf" srcId="{A90F5EB7-457E-45B3-A4A6-983A2D450364}" destId="{CCF76A10-BFC1-47AE-9F99-636934532725}" srcOrd="0" destOrd="0" presId="urn:microsoft.com/office/officeart/2018/5/layout/IconCircleLabelList"/>
    <dgm:cxn modelId="{6AE1A69B-10EA-2248-8B4B-C8FDBF0773CF}" type="presParOf" srcId="{A90F5EB7-457E-45B3-A4A6-983A2D450364}" destId="{A026C521-157D-4636-A4DF-1E8783F08116}" srcOrd="1" destOrd="0" presId="urn:microsoft.com/office/officeart/2018/5/layout/IconCircleLabelList"/>
    <dgm:cxn modelId="{E0B64A08-F024-7A46-84D2-7ECDB94DE683}" type="presParOf" srcId="{A90F5EB7-457E-45B3-A4A6-983A2D450364}" destId="{C938DC5B-49DD-4C2F-A375-5AB2B19E9A68}" srcOrd="2" destOrd="0" presId="urn:microsoft.com/office/officeart/2018/5/layout/IconCircleLabelList"/>
    <dgm:cxn modelId="{49F27DA0-66EA-E74E-933A-4635E8476031}" type="presParOf" srcId="{A90F5EB7-457E-45B3-A4A6-983A2D450364}" destId="{B309D76F-DB79-4094-BCD0-10D71A4A9869}" srcOrd="3" destOrd="0" presId="urn:microsoft.com/office/officeart/2018/5/layout/IconCircleLabelList"/>
    <dgm:cxn modelId="{D3DEC522-21AE-9249-BE6A-18FD6FB6AEE3}" type="presParOf" srcId="{277379D4-AB36-44E8-828A-A6D144EC151F}" destId="{21542391-4ADA-497C-9E1A-77A9472A87B9}" srcOrd="5" destOrd="0" presId="urn:microsoft.com/office/officeart/2018/5/layout/IconCircleLabelList"/>
    <dgm:cxn modelId="{FAC403B9-0025-E046-B676-A1BD8FEC186D}" type="presParOf" srcId="{277379D4-AB36-44E8-828A-A6D144EC151F}" destId="{809F250E-015D-4F97-9198-53CD7A065341}" srcOrd="6" destOrd="0" presId="urn:microsoft.com/office/officeart/2018/5/layout/IconCircleLabelList"/>
    <dgm:cxn modelId="{64BA0D85-93C8-ED4E-B1F0-4E77BE3A39D8}" type="presParOf" srcId="{809F250E-015D-4F97-9198-53CD7A065341}" destId="{2401E666-F3E1-4F38-89F0-5990B77A52AE}" srcOrd="0" destOrd="0" presId="urn:microsoft.com/office/officeart/2018/5/layout/IconCircleLabelList"/>
    <dgm:cxn modelId="{91BBE4EB-5BFD-A749-B1F4-ED79911D29DD}" type="presParOf" srcId="{809F250E-015D-4F97-9198-53CD7A065341}" destId="{F32F2C2D-DC24-4F10-A3C3-5EB90C679437}" srcOrd="1" destOrd="0" presId="urn:microsoft.com/office/officeart/2018/5/layout/IconCircleLabelList"/>
    <dgm:cxn modelId="{473F74AA-0D72-CB49-94E4-D973BF043ABD}" type="presParOf" srcId="{809F250E-015D-4F97-9198-53CD7A065341}" destId="{04BDEA1C-72C0-48D9-B6EA-466019DBC16A}" srcOrd="2" destOrd="0" presId="urn:microsoft.com/office/officeart/2018/5/layout/IconCircleLabelList"/>
    <dgm:cxn modelId="{EC24E12B-776C-3942-B4E1-01A8CD72F93F}" type="presParOf" srcId="{809F250E-015D-4F97-9198-53CD7A065341}" destId="{5C7E806B-BDAD-4A19-98C0-DAC731A83437}" srcOrd="3" destOrd="0" presId="urn:microsoft.com/office/officeart/2018/5/layout/IconCircleLabelList"/>
    <dgm:cxn modelId="{E72DB008-E9B2-B54E-88F4-952EA2AE06A0}" type="presParOf" srcId="{277379D4-AB36-44E8-828A-A6D144EC151F}" destId="{05E98C2D-8531-4229-B107-75D3AADAD2E2}" srcOrd="7" destOrd="0" presId="urn:microsoft.com/office/officeart/2018/5/layout/IconCircleLabelList"/>
    <dgm:cxn modelId="{ED7DE11C-611F-F240-9B32-4494CD40A4CA}" type="presParOf" srcId="{277379D4-AB36-44E8-828A-A6D144EC151F}" destId="{620FEBDA-95A9-4084-AA8A-30A4796CE990}" srcOrd="8" destOrd="0" presId="urn:microsoft.com/office/officeart/2018/5/layout/IconCircleLabelList"/>
    <dgm:cxn modelId="{7F380E17-43ED-9341-ABF9-098C517E7C55}" type="presParOf" srcId="{620FEBDA-95A9-4084-AA8A-30A4796CE990}" destId="{298B2968-8DB0-4404-9A50-84C86BCA40EA}" srcOrd="0" destOrd="0" presId="urn:microsoft.com/office/officeart/2018/5/layout/IconCircleLabelList"/>
    <dgm:cxn modelId="{5B27C076-F31B-0345-9FFD-5F6F6BA3B87C}" type="presParOf" srcId="{620FEBDA-95A9-4084-AA8A-30A4796CE990}" destId="{C8F2E756-CE33-4C26-89F7-41E702F12004}" srcOrd="1" destOrd="0" presId="urn:microsoft.com/office/officeart/2018/5/layout/IconCircleLabelList"/>
    <dgm:cxn modelId="{CBAD89E0-6E5B-614E-8773-643315F26291}" type="presParOf" srcId="{620FEBDA-95A9-4084-AA8A-30A4796CE990}" destId="{82AAAEFC-6584-43D0-938C-BA9D4EC67A54}" srcOrd="2" destOrd="0" presId="urn:microsoft.com/office/officeart/2018/5/layout/IconCircleLabelList"/>
    <dgm:cxn modelId="{29F7A2F3-1623-3F4B-B13C-828936201BDA}" type="presParOf" srcId="{620FEBDA-95A9-4084-AA8A-30A4796CE990}" destId="{A11C0EA8-D157-41E5-84FE-891FEFCDBB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C060B2-03A2-0944-AC4C-F307B2F0239B}">
      <dsp:nvSpPr>
        <dsp:cNvPr id="0" name=""/>
        <dsp:cNvSpPr/>
      </dsp:nvSpPr>
      <dsp:spPr>
        <a:xfrm>
          <a:off x="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52A563-40D3-B641-B817-17FDBE1B4C61}">
      <dsp:nvSpPr>
        <dsp:cNvPr id="0" name=""/>
        <dsp:cNvSpPr/>
      </dsp:nvSpPr>
      <dsp:spPr>
        <a:xfrm>
          <a:off x="300793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/>
            <a:t>Valuation</a:t>
          </a:r>
          <a:endParaRPr lang="en-US" sz="3100" kern="1200"/>
        </a:p>
      </dsp:txBody>
      <dsp:txXfrm>
        <a:off x="351142" y="1045050"/>
        <a:ext cx="2606440" cy="1618335"/>
      </dsp:txXfrm>
    </dsp:sp>
    <dsp:sp modelId="{BB26EBCB-72AF-D84C-A01F-B4A720B914CA}">
      <dsp:nvSpPr>
        <dsp:cNvPr id="0" name=""/>
        <dsp:cNvSpPr/>
      </dsp:nvSpPr>
      <dsp:spPr>
        <a:xfrm>
          <a:off x="3308725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29C04F-5DB6-0B44-8DD5-395236DFC2B2}">
      <dsp:nvSpPr>
        <dsp:cNvPr id="0" name=""/>
        <dsp:cNvSpPr/>
      </dsp:nvSpPr>
      <dsp:spPr>
        <a:xfrm>
          <a:off x="3609518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/>
            <a:t>M&amp;A Environment</a:t>
          </a:r>
          <a:endParaRPr lang="en-US" sz="3100" kern="1200"/>
        </a:p>
      </dsp:txBody>
      <dsp:txXfrm>
        <a:off x="3659867" y="1045050"/>
        <a:ext cx="2606440" cy="1618335"/>
      </dsp:txXfrm>
    </dsp:sp>
    <dsp:sp modelId="{256F3946-F5AD-6F48-9A5E-7268A25C3CD2}">
      <dsp:nvSpPr>
        <dsp:cNvPr id="0" name=""/>
        <dsp:cNvSpPr/>
      </dsp:nvSpPr>
      <dsp:spPr>
        <a:xfrm>
          <a:off x="661745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CD557C-BAB8-F844-9257-89A6992D607C}">
      <dsp:nvSpPr>
        <dsp:cNvPr id="0" name=""/>
        <dsp:cNvSpPr/>
      </dsp:nvSpPr>
      <dsp:spPr>
        <a:xfrm>
          <a:off x="6918244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/>
            <a:t>Simulation</a:t>
          </a:r>
          <a:endParaRPr lang="en-US" sz="3100" kern="1200"/>
        </a:p>
      </dsp:txBody>
      <dsp:txXfrm>
        <a:off x="6968593" y="1045050"/>
        <a:ext cx="2606440" cy="16183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C060B2-03A2-0944-AC4C-F307B2F0239B}">
      <dsp:nvSpPr>
        <dsp:cNvPr id="0" name=""/>
        <dsp:cNvSpPr/>
      </dsp:nvSpPr>
      <dsp:spPr>
        <a:xfrm>
          <a:off x="0" y="41734"/>
          <a:ext cx="1687963" cy="10718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52A563-40D3-B641-B817-17FDBE1B4C61}">
      <dsp:nvSpPr>
        <dsp:cNvPr id="0" name=""/>
        <dsp:cNvSpPr/>
      </dsp:nvSpPr>
      <dsp:spPr>
        <a:xfrm>
          <a:off x="187551" y="219908"/>
          <a:ext cx="1687963" cy="10718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Valuation</a:t>
          </a:r>
          <a:endParaRPr lang="en-US" sz="1900" kern="1200"/>
        </a:p>
      </dsp:txBody>
      <dsp:txXfrm>
        <a:off x="218945" y="251302"/>
        <a:ext cx="1625175" cy="1009069"/>
      </dsp:txXfrm>
    </dsp:sp>
    <dsp:sp modelId="{BB26EBCB-72AF-D84C-A01F-B4A720B914CA}">
      <dsp:nvSpPr>
        <dsp:cNvPr id="0" name=""/>
        <dsp:cNvSpPr/>
      </dsp:nvSpPr>
      <dsp:spPr>
        <a:xfrm>
          <a:off x="2063066" y="41734"/>
          <a:ext cx="1687963" cy="10718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29C04F-5DB6-0B44-8DD5-395236DFC2B2}">
      <dsp:nvSpPr>
        <dsp:cNvPr id="0" name=""/>
        <dsp:cNvSpPr/>
      </dsp:nvSpPr>
      <dsp:spPr>
        <a:xfrm>
          <a:off x="2250618" y="219908"/>
          <a:ext cx="1687963" cy="10718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M&amp;A Environment</a:t>
          </a:r>
          <a:endParaRPr lang="en-US" sz="1900" kern="1200"/>
        </a:p>
      </dsp:txBody>
      <dsp:txXfrm>
        <a:off x="2282012" y="251302"/>
        <a:ext cx="1625175" cy="1009069"/>
      </dsp:txXfrm>
    </dsp:sp>
    <dsp:sp modelId="{256F3946-F5AD-6F48-9A5E-7268A25C3CD2}">
      <dsp:nvSpPr>
        <dsp:cNvPr id="0" name=""/>
        <dsp:cNvSpPr/>
      </dsp:nvSpPr>
      <dsp:spPr>
        <a:xfrm>
          <a:off x="4126133" y="41734"/>
          <a:ext cx="1687963" cy="10718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CD557C-BAB8-F844-9257-89A6992D607C}">
      <dsp:nvSpPr>
        <dsp:cNvPr id="0" name=""/>
        <dsp:cNvSpPr/>
      </dsp:nvSpPr>
      <dsp:spPr>
        <a:xfrm>
          <a:off x="4313685" y="219908"/>
          <a:ext cx="1687963" cy="10718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Simulation</a:t>
          </a:r>
          <a:endParaRPr lang="en-US" sz="1900" kern="1200"/>
        </a:p>
      </dsp:txBody>
      <dsp:txXfrm>
        <a:off x="4345079" y="251302"/>
        <a:ext cx="1625175" cy="10090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ED38A-04B9-A440-9DFF-8EA43C0FFAAE}">
      <dsp:nvSpPr>
        <dsp:cNvPr id="0" name=""/>
        <dsp:cNvSpPr/>
      </dsp:nvSpPr>
      <dsp:spPr>
        <a:xfrm>
          <a:off x="544628" y="2136962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Corporate Restructuring</a:t>
          </a:r>
        </a:p>
      </dsp:txBody>
      <dsp:txXfrm>
        <a:off x="559627" y="2151961"/>
        <a:ext cx="994202" cy="482102"/>
      </dsp:txXfrm>
    </dsp:sp>
    <dsp:sp modelId="{5757CF4B-E54B-C34B-9A75-A33941E15E45}">
      <dsp:nvSpPr>
        <dsp:cNvPr id="0" name=""/>
        <dsp:cNvSpPr/>
      </dsp:nvSpPr>
      <dsp:spPr>
        <a:xfrm rot="17287600">
          <a:off x="1115270" y="1757028"/>
          <a:ext cx="1316795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16795" y="10261"/>
              </a:lnTo>
            </a:path>
          </a:pathLst>
        </a:custGeom>
        <a:noFill/>
        <a:ln w="19050" cap="rnd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40748" y="1734370"/>
        <a:ext cx="65839" cy="65839"/>
      </dsp:txXfrm>
    </dsp:sp>
    <dsp:sp modelId="{431CDBC1-5A94-D74D-83A6-9BD75DB4B53A}">
      <dsp:nvSpPr>
        <dsp:cNvPr id="0" name=""/>
        <dsp:cNvSpPr/>
      </dsp:nvSpPr>
      <dsp:spPr>
        <a:xfrm>
          <a:off x="1978508" y="885517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Operational Restructuring</a:t>
          </a:r>
        </a:p>
      </dsp:txBody>
      <dsp:txXfrm>
        <a:off x="1993507" y="900516"/>
        <a:ext cx="994202" cy="482102"/>
      </dsp:txXfrm>
    </dsp:sp>
    <dsp:sp modelId="{3011348C-8F2B-6D4F-83A1-03E97BD40962}">
      <dsp:nvSpPr>
        <dsp:cNvPr id="0" name=""/>
        <dsp:cNvSpPr/>
      </dsp:nvSpPr>
      <dsp:spPr>
        <a:xfrm rot="17692822">
          <a:off x="2720674" y="689620"/>
          <a:ext cx="973747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973747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83205" y="675537"/>
        <a:ext cx="48687" cy="48687"/>
      </dsp:txXfrm>
    </dsp:sp>
    <dsp:sp modelId="{C68FAD59-AE5A-1142-8A5A-C66B69C668CB}">
      <dsp:nvSpPr>
        <dsp:cNvPr id="0" name=""/>
        <dsp:cNvSpPr/>
      </dsp:nvSpPr>
      <dsp:spPr>
        <a:xfrm>
          <a:off x="3412388" y="2145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Workforce reduction/ realignment</a:t>
          </a:r>
          <a:endParaRPr lang="en-US" sz="1000" kern="1200" dirty="0"/>
        </a:p>
      </dsp:txBody>
      <dsp:txXfrm>
        <a:off x="3427387" y="17144"/>
        <a:ext cx="994202" cy="482102"/>
      </dsp:txXfrm>
    </dsp:sp>
    <dsp:sp modelId="{F0997224-3A16-E84D-BE56-11B704DD3682}">
      <dsp:nvSpPr>
        <dsp:cNvPr id="0" name=""/>
        <dsp:cNvSpPr/>
      </dsp:nvSpPr>
      <dsp:spPr>
        <a:xfrm rot="19457599">
          <a:off x="2955287" y="984077"/>
          <a:ext cx="50452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504522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94935" y="981725"/>
        <a:ext cx="25226" cy="25226"/>
      </dsp:txXfrm>
    </dsp:sp>
    <dsp:sp modelId="{CA425A77-7DFD-6544-B5AA-6FC76D73EE26}">
      <dsp:nvSpPr>
        <dsp:cNvPr id="0" name=""/>
        <dsp:cNvSpPr/>
      </dsp:nvSpPr>
      <dsp:spPr>
        <a:xfrm>
          <a:off x="3412388" y="591060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Joint Venture/ Strategic alliance</a:t>
          </a:r>
        </a:p>
      </dsp:txBody>
      <dsp:txXfrm>
        <a:off x="3427387" y="606059"/>
        <a:ext cx="994202" cy="482102"/>
      </dsp:txXfrm>
    </dsp:sp>
    <dsp:sp modelId="{60C65F41-50ED-C44F-A62C-B23116E1F2AC}">
      <dsp:nvSpPr>
        <dsp:cNvPr id="0" name=""/>
        <dsp:cNvSpPr/>
      </dsp:nvSpPr>
      <dsp:spPr>
        <a:xfrm rot="2142401">
          <a:off x="2955287" y="1278535"/>
          <a:ext cx="50452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504522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94935" y="1276183"/>
        <a:ext cx="25226" cy="25226"/>
      </dsp:txXfrm>
    </dsp:sp>
    <dsp:sp modelId="{F395C4DE-B69D-494E-A46F-6C19E69B08C0}">
      <dsp:nvSpPr>
        <dsp:cNvPr id="0" name=""/>
        <dsp:cNvSpPr/>
      </dsp:nvSpPr>
      <dsp:spPr>
        <a:xfrm>
          <a:off x="3412388" y="1179975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Divestiture, spin-off, or carve out</a:t>
          </a:r>
        </a:p>
      </dsp:txBody>
      <dsp:txXfrm>
        <a:off x="3427387" y="1194974"/>
        <a:ext cx="994202" cy="482102"/>
      </dsp:txXfrm>
    </dsp:sp>
    <dsp:sp modelId="{229AE92C-CC66-5D4D-AF1D-0C8227714397}">
      <dsp:nvSpPr>
        <dsp:cNvPr id="0" name=""/>
        <dsp:cNvSpPr/>
      </dsp:nvSpPr>
      <dsp:spPr>
        <a:xfrm rot="3907178">
          <a:off x="2720674" y="1572992"/>
          <a:ext cx="973747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973747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83205" y="1558910"/>
        <a:ext cx="48687" cy="48687"/>
      </dsp:txXfrm>
    </dsp:sp>
    <dsp:sp modelId="{D0846A70-2A45-014B-BE97-7458B5C12AD0}">
      <dsp:nvSpPr>
        <dsp:cNvPr id="0" name=""/>
        <dsp:cNvSpPr/>
      </dsp:nvSpPr>
      <dsp:spPr>
        <a:xfrm>
          <a:off x="3412388" y="1768890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Takeover or Buyout</a:t>
          </a:r>
        </a:p>
      </dsp:txBody>
      <dsp:txXfrm>
        <a:off x="3427387" y="1783889"/>
        <a:ext cx="994202" cy="482102"/>
      </dsp:txXfrm>
    </dsp:sp>
    <dsp:sp modelId="{D9461810-8EDB-C74E-B94A-A93133195B71}">
      <dsp:nvSpPr>
        <dsp:cNvPr id="0" name=""/>
        <dsp:cNvSpPr/>
      </dsp:nvSpPr>
      <dsp:spPr>
        <a:xfrm rot="17945813">
          <a:off x="4220197" y="1646607"/>
          <a:ext cx="842463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842463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20367" y="1635806"/>
        <a:ext cx="42123" cy="42123"/>
      </dsp:txXfrm>
    </dsp:sp>
    <dsp:sp modelId="{58433B1C-4AF0-BA4D-BB7C-41B83FB1151B}">
      <dsp:nvSpPr>
        <dsp:cNvPr id="0" name=""/>
        <dsp:cNvSpPr/>
      </dsp:nvSpPr>
      <dsp:spPr>
        <a:xfrm>
          <a:off x="4846269" y="1032746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Hostile takeover</a:t>
          </a:r>
        </a:p>
      </dsp:txBody>
      <dsp:txXfrm>
        <a:off x="4861268" y="1047745"/>
        <a:ext cx="994202" cy="482102"/>
      </dsp:txXfrm>
    </dsp:sp>
    <dsp:sp modelId="{3FE400A9-5D7E-1142-8AE5-64CBE1F8A722}">
      <dsp:nvSpPr>
        <dsp:cNvPr id="0" name=""/>
        <dsp:cNvSpPr/>
      </dsp:nvSpPr>
      <dsp:spPr>
        <a:xfrm>
          <a:off x="5870469" y="1278535"/>
          <a:ext cx="409680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409680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65067" y="1278554"/>
        <a:ext cx="20484" cy="20484"/>
      </dsp:txXfrm>
    </dsp:sp>
    <dsp:sp modelId="{8504D403-AA2E-9549-AE0F-CE431AE6F08D}">
      <dsp:nvSpPr>
        <dsp:cNvPr id="0" name=""/>
        <dsp:cNvSpPr/>
      </dsp:nvSpPr>
      <dsp:spPr>
        <a:xfrm>
          <a:off x="6280149" y="1032746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Hostile tender offer</a:t>
          </a:r>
        </a:p>
      </dsp:txBody>
      <dsp:txXfrm>
        <a:off x="6295148" y="1047745"/>
        <a:ext cx="994202" cy="482102"/>
      </dsp:txXfrm>
    </dsp:sp>
    <dsp:sp modelId="{47968FF0-A915-9046-833C-BBD11C0D69E3}">
      <dsp:nvSpPr>
        <dsp:cNvPr id="0" name=""/>
        <dsp:cNvSpPr/>
      </dsp:nvSpPr>
      <dsp:spPr>
        <a:xfrm rot="3654187">
          <a:off x="4220197" y="2382751"/>
          <a:ext cx="842463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842463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20367" y="2371950"/>
        <a:ext cx="42123" cy="42123"/>
      </dsp:txXfrm>
    </dsp:sp>
    <dsp:sp modelId="{9499BF78-84F8-094B-BD9A-549D35FBBF2A}">
      <dsp:nvSpPr>
        <dsp:cNvPr id="0" name=""/>
        <dsp:cNvSpPr/>
      </dsp:nvSpPr>
      <dsp:spPr>
        <a:xfrm>
          <a:off x="4846269" y="2505034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Friendly takeover</a:t>
          </a:r>
        </a:p>
      </dsp:txBody>
      <dsp:txXfrm>
        <a:off x="4861268" y="2520033"/>
        <a:ext cx="994202" cy="482102"/>
      </dsp:txXfrm>
    </dsp:sp>
    <dsp:sp modelId="{E6774C73-3BD8-0C4A-B650-9E4B18578E73}">
      <dsp:nvSpPr>
        <dsp:cNvPr id="0" name=""/>
        <dsp:cNvSpPr/>
      </dsp:nvSpPr>
      <dsp:spPr>
        <a:xfrm rot="18289469">
          <a:off x="5716610" y="2456365"/>
          <a:ext cx="717397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717397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57374" y="2448691"/>
        <a:ext cx="35869" cy="35869"/>
      </dsp:txXfrm>
    </dsp:sp>
    <dsp:sp modelId="{350CA995-8D1B-5844-8D7B-5E26E0343F45}">
      <dsp:nvSpPr>
        <dsp:cNvPr id="0" name=""/>
        <dsp:cNvSpPr/>
      </dsp:nvSpPr>
      <dsp:spPr>
        <a:xfrm>
          <a:off x="6280149" y="1916119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Merger</a:t>
          </a:r>
          <a:endParaRPr lang="en-US" sz="1000" kern="1200" dirty="0"/>
        </a:p>
      </dsp:txBody>
      <dsp:txXfrm>
        <a:off x="6295148" y="1931118"/>
        <a:ext cx="994202" cy="482102"/>
      </dsp:txXfrm>
    </dsp:sp>
    <dsp:sp modelId="{B5577122-B3B7-ED48-97CC-627105DA4097}">
      <dsp:nvSpPr>
        <dsp:cNvPr id="0" name=""/>
        <dsp:cNvSpPr/>
      </dsp:nvSpPr>
      <dsp:spPr>
        <a:xfrm rot="19457599">
          <a:off x="7256928" y="2014679"/>
          <a:ext cx="50452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504522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96576" y="2012327"/>
        <a:ext cx="25226" cy="25226"/>
      </dsp:txXfrm>
    </dsp:sp>
    <dsp:sp modelId="{19613767-7FAA-E44E-9BB2-8511D9393ED6}">
      <dsp:nvSpPr>
        <dsp:cNvPr id="0" name=""/>
        <dsp:cNvSpPr/>
      </dsp:nvSpPr>
      <dsp:spPr>
        <a:xfrm>
          <a:off x="7714029" y="1621661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Statutory</a:t>
          </a:r>
          <a:endParaRPr lang="en-US" sz="1000" kern="1200" dirty="0"/>
        </a:p>
      </dsp:txBody>
      <dsp:txXfrm>
        <a:off x="7729028" y="1636660"/>
        <a:ext cx="994202" cy="482102"/>
      </dsp:txXfrm>
    </dsp:sp>
    <dsp:sp modelId="{E606B61F-39F5-AD4F-AA8D-F98E0B6FB4BB}">
      <dsp:nvSpPr>
        <dsp:cNvPr id="0" name=""/>
        <dsp:cNvSpPr/>
      </dsp:nvSpPr>
      <dsp:spPr>
        <a:xfrm rot="2142401">
          <a:off x="7256928" y="2309136"/>
          <a:ext cx="50452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504522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96576" y="2306784"/>
        <a:ext cx="25226" cy="25226"/>
      </dsp:txXfrm>
    </dsp:sp>
    <dsp:sp modelId="{A80B1526-E1B1-B14C-A853-3C81F6A7A07F}">
      <dsp:nvSpPr>
        <dsp:cNvPr id="0" name=""/>
        <dsp:cNvSpPr/>
      </dsp:nvSpPr>
      <dsp:spPr>
        <a:xfrm>
          <a:off x="7714029" y="2210576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Subsidiary</a:t>
          </a:r>
          <a:endParaRPr lang="en-US" sz="1000" kern="1200" dirty="0"/>
        </a:p>
      </dsp:txBody>
      <dsp:txXfrm>
        <a:off x="7729028" y="2225575"/>
        <a:ext cx="994202" cy="482102"/>
      </dsp:txXfrm>
    </dsp:sp>
    <dsp:sp modelId="{D7EE2C8F-8BDC-8546-AC68-11709A927E0B}">
      <dsp:nvSpPr>
        <dsp:cNvPr id="0" name=""/>
        <dsp:cNvSpPr/>
      </dsp:nvSpPr>
      <dsp:spPr>
        <a:xfrm>
          <a:off x="5870469" y="2750822"/>
          <a:ext cx="409680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409680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65067" y="2750842"/>
        <a:ext cx="20484" cy="20484"/>
      </dsp:txXfrm>
    </dsp:sp>
    <dsp:sp modelId="{A9E27E6C-C533-B241-913C-FC922742671D}">
      <dsp:nvSpPr>
        <dsp:cNvPr id="0" name=""/>
        <dsp:cNvSpPr/>
      </dsp:nvSpPr>
      <dsp:spPr>
        <a:xfrm>
          <a:off x="6280149" y="2505034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Consolidation</a:t>
          </a:r>
          <a:endParaRPr lang="en-US" sz="1000" kern="1200" dirty="0"/>
        </a:p>
      </dsp:txBody>
      <dsp:txXfrm>
        <a:off x="6295148" y="2520033"/>
        <a:ext cx="994202" cy="482102"/>
      </dsp:txXfrm>
    </dsp:sp>
    <dsp:sp modelId="{51C7C545-8AD3-1841-A024-EC602D4B4CAC}">
      <dsp:nvSpPr>
        <dsp:cNvPr id="0" name=""/>
        <dsp:cNvSpPr/>
      </dsp:nvSpPr>
      <dsp:spPr>
        <a:xfrm rot="3310531">
          <a:off x="5716610" y="3045280"/>
          <a:ext cx="717397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717397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57374" y="3037606"/>
        <a:ext cx="35869" cy="35869"/>
      </dsp:txXfrm>
    </dsp:sp>
    <dsp:sp modelId="{086CB622-879D-554C-B512-7A8B0FE86654}">
      <dsp:nvSpPr>
        <dsp:cNvPr id="0" name=""/>
        <dsp:cNvSpPr/>
      </dsp:nvSpPr>
      <dsp:spPr>
        <a:xfrm>
          <a:off x="6280149" y="3093949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Acquisition of assets</a:t>
          </a:r>
          <a:endParaRPr lang="en-US" sz="1000" kern="1200" dirty="0"/>
        </a:p>
      </dsp:txBody>
      <dsp:txXfrm>
        <a:off x="6295148" y="3108948"/>
        <a:ext cx="994202" cy="482102"/>
      </dsp:txXfrm>
    </dsp:sp>
    <dsp:sp modelId="{A94B7595-B271-F948-A895-6152ED9C4B99}">
      <dsp:nvSpPr>
        <dsp:cNvPr id="0" name=""/>
        <dsp:cNvSpPr/>
      </dsp:nvSpPr>
      <dsp:spPr>
        <a:xfrm rot="4312400">
          <a:off x="1115270" y="3008473"/>
          <a:ext cx="1316795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16795" y="10261"/>
              </a:lnTo>
            </a:path>
          </a:pathLst>
        </a:custGeom>
        <a:noFill/>
        <a:ln w="19050" cap="rnd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40748" y="2985814"/>
        <a:ext cx="65839" cy="65839"/>
      </dsp:txXfrm>
    </dsp:sp>
    <dsp:sp modelId="{3E5AD8D5-57F2-CD41-8758-4AE8D7CAF5A2}">
      <dsp:nvSpPr>
        <dsp:cNvPr id="0" name=""/>
        <dsp:cNvSpPr/>
      </dsp:nvSpPr>
      <dsp:spPr>
        <a:xfrm>
          <a:off x="1978508" y="3388406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Financial Restructuring</a:t>
          </a:r>
        </a:p>
      </dsp:txBody>
      <dsp:txXfrm>
        <a:off x="1993507" y="3403405"/>
        <a:ext cx="994202" cy="482102"/>
      </dsp:txXfrm>
    </dsp:sp>
    <dsp:sp modelId="{DA4CC61C-4667-C94F-8713-DF2001043302}">
      <dsp:nvSpPr>
        <dsp:cNvPr id="0" name=""/>
        <dsp:cNvSpPr/>
      </dsp:nvSpPr>
      <dsp:spPr>
        <a:xfrm rot="18289469">
          <a:off x="2848850" y="3339737"/>
          <a:ext cx="717397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717397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89613" y="3332064"/>
        <a:ext cx="35869" cy="35869"/>
      </dsp:txXfrm>
    </dsp:sp>
    <dsp:sp modelId="{36E02DA6-D6FF-C04C-A7CA-E5C4FEB42246}">
      <dsp:nvSpPr>
        <dsp:cNvPr id="0" name=""/>
        <dsp:cNvSpPr/>
      </dsp:nvSpPr>
      <dsp:spPr>
        <a:xfrm>
          <a:off x="3412388" y="2799491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LBO, MBO</a:t>
          </a:r>
        </a:p>
      </dsp:txBody>
      <dsp:txXfrm>
        <a:off x="3427387" y="2814490"/>
        <a:ext cx="994202" cy="482102"/>
      </dsp:txXfrm>
    </dsp:sp>
    <dsp:sp modelId="{D89495F2-7CB9-B143-8C6E-D26E02BB05F6}">
      <dsp:nvSpPr>
        <dsp:cNvPr id="0" name=""/>
        <dsp:cNvSpPr/>
      </dsp:nvSpPr>
      <dsp:spPr>
        <a:xfrm>
          <a:off x="3002708" y="3634195"/>
          <a:ext cx="409680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409680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97306" y="3634214"/>
        <a:ext cx="20484" cy="20484"/>
      </dsp:txXfrm>
    </dsp:sp>
    <dsp:sp modelId="{5D347B1E-E35A-154E-AC79-3E79768FB57E}">
      <dsp:nvSpPr>
        <dsp:cNvPr id="0" name=""/>
        <dsp:cNvSpPr/>
      </dsp:nvSpPr>
      <dsp:spPr>
        <a:xfrm>
          <a:off x="3412388" y="3388406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Reorganization/ liquidation</a:t>
          </a:r>
        </a:p>
      </dsp:txBody>
      <dsp:txXfrm>
        <a:off x="3427387" y="3403405"/>
        <a:ext cx="994202" cy="482102"/>
      </dsp:txXfrm>
    </dsp:sp>
    <dsp:sp modelId="{21755124-F4FA-E746-BA84-D2DFC623174B}">
      <dsp:nvSpPr>
        <dsp:cNvPr id="0" name=""/>
        <dsp:cNvSpPr/>
      </dsp:nvSpPr>
      <dsp:spPr>
        <a:xfrm rot="19457599">
          <a:off x="4389167" y="3486966"/>
          <a:ext cx="50452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504522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28815" y="3484614"/>
        <a:ext cx="25226" cy="25226"/>
      </dsp:txXfrm>
    </dsp:sp>
    <dsp:sp modelId="{07B4465D-3BE2-CB4C-B46A-DFDE0FD3C1A4}">
      <dsp:nvSpPr>
        <dsp:cNvPr id="0" name=""/>
        <dsp:cNvSpPr/>
      </dsp:nvSpPr>
      <dsp:spPr>
        <a:xfrm>
          <a:off x="4846269" y="3093949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Inside bankruptcy</a:t>
          </a:r>
        </a:p>
      </dsp:txBody>
      <dsp:txXfrm>
        <a:off x="4861268" y="3108948"/>
        <a:ext cx="994202" cy="482102"/>
      </dsp:txXfrm>
    </dsp:sp>
    <dsp:sp modelId="{69E40D4F-AD23-1048-B30B-E0FC93D2F336}">
      <dsp:nvSpPr>
        <dsp:cNvPr id="0" name=""/>
        <dsp:cNvSpPr/>
      </dsp:nvSpPr>
      <dsp:spPr>
        <a:xfrm rot="2142401">
          <a:off x="4389167" y="3781424"/>
          <a:ext cx="50452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504522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28815" y="3779072"/>
        <a:ext cx="25226" cy="25226"/>
      </dsp:txXfrm>
    </dsp:sp>
    <dsp:sp modelId="{43DD3580-7AC9-5F4E-BD47-2E7A84C84ED3}">
      <dsp:nvSpPr>
        <dsp:cNvPr id="0" name=""/>
        <dsp:cNvSpPr/>
      </dsp:nvSpPr>
      <dsp:spPr>
        <a:xfrm>
          <a:off x="4846269" y="3682864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Outside bankruptcy</a:t>
          </a:r>
        </a:p>
      </dsp:txBody>
      <dsp:txXfrm>
        <a:off x="4861268" y="3697863"/>
        <a:ext cx="994202" cy="482102"/>
      </dsp:txXfrm>
    </dsp:sp>
    <dsp:sp modelId="{85BC3D85-7FEE-3948-B4FB-757E1CCF3EB8}">
      <dsp:nvSpPr>
        <dsp:cNvPr id="0" name=""/>
        <dsp:cNvSpPr/>
      </dsp:nvSpPr>
      <dsp:spPr>
        <a:xfrm rot="3310531">
          <a:off x="2848850" y="3928653"/>
          <a:ext cx="717397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717397" y="10261"/>
              </a:lnTo>
            </a:path>
          </a:pathLst>
        </a:custGeom>
        <a:noFill/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89613" y="3920979"/>
        <a:ext cx="35869" cy="35869"/>
      </dsp:txXfrm>
    </dsp:sp>
    <dsp:sp modelId="{C5424D7A-C994-D746-96A8-0F008048043F}">
      <dsp:nvSpPr>
        <dsp:cNvPr id="0" name=""/>
        <dsp:cNvSpPr/>
      </dsp:nvSpPr>
      <dsp:spPr>
        <a:xfrm>
          <a:off x="3412388" y="3977321"/>
          <a:ext cx="1024200" cy="5121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Stock buyback</a:t>
          </a:r>
        </a:p>
      </dsp:txBody>
      <dsp:txXfrm>
        <a:off x="3427387" y="3992320"/>
        <a:ext cx="994202" cy="482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CAE60-4B79-4EDE-89CE-1048D7A41EF3}">
      <dsp:nvSpPr>
        <dsp:cNvPr id="0" name=""/>
        <dsp:cNvSpPr/>
      </dsp:nvSpPr>
      <dsp:spPr>
        <a:xfrm>
          <a:off x="332378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4603F-8D08-436E-AA54-D9084EA876F2}">
      <dsp:nvSpPr>
        <dsp:cNvPr id="0" name=""/>
        <dsp:cNvSpPr/>
      </dsp:nvSpPr>
      <dsp:spPr>
        <a:xfrm>
          <a:off x="551753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F61D2-6648-401D-9E74-4D61D1773229}">
      <dsp:nvSpPr>
        <dsp:cNvPr id="0" name=""/>
        <dsp:cNvSpPr/>
      </dsp:nvSpPr>
      <dsp:spPr>
        <a:xfrm>
          <a:off x="331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Senior Leadership</a:t>
          </a:r>
          <a:endParaRPr lang="en-US" sz="1700" kern="1200"/>
        </a:p>
      </dsp:txBody>
      <dsp:txXfrm>
        <a:off x="3316" y="2048841"/>
        <a:ext cx="1687500" cy="675000"/>
      </dsp:txXfrm>
    </dsp:sp>
    <dsp:sp modelId="{1FB083D7-4270-4B10-B587-CEEB556E8C35}">
      <dsp:nvSpPr>
        <dsp:cNvPr id="0" name=""/>
        <dsp:cNvSpPr/>
      </dsp:nvSpPr>
      <dsp:spPr>
        <a:xfrm>
          <a:off x="2315191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BFE9D-A779-43BC-8C70-1D7CECE54756}">
      <dsp:nvSpPr>
        <dsp:cNvPr id="0" name=""/>
        <dsp:cNvSpPr/>
      </dsp:nvSpPr>
      <dsp:spPr>
        <a:xfrm>
          <a:off x="2534566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CE13C-497B-40AE-BD26-F6DE77359F0B}">
      <dsp:nvSpPr>
        <dsp:cNvPr id="0" name=""/>
        <dsp:cNvSpPr/>
      </dsp:nvSpPr>
      <dsp:spPr>
        <a:xfrm>
          <a:off x="1986128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Board of Directors</a:t>
          </a:r>
          <a:endParaRPr lang="en-US" sz="1700" kern="1200"/>
        </a:p>
      </dsp:txBody>
      <dsp:txXfrm>
        <a:off x="1986128" y="2048841"/>
        <a:ext cx="1687500" cy="675000"/>
      </dsp:txXfrm>
    </dsp:sp>
    <dsp:sp modelId="{CCF76A10-BFC1-47AE-9F99-636934532725}">
      <dsp:nvSpPr>
        <dsp:cNvPr id="0" name=""/>
        <dsp:cNvSpPr/>
      </dsp:nvSpPr>
      <dsp:spPr>
        <a:xfrm>
          <a:off x="4298004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26C521-157D-4636-A4DF-1E8783F08116}">
      <dsp:nvSpPr>
        <dsp:cNvPr id="0" name=""/>
        <dsp:cNvSpPr/>
      </dsp:nvSpPr>
      <dsp:spPr>
        <a:xfrm>
          <a:off x="4517379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9D76F-DB79-4094-BCD0-10D71A4A9869}">
      <dsp:nvSpPr>
        <dsp:cNvPr id="0" name=""/>
        <dsp:cNvSpPr/>
      </dsp:nvSpPr>
      <dsp:spPr>
        <a:xfrm>
          <a:off x="3968941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Shareholders</a:t>
          </a:r>
          <a:endParaRPr lang="en-US" sz="1700" kern="1200"/>
        </a:p>
      </dsp:txBody>
      <dsp:txXfrm>
        <a:off x="3968941" y="2048841"/>
        <a:ext cx="1687500" cy="675000"/>
      </dsp:txXfrm>
    </dsp:sp>
    <dsp:sp modelId="{2401E666-F3E1-4F38-89F0-5990B77A52AE}">
      <dsp:nvSpPr>
        <dsp:cNvPr id="0" name=""/>
        <dsp:cNvSpPr/>
      </dsp:nvSpPr>
      <dsp:spPr>
        <a:xfrm>
          <a:off x="6280816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2F2C2D-DC24-4F10-A3C3-5EB90C679437}">
      <dsp:nvSpPr>
        <dsp:cNvPr id="0" name=""/>
        <dsp:cNvSpPr/>
      </dsp:nvSpPr>
      <dsp:spPr>
        <a:xfrm>
          <a:off x="6500191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E806B-BDAD-4A19-98C0-DAC731A83437}">
      <dsp:nvSpPr>
        <dsp:cNvPr id="0" name=""/>
        <dsp:cNvSpPr/>
      </dsp:nvSpPr>
      <dsp:spPr>
        <a:xfrm>
          <a:off x="5951754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External advisors</a:t>
          </a:r>
          <a:endParaRPr lang="en-US" sz="1700" kern="1200"/>
        </a:p>
      </dsp:txBody>
      <dsp:txXfrm>
        <a:off x="5951754" y="2048841"/>
        <a:ext cx="1687500" cy="675000"/>
      </dsp:txXfrm>
    </dsp:sp>
    <dsp:sp modelId="{298B2968-8DB0-4404-9A50-84C86BCA40EA}">
      <dsp:nvSpPr>
        <dsp:cNvPr id="0" name=""/>
        <dsp:cNvSpPr/>
      </dsp:nvSpPr>
      <dsp:spPr>
        <a:xfrm>
          <a:off x="8263629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2E756-CE33-4C26-89F7-41E702F12004}">
      <dsp:nvSpPr>
        <dsp:cNvPr id="0" name=""/>
        <dsp:cNvSpPr/>
      </dsp:nvSpPr>
      <dsp:spPr>
        <a:xfrm>
          <a:off x="8483004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C0EA8-D157-41E5-84FE-891FEFCDBB58}">
      <dsp:nvSpPr>
        <dsp:cNvPr id="0" name=""/>
        <dsp:cNvSpPr/>
      </dsp:nvSpPr>
      <dsp:spPr>
        <a:xfrm>
          <a:off x="793456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Regulators</a:t>
          </a:r>
          <a:endParaRPr lang="en-US" sz="1700" kern="1200"/>
        </a:p>
      </dsp:txBody>
      <dsp:txXfrm>
        <a:off x="7934566" y="2048841"/>
        <a:ext cx="1687500" cy="675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CAE60-4B79-4EDE-89CE-1048D7A41EF3}">
      <dsp:nvSpPr>
        <dsp:cNvPr id="0" name=""/>
        <dsp:cNvSpPr/>
      </dsp:nvSpPr>
      <dsp:spPr>
        <a:xfrm>
          <a:off x="332378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4603F-8D08-436E-AA54-D9084EA876F2}">
      <dsp:nvSpPr>
        <dsp:cNvPr id="0" name=""/>
        <dsp:cNvSpPr/>
      </dsp:nvSpPr>
      <dsp:spPr>
        <a:xfrm>
          <a:off x="551753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F61D2-6648-401D-9E74-4D61D1773229}">
      <dsp:nvSpPr>
        <dsp:cNvPr id="0" name=""/>
        <dsp:cNvSpPr/>
      </dsp:nvSpPr>
      <dsp:spPr>
        <a:xfrm>
          <a:off x="331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Senior Leadership</a:t>
          </a:r>
          <a:endParaRPr lang="en-US" sz="1700" kern="1200"/>
        </a:p>
      </dsp:txBody>
      <dsp:txXfrm>
        <a:off x="3316" y="2048841"/>
        <a:ext cx="1687500" cy="675000"/>
      </dsp:txXfrm>
    </dsp:sp>
    <dsp:sp modelId="{1FB083D7-4270-4B10-B587-CEEB556E8C35}">
      <dsp:nvSpPr>
        <dsp:cNvPr id="0" name=""/>
        <dsp:cNvSpPr/>
      </dsp:nvSpPr>
      <dsp:spPr>
        <a:xfrm>
          <a:off x="2315191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BFE9D-A779-43BC-8C70-1D7CECE54756}">
      <dsp:nvSpPr>
        <dsp:cNvPr id="0" name=""/>
        <dsp:cNvSpPr/>
      </dsp:nvSpPr>
      <dsp:spPr>
        <a:xfrm>
          <a:off x="2534566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CE13C-497B-40AE-BD26-F6DE77359F0B}">
      <dsp:nvSpPr>
        <dsp:cNvPr id="0" name=""/>
        <dsp:cNvSpPr/>
      </dsp:nvSpPr>
      <dsp:spPr>
        <a:xfrm>
          <a:off x="1986128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Board of Directors</a:t>
          </a:r>
          <a:endParaRPr lang="en-US" sz="1700" kern="1200"/>
        </a:p>
      </dsp:txBody>
      <dsp:txXfrm>
        <a:off x="1986128" y="2048841"/>
        <a:ext cx="1687500" cy="675000"/>
      </dsp:txXfrm>
    </dsp:sp>
    <dsp:sp modelId="{CCF76A10-BFC1-47AE-9F99-636934532725}">
      <dsp:nvSpPr>
        <dsp:cNvPr id="0" name=""/>
        <dsp:cNvSpPr/>
      </dsp:nvSpPr>
      <dsp:spPr>
        <a:xfrm>
          <a:off x="4298004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26C521-157D-4636-A4DF-1E8783F08116}">
      <dsp:nvSpPr>
        <dsp:cNvPr id="0" name=""/>
        <dsp:cNvSpPr/>
      </dsp:nvSpPr>
      <dsp:spPr>
        <a:xfrm>
          <a:off x="4517379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9D76F-DB79-4094-BCD0-10D71A4A9869}">
      <dsp:nvSpPr>
        <dsp:cNvPr id="0" name=""/>
        <dsp:cNvSpPr/>
      </dsp:nvSpPr>
      <dsp:spPr>
        <a:xfrm>
          <a:off x="3968941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Shareholders</a:t>
          </a:r>
          <a:endParaRPr lang="en-US" sz="1700" kern="1200"/>
        </a:p>
      </dsp:txBody>
      <dsp:txXfrm>
        <a:off x="3968941" y="2048841"/>
        <a:ext cx="1687500" cy="675000"/>
      </dsp:txXfrm>
    </dsp:sp>
    <dsp:sp modelId="{2401E666-F3E1-4F38-89F0-5990B77A52AE}">
      <dsp:nvSpPr>
        <dsp:cNvPr id="0" name=""/>
        <dsp:cNvSpPr/>
      </dsp:nvSpPr>
      <dsp:spPr>
        <a:xfrm>
          <a:off x="6280816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2F2C2D-DC24-4F10-A3C3-5EB90C679437}">
      <dsp:nvSpPr>
        <dsp:cNvPr id="0" name=""/>
        <dsp:cNvSpPr/>
      </dsp:nvSpPr>
      <dsp:spPr>
        <a:xfrm>
          <a:off x="6500191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E806B-BDAD-4A19-98C0-DAC731A83437}">
      <dsp:nvSpPr>
        <dsp:cNvPr id="0" name=""/>
        <dsp:cNvSpPr/>
      </dsp:nvSpPr>
      <dsp:spPr>
        <a:xfrm>
          <a:off x="5951754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External advisors</a:t>
          </a:r>
          <a:endParaRPr lang="en-US" sz="1700" kern="1200"/>
        </a:p>
      </dsp:txBody>
      <dsp:txXfrm>
        <a:off x="5951754" y="2048841"/>
        <a:ext cx="1687500" cy="675000"/>
      </dsp:txXfrm>
    </dsp:sp>
    <dsp:sp modelId="{298B2968-8DB0-4404-9A50-84C86BCA40EA}">
      <dsp:nvSpPr>
        <dsp:cNvPr id="0" name=""/>
        <dsp:cNvSpPr/>
      </dsp:nvSpPr>
      <dsp:spPr>
        <a:xfrm>
          <a:off x="8263629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2E756-CE33-4C26-89F7-41E702F12004}">
      <dsp:nvSpPr>
        <dsp:cNvPr id="0" name=""/>
        <dsp:cNvSpPr/>
      </dsp:nvSpPr>
      <dsp:spPr>
        <a:xfrm>
          <a:off x="8483004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C0EA8-D157-41E5-84FE-891FEFCDBB58}">
      <dsp:nvSpPr>
        <dsp:cNvPr id="0" name=""/>
        <dsp:cNvSpPr/>
      </dsp:nvSpPr>
      <dsp:spPr>
        <a:xfrm>
          <a:off x="793456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Regulators</a:t>
          </a:r>
          <a:endParaRPr lang="en-US" sz="1700" kern="1200"/>
        </a:p>
      </dsp:txBody>
      <dsp:txXfrm>
        <a:off x="7934566" y="2048841"/>
        <a:ext cx="1687500" cy="67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F7D5A2-5768-3F47-A31F-1E2D58408FAF}" type="datetimeFigureOut">
              <a:rPr lang="en-US" smtClean="0"/>
              <a:t>1/8/2021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72B71-CC99-DB44-B33C-703221B8E6AE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55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15322D20-3C19-3D42-892C-6EAFC2B4C8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48BAE51-0C7E-2746-AA5B-EEF5E86D39C3}" type="slidenum">
              <a:rPr lang="en-US" altLang="en-US"/>
              <a:pPr>
                <a:spcBef>
                  <a:spcPct val="0"/>
                </a:spcBef>
              </a:pPr>
              <a:t>31</a:t>
            </a:fld>
            <a:endParaRPr lang="en-US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0DBD10E4-2984-294A-B068-FA7B7EFF55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E1897119-B9DD-DE4A-8DD5-E2E989F8E4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9637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8997A74F-9378-6E4E-BFAA-A8670B1957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1C474A3-8EBB-AE46-9857-C91C34646B32}" type="slidenum">
              <a:rPr lang="en-US" altLang="en-US"/>
              <a:pPr>
                <a:spcBef>
                  <a:spcPct val="0"/>
                </a:spcBef>
              </a:pPr>
              <a:t>32</a:t>
            </a:fld>
            <a:endParaRPr lang="en-US" altLang="en-US"/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38AA6C97-AD0F-EE4E-B014-5C7E886805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CD4D4C9A-1199-0E40-95D7-F301ED7B52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60659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8997A74F-9378-6E4E-BFAA-A8670B1957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1C474A3-8EBB-AE46-9857-C91C34646B32}" type="slidenum">
              <a:rPr lang="en-US" altLang="en-US"/>
              <a:pPr>
                <a:spcBef>
                  <a:spcPct val="0"/>
                </a:spcBef>
              </a:pPr>
              <a:t>33</a:t>
            </a:fld>
            <a:endParaRPr lang="en-US" altLang="en-US"/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38AA6C97-AD0F-EE4E-B014-5C7E886805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CD4D4C9A-1199-0E40-95D7-F301ED7B52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3103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878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11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758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556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271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447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700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143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602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696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149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82299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54901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81963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77890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CED4963-E985-44C4-B8C4-FDD613B7C2F8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0443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63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D291B17-9318-49DB-B28B-6E5994AE9581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073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sk/answers/042815/what-are-some-prominent-examples-hostile-takeovers.asp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rnerstone.com/GetAttachment/897c61ef-bfde-46e6-a2b8-5f94906c6ee2/Shareholder-Litigation-Involving-Acquisitions-2014-Review.pdf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news/billionaire-bill-ackman-dumps-herbalife-ending-5year-war-betting-against-it/" TargetMode="External"/><Relationship Id="rId2" Type="http://schemas.openxmlformats.org/officeDocument/2006/relationships/hyperlink" Target="https://www.cnbc.com/2019/12/13/reliving-the-carl-icahn-and-bill-ackman-herbalife-feud-on-cnbc.html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>
            <a:extLst>
              <a:ext uri="{FF2B5EF4-FFF2-40B4-BE49-F238E27FC236}">
                <a16:creationId xmlns:a16="http://schemas.microsoft.com/office/drawing/2014/main" id="{7E431C7D-4B4C-4D21-A6CB-34A645FBEB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71" b="306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90B636-F8E2-2647-8147-B39000E48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9065" y="2324906"/>
            <a:ext cx="3557868" cy="1588698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tx1"/>
                </a:solidFill>
              </a:rPr>
              <a:t>Mergers &amp; Acquisition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65F11D-45FC-8643-A63F-17911BECD8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9065" y="3945249"/>
            <a:ext cx="3403426" cy="1096308"/>
          </a:xfrm>
        </p:spPr>
        <p:txBody>
          <a:bodyPr>
            <a:normAutofit/>
          </a:bodyPr>
          <a:lstStyle/>
          <a:p>
            <a:r>
              <a:rPr lang="en-US" dirty="0"/>
              <a:t>KEDGE Business School – Spring 2020</a:t>
            </a:r>
          </a:p>
          <a:p>
            <a:r>
              <a:rPr lang="en-US" dirty="0"/>
              <a:t>Joseph DJIBU</a:t>
            </a:r>
          </a:p>
        </p:txBody>
      </p:sp>
    </p:spTree>
    <p:extLst>
      <p:ext uri="{BB962C8B-B14F-4D97-AF65-F5344CB8AC3E}">
        <p14:creationId xmlns:p14="http://schemas.microsoft.com/office/powerpoint/2010/main" val="3238176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D442CF-3008-2245-9718-A4FDB83EB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Course Layout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E1E5C20-709D-415F-BA2E-80372ECE98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4022416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4348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E1E5C20-709D-415F-BA2E-80372ECE98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846733"/>
              </p:ext>
            </p:extLst>
          </p:nvPr>
        </p:nvGraphicFramePr>
        <p:xfrm>
          <a:off x="3975004" y="647536"/>
          <a:ext cx="6001649" cy="133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ABA4D92F-D974-4645-9F3F-B7944513CDCB}"/>
              </a:ext>
            </a:extLst>
          </p:cNvPr>
          <p:cNvSpPr txBox="1"/>
          <p:nvPr/>
        </p:nvSpPr>
        <p:spPr>
          <a:xfrm>
            <a:off x="1955577" y="2499389"/>
            <a:ext cx="922047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n>
                  <a:solidFill>
                    <a:schemeClr val="accent6"/>
                  </a:solidFill>
                </a:ln>
              </a:rPr>
              <a:t>Date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Feb. 2</a:t>
            </a:r>
            <a:r>
              <a:rPr lang="en-US" sz="1400" baseline="30000" dirty="0"/>
              <a:t>nd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Feb. 24</a:t>
            </a:r>
            <a:r>
              <a:rPr lang="en-US" sz="1400" baseline="30000" dirty="0"/>
              <a:t>th</a:t>
            </a:r>
            <a:endParaRPr lang="en-US" sz="1400" dirty="0"/>
          </a:p>
          <a:p>
            <a:r>
              <a:rPr lang="en-US" sz="1400" dirty="0"/>
              <a:t> </a:t>
            </a:r>
          </a:p>
          <a:p>
            <a:r>
              <a:rPr lang="en-US" sz="1400" dirty="0"/>
              <a:t>Mar. 2</a:t>
            </a:r>
            <a:r>
              <a:rPr lang="en-US" sz="1400" baseline="30000" dirty="0"/>
              <a:t>nd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Mar. 9</a:t>
            </a:r>
            <a:r>
              <a:rPr lang="en-US" sz="1400" baseline="30000" dirty="0"/>
              <a:t>th</a:t>
            </a:r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9DA834-EF49-8E4F-993E-7492A2BD1763}"/>
              </a:ext>
            </a:extLst>
          </p:cNvPr>
          <p:cNvSpPr txBox="1"/>
          <p:nvPr/>
        </p:nvSpPr>
        <p:spPr>
          <a:xfrm>
            <a:off x="3068929" y="2499389"/>
            <a:ext cx="790666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dirty="0">
                <a:ln>
                  <a:solidFill>
                    <a:schemeClr val="accent6"/>
                  </a:solidFill>
                </a:ln>
              </a:rPr>
              <a:t>Session</a:t>
            </a:r>
          </a:p>
          <a:p>
            <a:pPr algn="r"/>
            <a:endParaRPr lang="en-US" sz="1400" dirty="0"/>
          </a:p>
          <a:p>
            <a:pPr algn="r"/>
            <a:endParaRPr lang="en-US" sz="1400" dirty="0"/>
          </a:p>
          <a:p>
            <a:pPr algn="r"/>
            <a:endParaRPr lang="en-US" sz="1400" dirty="0"/>
          </a:p>
          <a:p>
            <a:pPr algn="r"/>
            <a:r>
              <a:rPr lang="en-US" sz="1400" dirty="0"/>
              <a:t>Seq 1:</a:t>
            </a:r>
          </a:p>
          <a:p>
            <a:pPr algn="r"/>
            <a:endParaRPr lang="en-US" sz="1400" dirty="0"/>
          </a:p>
          <a:p>
            <a:pPr algn="r"/>
            <a:r>
              <a:rPr lang="en-US" sz="1400" dirty="0"/>
              <a:t>Seq 2:</a:t>
            </a:r>
          </a:p>
          <a:p>
            <a:pPr algn="r"/>
            <a:r>
              <a:rPr lang="en-US" sz="1400" dirty="0"/>
              <a:t> </a:t>
            </a:r>
          </a:p>
          <a:p>
            <a:pPr algn="r"/>
            <a:r>
              <a:rPr lang="en-US" sz="1400" dirty="0"/>
              <a:t>Seq 3:</a:t>
            </a:r>
          </a:p>
          <a:p>
            <a:pPr algn="r"/>
            <a:endParaRPr lang="en-US" sz="1400" dirty="0"/>
          </a:p>
          <a:p>
            <a:pPr algn="r"/>
            <a:r>
              <a:rPr lang="en-US" sz="1400" dirty="0"/>
              <a:t>Seq 4: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50A5CAA-8F0A-CB4D-BD57-1B767A485533}"/>
              </a:ext>
            </a:extLst>
          </p:cNvPr>
          <p:cNvSpPr txBox="1"/>
          <p:nvPr/>
        </p:nvSpPr>
        <p:spPr>
          <a:xfrm>
            <a:off x="850239" y="2499389"/>
            <a:ext cx="1140056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n>
                  <a:solidFill>
                    <a:schemeClr val="accent6"/>
                  </a:solidFill>
                </a:ln>
              </a:rPr>
              <a:t>Case </a:t>
            </a:r>
          </a:p>
          <a:p>
            <a:r>
              <a:rPr lang="en-US" sz="1400" dirty="0">
                <a:ln>
                  <a:solidFill>
                    <a:schemeClr val="accent6"/>
                  </a:solidFill>
                </a:ln>
              </a:rPr>
              <a:t>Deadline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- - -</a:t>
            </a:r>
          </a:p>
          <a:p>
            <a:endParaRPr lang="en-US" sz="1400" dirty="0"/>
          </a:p>
          <a:p>
            <a:r>
              <a:rPr lang="en-US" sz="1400" dirty="0">
                <a:ln>
                  <a:solidFill>
                    <a:schemeClr val="accent4"/>
                  </a:solidFill>
                </a:ln>
              </a:rPr>
              <a:t>Sterling</a:t>
            </a:r>
          </a:p>
          <a:p>
            <a:endParaRPr lang="en-US" sz="1400" dirty="0">
              <a:ln>
                <a:solidFill>
                  <a:schemeClr val="accent4"/>
                </a:solidFill>
              </a:ln>
            </a:endParaRPr>
          </a:p>
          <a:p>
            <a:r>
              <a:rPr lang="en-US" sz="1400" dirty="0" err="1">
                <a:ln>
                  <a:solidFill>
                    <a:schemeClr val="accent4"/>
                  </a:solidFill>
                </a:ln>
              </a:rPr>
              <a:t>Keane+St</a:t>
            </a:r>
            <a:r>
              <a:rPr lang="en-US" sz="1400" dirty="0">
                <a:ln>
                  <a:solidFill>
                    <a:schemeClr val="accent4"/>
                  </a:solidFill>
                </a:ln>
              </a:rPr>
              <a:t>.</a:t>
            </a:r>
          </a:p>
          <a:p>
            <a:endParaRPr lang="en-US" sz="1400" dirty="0">
              <a:ln>
                <a:solidFill>
                  <a:schemeClr val="accent4"/>
                </a:solidFill>
              </a:ln>
            </a:endParaRPr>
          </a:p>
          <a:p>
            <a:r>
              <a:rPr lang="en-US" sz="1400" dirty="0">
                <a:ln>
                  <a:solidFill>
                    <a:schemeClr val="accent4"/>
                  </a:solidFill>
                </a:ln>
              </a:rPr>
              <a:t>Monmouth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BD7BB5B-5F65-CC44-9206-EBD6BB420EAD}"/>
              </a:ext>
            </a:extLst>
          </p:cNvPr>
          <p:cNvCxnSpPr/>
          <p:nvPr/>
        </p:nvCxnSpPr>
        <p:spPr>
          <a:xfrm>
            <a:off x="3988593" y="2654423"/>
            <a:ext cx="5976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17052E0-67DC-9E47-BC11-76BAF2070927}"/>
              </a:ext>
            </a:extLst>
          </p:cNvPr>
          <p:cNvCxnSpPr/>
          <p:nvPr/>
        </p:nvCxnSpPr>
        <p:spPr>
          <a:xfrm>
            <a:off x="4101483" y="3117541"/>
            <a:ext cx="5875170" cy="0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BBC7FE5-E5F7-0442-9B4C-A4BFD2A885F0}"/>
              </a:ext>
            </a:extLst>
          </p:cNvPr>
          <p:cNvCxnSpPr/>
          <p:nvPr/>
        </p:nvCxnSpPr>
        <p:spPr>
          <a:xfrm>
            <a:off x="4101483" y="3538993"/>
            <a:ext cx="5875170" cy="0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9EFBA7B-B106-0D44-90D2-D2470F88D324}"/>
              </a:ext>
            </a:extLst>
          </p:cNvPr>
          <p:cNvCxnSpPr/>
          <p:nvPr/>
        </p:nvCxnSpPr>
        <p:spPr>
          <a:xfrm>
            <a:off x="4101483" y="3960445"/>
            <a:ext cx="5875170" cy="0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AABF2B6-578D-594B-A9FB-83369B921D2A}"/>
              </a:ext>
            </a:extLst>
          </p:cNvPr>
          <p:cNvCxnSpPr/>
          <p:nvPr/>
        </p:nvCxnSpPr>
        <p:spPr>
          <a:xfrm>
            <a:off x="4101483" y="4381897"/>
            <a:ext cx="5875170" cy="0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476B3CC-68B0-0F4A-A3A2-943E91328B9F}"/>
              </a:ext>
            </a:extLst>
          </p:cNvPr>
          <p:cNvCxnSpPr/>
          <p:nvPr/>
        </p:nvCxnSpPr>
        <p:spPr>
          <a:xfrm>
            <a:off x="4101483" y="4803349"/>
            <a:ext cx="5875170" cy="0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3668991-E8AD-E742-9C22-88234577948C}"/>
              </a:ext>
            </a:extLst>
          </p:cNvPr>
          <p:cNvCxnSpPr/>
          <p:nvPr/>
        </p:nvCxnSpPr>
        <p:spPr>
          <a:xfrm>
            <a:off x="4101483" y="5224801"/>
            <a:ext cx="5875170" cy="0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9683B2D-A996-DD48-92D3-A200BB942559}"/>
              </a:ext>
            </a:extLst>
          </p:cNvPr>
          <p:cNvCxnSpPr/>
          <p:nvPr/>
        </p:nvCxnSpPr>
        <p:spPr>
          <a:xfrm>
            <a:off x="4101483" y="5646253"/>
            <a:ext cx="5875170" cy="0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6DCEEAC-FBA1-A944-987F-A28B0D572A0B}"/>
              </a:ext>
            </a:extLst>
          </p:cNvPr>
          <p:cNvCxnSpPr/>
          <p:nvPr/>
        </p:nvCxnSpPr>
        <p:spPr>
          <a:xfrm>
            <a:off x="3977304" y="3474679"/>
            <a:ext cx="828000" cy="0"/>
          </a:xfrm>
          <a:prstGeom prst="line">
            <a:avLst/>
          </a:prstGeom>
          <a:ln w="25400">
            <a:solidFill>
              <a:schemeClr val="accent2"/>
            </a:solidFill>
            <a:headEnd type="diamond" w="lg" len="lg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BA237E6-AE47-9242-88E6-1E7FF2DCBA6E}"/>
              </a:ext>
            </a:extLst>
          </p:cNvPr>
          <p:cNvCxnSpPr/>
          <p:nvPr/>
        </p:nvCxnSpPr>
        <p:spPr>
          <a:xfrm>
            <a:off x="4826373" y="3926578"/>
            <a:ext cx="468000" cy="0"/>
          </a:xfrm>
          <a:prstGeom prst="line">
            <a:avLst/>
          </a:prstGeom>
          <a:ln w="25400">
            <a:solidFill>
              <a:schemeClr val="accent2"/>
            </a:solidFill>
            <a:headEnd type="none" w="lg" len="med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B6E5D2-44FA-944A-9A51-6C63688437B1}"/>
              </a:ext>
            </a:extLst>
          </p:cNvPr>
          <p:cNvCxnSpPr>
            <a:cxnSpLocks/>
          </p:cNvCxnSpPr>
          <p:nvPr/>
        </p:nvCxnSpPr>
        <p:spPr>
          <a:xfrm rot="5400000">
            <a:off x="1991925" y="3655036"/>
            <a:ext cx="3960000" cy="0"/>
          </a:xfrm>
          <a:prstGeom prst="line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356F552-62EF-BE4D-B1C4-1B13ABBBC197}"/>
              </a:ext>
            </a:extLst>
          </p:cNvPr>
          <p:cNvCxnSpPr>
            <a:cxnSpLocks/>
          </p:cNvCxnSpPr>
          <p:nvPr/>
        </p:nvCxnSpPr>
        <p:spPr>
          <a:xfrm rot="5400000">
            <a:off x="3863588" y="3655035"/>
            <a:ext cx="3960000" cy="0"/>
          </a:xfrm>
          <a:prstGeom prst="line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71C6436-E96F-C648-B8FD-94398DFD3BCA}"/>
              </a:ext>
            </a:extLst>
          </p:cNvPr>
          <p:cNvCxnSpPr>
            <a:cxnSpLocks/>
          </p:cNvCxnSpPr>
          <p:nvPr/>
        </p:nvCxnSpPr>
        <p:spPr>
          <a:xfrm rot="5400000">
            <a:off x="4034862" y="3655035"/>
            <a:ext cx="3960000" cy="0"/>
          </a:xfrm>
          <a:prstGeom prst="line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F6C7320-C3FB-F541-B9CF-D5EAA5BE5DA7}"/>
              </a:ext>
            </a:extLst>
          </p:cNvPr>
          <p:cNvCxnSpPr>
            <a:cxnSpLocks/>
          </p:cNvCxnSpPr>
          <p:nvPr/>
        </p:nvCxnSpPr>
        <p:spPr>
          <a:xfrm rot="5400000">
            <a:off x="5952738" y="3655035"/>
            <a:ext cx="3960000" cy="0"/>
          </a:xfrm>
          <a:prstGeom prst="line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A328DE7-3970-424E-A616-C6FBB0A13918}"/>
              </a:ext>
            </a:extLst>
          </p:cNvPr>
          <p:cNvCxnSpPr>
            <a:cxnSpLocks/>
          </p:cNvCxnSpPr>
          <p:nvPr/>
        </p:nvCxnSpPr>
        <p:spPr>
          <a:xfrm rot="5400000">
            <a:off x="6149412" y="3655035"/>
            <a:ext cx="3960000" cy="0"/>
          </a:xfrm>
          <a:prstGeom prst="line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5D21FD4-C7D7-6E4E-A35E-7619C1454B9F}"/>
              </a:ext>
            </a:extLst>
          </p:cNvPr>
          <p:cNvCxnSpPr>
            <a:cxnSpLocks/>
          </p:cNvCxnSpPr>
          <p:nvPr/>
        </p:nvCxnSpPr>
        <p:spPr>
          <a:xfrm rot="5400000">
            <a:off x="7977804" y="3655035"/>
            <a:ext cx="3960000" cy="0"/>
          </a:xfrm>
          <a:prstGeom prst="line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C89CCB6B-5EE8-BE40-A841-C4976455B441}"/>
              </a:ext>
            </a:extLst>
          </p:cNvPr>
          <p:cNvCxnSpPr/>
          <p:nvPr/>
        </p:nvCxnSpPr>
        <p:spPr>
          <a:xfrm>
            <a:off x="7274862" y="4348030"/>
            <a:ext cx="360000" cy="0"/>
          </a:xfrm>
          <a:prstGeom prst="line">
            <a:avLst/>
          </a:prstGeom>
          <a:ln w="25400">
            <a:solidFill>
              <a:schemeClr val="accent2"/>
            </a:solidFill>
            <a:headEnd type="none" w="lg" len="med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5E5D482-F72A-724E-9E86-2C9F4F9C92E4}"/>
              </a:ext>
            </a:extLst>
          </p:cNvPr>
          <p:cNvCxnSpPr/>
          <p:nvPr/>
        </p:nvCxnSpPr>
        <p:spPr>
          <a:xfrm>
            <a:off x="7636107" y="4797530"/>
            <a:ext cx="252000" cy="0"/>
          </a:xfrm>
          <a:prstGeom prst="line">
            <a:avLst/>
          </a:prstGeom>
          <a:ln w="25400">
            <a:solidFill>
              <a:schemeClr val="accent2"/>
            </a:solidFill>
            <a:headEnd type="none" w="lg" len="med"/>
            <a:tailEnd type="diamond" w="lg" len="lg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66FDFE2-913D-0E4D-A840-B28B60D7D67B}"/>
              </a:ext>
            </a:extLst>
          </p:cNvPr>
          <p:cNvCxnSpPr/>
          <p:nvPr/>
        </p:nvCxnSpPr>
        <p:spPr>
          <a:xfrm>
            <a:off x="8129412" y="4800609"/>
            <a:ext cx="1836000" cy="0"/>
          </a:xfrm>
          <a:prstGeom prst="line">
            <a:avLst/>
          </a:prstGeom>
          <a:ln w="25400">
            <a:solidFill>
              <a:schemeClr val="accent2"/>
            </a:solidFill>
            <a:headEnd type="diamond" w="lg" len="lg"/>
            <a:tailEnd type="diamond" w="lg" len="lg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D743343-84F3-A64D-8189-4652EA90D147}"/>
              </a:ext>
            </a:extLst>
          </p:cNvPr>
          <p:cNvCxnSpPr/>
          <p:nvPr/>
        </p:nvCxnSpPr>
        <p:spPr>
          <a:xfrm>
            <a:off x="6033335" y="3473996"/>
            <a:ext cx="756000" cy="0"/>
          </a:xfrm>
          <a:prstGeom prst="line">
            <a:avLst/>
          </a:prstGeom>
          <a:ln w="25400">
            <a:solidFill>
              <a:schemeClr val="accent2"/>
            </a:solidFill>
            <a:headEnd type="diamond" w="lg" len="lg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A9CC76A-4581-8E4C-918A-F16AE1FD66B0}"/>
              </a:ext>
            </a:extLst>
          </p:cNvPr>
          <p:cNvCxnSpPr/>
          <p:nvPr/>
        </p:nvCxnSpPr>
        <p:spPr>
          <a:xfrm>
            <a:off x="5290027" y="4372318"/>
            <a:ext cx="540000" cy="0"/>
          </a:xfrm>
          <a:prstGeom prst="line">
            <a:avLst/>
          </a:prstGeom>
          <a:ln w="25400">
            <a:solidFill>
              <a:schemeClr val="accent2"/>
            </a:solidFill>
            <a:headEnd type="none" w="lg" len="med"/>
            <a:tailEnd type="diamond" w="lg" len="lg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53011F20-6704-EF4F-95E5-9243E3C345F5}"/>
              </a:ext>
            </a:extLst>
          </p:cNvPr>
          <p:cNvCxnSpPr/>
          <p:nvPr/>
        </p:nvCxnSpPr>
        <p:spPr>
          <a:xfrm>
            <a:off x="6803807" y="3950866"/>
            <a:ext cx="360000" cy="0"/>
          </a:xfrm>
          <a:prstGeom prst="line">
            <a:avLst/>
          </a:prstGeom>
          <a:ln w="25400">
            <a:solidFill>
              <a:schemeClr val="accent2"/>
            </a:solidFill>
            <a:headEnd type="none" w="lg" len="med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513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17B75-788E-BC43-9A86-A7FE7944B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M&amp;A Environment Layout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48139B2-D990-0F44-9332-FC3F118CC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862" y="3105834"/>
            <a:ext cx="2188957" cy="3416300"/>
          </a:xfrm>
        </p:spPr>
        <p:txBody>
          <a:bodyPr/>
          <a:lstStyle/>
          <a:p>
            <a:r>
              <a:rPr lang="en-US" dirty="0"/>
              <a:t>What is a merger and a takeover?</a:t>
            </a:r>
          </a:p>
          <a:p>
            <a:r>
              <a:rPr lang="en-US" dirty="0"/>
              <a:t>How can we take control of another company?</a:t>
            </a:r>
          </a:p>
          <a:p>
            <a:r>
              <a:rPr lang="en-US" dirty="0"/>
              <a:t>What are the alternative takeover strategies?</a:t>
            </a:r>
          </a:p>
        </p:txBody>
      </p:sp>
      <p:sp>
        <p:nvSpPr>
          <p:cNvPr id="5" name="Text Box 7">
            <a:extLst>
              <a:ext uri="{FF2B5EF4-FFF2-40B4-BE49-F238E27FC236}">
                <a16:creationId xmlns:a16="http://schemas.microsoft.com/office/drawing/2014/main" id="{BD746EF5-1249-3E44-BDE3-02670AF2A9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2850" y="2381975"/>
            <a:ext cx="2188957" cy="694226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marL="0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86039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72078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58117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44156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30195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16234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02273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88312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sz="18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libri"/>
                <a:cs typeface="Calibri"/>
              </a:rPr>
              <a:t>IV: Quick Facts</a:t>
            </a:r>
          </a:p>
        </p:txBody>
      </p:sp>
      <p:sp>
        <p:nvSpPr>
          <p:cNvPr id="6" name="Text Box 8">
            <a:extLst>
              <a:ext uri="{FF2B5EF4-FFF2-40B4-BE49-F238E27FC236}">
                <a16:creationId xmlns:a16="http://schemas.microsoft.com/office/drawing/2014/main" id="{DD70811D-2A53-2146-AD8A-998485890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0191" y="2381975"/>
            <a:ext cx="2188957" cy="694226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marL="0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86039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72078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58117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44156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30195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16234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02273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88312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sz="18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libri"/>
                <a:cs typeface="Calibri"/>
              </a:rPr>
              <a:t>II: Key Stakeholders</a:t>
            </a:r>
          </a:p>
        </p:txBody>
      </p:sp>
      <p:sp>
        <p:nvSpPr>
          <p:cNvPr id="7" name="Text Box 9">
            <a:extLst>
              <a:ext uri="{FF2B5EF4-FFF2-40B4-BE49-F238E27FC236}">
                <a16:creationId xmlns:a16="http://schemas.microsoft.com/office/drawing/2014/main" id="{708AE549-5BF3-764A-8DA1-3A2EEB6339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862" y="2381975"/>
            <a:ext cx="2188957" cy="694226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marL="0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86039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72078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58117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44156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30195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16234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02273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88312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sz="18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libri"/>
                <a:cs typeface="Calibri"/>
              </a:rPr>
              <a:t>I: Key Definitions</a:t>
            </a:r>
          </a:p>
        </p:txBody>
      </p:sp>
      <p:sp>
        <p:nvSpPr>
          <p:cNvPr id="8" name="Text Box 22">
            <a:extLst>
              <a:ext uri="{FF2B5EF4-FFF2-40B4-BE49-F238E27FC236}">
                <a16:creationId xmlns:a16="http://schemas.microsoft.com/office/drawing/2014/main" id="{C2F4FE40-43B1-1E49-AC9C-3A95B16DF4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4179" y="2381975"/>
            <a:ext cx="2188957" cy="694226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marL="0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86039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72078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58117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44156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30195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16234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02273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88312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sz="18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libri"/>
                <a:cs typeface="Calibri"/>
              </a:rPr>
              <a:t>V: Key stages of the M&amp;A </a:t>
            </a:r>
            <a:r>
              <a:rPr lang="en-US" sz="1800" dirty="0">
                <a:solidFill>
                  <a:schemeClr val="accent6"/>
                </a:solidFill>
                <a:latin typeface="Calibri"/>
                <a:cs typeface="Calibri"/>
              </a:rPr>
              <a:t>process</a:t>
            </a:r>
          </a:p>
        </p:txBody>
      </p:sp>
      <p:sp>
        <p:nvSpPr>
          <p:cNvPr id="9" name="Text Box 40">
            <a:extLst>
              <a:ext uri="{FF2B5EF4-FFF2-40B4-BE49-F238E27FC236}">
                <a16:creationId xmlns:a16="http://schemas.microsoft.com/office/drawing/2014/main" id="{CF6807EB-BB91-8E48-A1BE-C978AD8F74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1521" y="2381975"/>
            <a:ext cx="2188957" cy="694226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marL="0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86039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72078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58117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44156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30195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16234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02273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88312" algn="l" defTabSz="586039" rtl="0" eaLnBrk="1" latinLnBrk="0" hangingPunct="1"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sz="18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libri"/>
                <a:cs typeface="Calibri"/>
              </a:rPr>
              <a:t>III: Main Motivations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4BD2BE2-4DA1-414F-A744-0DA7C7432AC7}"/>
              </a:ext>
            </a:extLst>
          </p:cNvPr>
          <p:cNvSpPr txBox="1">
            <a:spLocks/>
          </p:cNvSpPr>
          <p:nvPr/>
        </p:nvSpPr>
        <p:spPr>
          <a:xfrm>
            <a:off x="2660191" y="3105834"/>
            <a:ext cx="2188957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Who are the key players?</a:t>
            </a:r>
          </a:p>
          <a:p>
            <a:r>
              <a:rPr lang="en-US" dirty="0"/>
              <a:t>What are their influence?</a:t>
            </a:r>
          </a:p>
          <a:p>
            <a:r>
              <a:rPr lang="en-US" dirty="0"/>
              <a:t>Who is impacted?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64BA005-9B87-ED41-B105-D63F24D5B8DC}"/>
              </a:ext>
            </a:extLst>
          </p:cNvPr>
          <p:cNvSpPr txBox="1">
            <a:spLocks/>
          </p:cNvSpPr>
          <p:nvPr/>
        </p:nvSpPr>
        <p:spPr>
          <a:xfrm>
            <a:off x="5001521" y="3105834"/>
            <a:ext cx="2188957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Why M&amp;A happen?</a:t>
            </a:r>
          </a:p>
          <a:p>
            <a:r>
              <a:rPr lang="en-US" dirty="0"/>
              <a:t>What are the main obstacles?</a:t>
            </a:r>
          </a:p>
          <a:p>
            <a:r>
              <a:rPr lang="en-US" dirty="0"/>
              <a:t>Why we should avoid M&amp;A?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D00D3E0-CE72-BE40-9514-65A1F0A1294F}"/>
              </a:ext>
            </a:extLst>
          </p:cNvPr>
          <p:cNvSpPr txBox="1">
            <a:spLocks/>
          </p:cNvSpPr>
          <p:nvPr/>
        </p:nvSpPr>
        <p:spPr>
          <a:xfrm>
            <a:off x="7342849" y="3105834"/>
            <a:ext cx="2188957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How did M&amp;A evolve throughout time?</a:t>
            </a:r>
          </a:p>
          <a:p>
            <a:r>
              <a:rPr lang="en-US" dirty="0"/>
              <a:t>What are the facts on local and cross-border deals</a:t>
            </a:r>
          </a:p>
          <a:p>
            <a:r>
              <a:rPr lang="en-US" dirty="0"/>
              <a:t>What about sectors?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FDFACF6-379A-E746-9209-23C111B1A474}"/>
              </a:ext>
            </a:extLst>
          </p:cNvPr>
          <p:cNvSpPr txBox="1">
            <a:spLocks/>
          </p:cNvSpPr>
          <p:nvPr/>
        </p:nvSpPr>
        <p:spPr>
          <a:xfrm>
            <a:off x="9684179" y="3105834"/>
            <a:ext cx="2188957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are the stages of the M&amp;A process?</a:t>
            </a:r>
          </a:p>
          <a:p>
            <a:r>
              <a:rPr lang="en-US" dirty="0"/>
              <a:t>How to fill the requirements of each stage?</a:t>
            </a:r>
          </a:p>
          <a:p>
            <a:r>
              <a:rPr lang="en-US" dirty="0"/>
              <a:t>Why do M&amp;A fail and how to make them succeed?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877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A9DDCD-F1F5-7747-AFF6-5195CC7F6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sz="3600" dirty="0">
                <a:solidFill>
                  <a:schemeClr val="tx1"/>
                </a:solidFill>
              </a:rPr>
              <a:t>Merger? Acquisition?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b="1" dirty="0">
                <a:solidFill>
                  <a:schemeClr val="tx1"/>
                </a:solidFill>
              </a:rPr>
              <a:t>Key Definitions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29C3D-7D10-5F42-8062-402BFC82F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50739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Merger: “A corporate restructuring agreement that unites two or more existing companies into one new company” </a:t>
            </a:r>
            <a:r>
              <a:rPr lang="en-US" dirty="0">
                <a:solidFill>
                  <a:schemeClr val="accent6"/>
                </a:solidFill>
              </a:rPr>
              <a:t>Exxon-Mobil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Acquisition: “When one company purchases most or all of another company's shares to gain control of that company” </a:t>
            </a:r>
            <a:r>
              <a:rPr lang="en-US" dirty="0">
                <a:solidFill>
                  <a:schemeClr val="accent6"/>
                </a:solidFill>
              </a:rPr>
              <a:t>Disney-Marvel</a:t>
            </a:r>
            <a:endParaRPr lang="en-US" dirty="0">
              <a:solidFill>
                <a:schemeClr val="tx1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What happens when ABC Corp acquires more than 50% of the shares of XYZ Inc.? ==&gt; Control!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In this example ABC is either the acquirer, the bidder or the tenderer and XYZ is the target or the acquired company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ABC is on the buy-side, XYZ on the sell-side. XYZ is being </a:t>
            </a:r>
            <a:r>
              <a:rPr lang="en-US" dirty="0" err="1">
                <a:solidFill>
                  <a:schemeClr val="tx1"/>
                </a:solidFill>
              </a:rPr>
              <a:t>sollicited</a:t>
            </a:r>
            <a:r>
              <a:rPr lang="en-US" dirty="0">
                <a:solidFill>
                  <a:schemeClr val="tx1"/>
                </a:solidFill>
              </a:rPr>
              <a:t> by the tender offer of ABC</a:t>
            </a:r>
          </a:p>
        </p:txBody>
      </p:sp>
    </p:spTree>
    <p:extLst>
      <p:ext uri="{BB962C8B-B14F-4D97-AF65-F5344CB8AC3E}">
        <p14:creationId xmlns:p14="http://schemas.microsoft.com/office/powerpoint/2010/main" val="1209849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A9DDCD-F1F5-7747-AFF6-5195CC7F6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sz="3600" dirty="0">
                <a:solidFill>
                  <a:schemeClr val="tx1"/>
                </a:solidFill>
              </a:rPr>
              <a:t>Horizontal Vs. Vertical Merger?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b="1" dirty="0">
                <a:solidFill>
                  <a:schemeClr val="tx1"/>
                </a:solidFill>
              </a:rPr>
              <a:t>Key Definitions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29C3D-7D10-5F42-8062-402BFC82F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50739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Horizontal Integration or Merger: “occurs between firms that operate in the same industry”. “May also occur with the acquisition of a business operating at the same level of the value chain in a different industry”.  </a:t>
            </a:r>
            <a:r>
              <a:rPr lang="en-US" dirty="0">
                <a:solidFill>
                  <a:schemeClr val="accent6"/>
                </a:solidFill>
              </a:rPr>
              <a:t>Exxon-Mobil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Vertical Integration or Merger: “strategy whereby a company owns or controls its suppliers, distributors, or retail locations to control its value or supply chain” </a:t>
            </a:r>
            <a:r>
              <a:rPr lang="en-US" dirty="0">
                <a:solidFill>
                  <a:schemeClr val="accent6"/>
                </a:solidFill>
              </a:rPr>
              <a:t>IKEA-</a:t>
            </a:r>
            <a:r>
              <a:rPr lang="en-US" dirty="0" err="1">
                <a:solidFill>
                  <a:schemeClr val="accent6"/>
                </a:solidFill>
              </a:rPr>
              <a:t>Baltif</a:t>
            </a:r>
            <a:r>
              <a:rPr lang="en-US" dirty="0">
                <a:solidFill>
                  <a:schemeClr val="accent6"/>
                </a:solidFill>
              </a:rPr>
              <a:t> Forests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444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A9DDCD-F1F5-7747-AFF6-5195CC7F6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6" y="1085549"/>
            <a:ext cx="3608741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sz="3600" dirty="0">
                <a:solidFill>
                  <a:schemeClr val="tx1"/>
                </a:solidFill>
              </a:rPr>
              <a:t>Consolidation? Takeover?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b="1" dirty="0">
                <a:solidFill>
                  <a:schemeClr val="tx1"/>
                </a:solidFill>
              </a:rPr>
              <a:t>Key Definitions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29C3D-7D10-5F42-8062-402BFC82F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50739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Consolidation: “Unification of two or more corporations by dissolution of existing ones and creation of a single new corporation” </a:t>
            </a:r>
            <a:r>
              <a:rPr lang="en-US" dirty="0">
                <a:solidFill>
                  <a:schemeClr val="accent6"/>
                </a:solidFill>
              </a:rPr>
              <a:t>Citicorp &amp; Travelers’ Insurance Group became Citigroup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Takeover (or buyout): “When the target company does not consent to the acquisition” </a:t>
            </a:r>
            <a:r>
              <a:rPr lang="en-US" dirty="0" err="1">
                <a:solidFill>
                  <a:schemeClr val="accent6"/>
                </a:solidFill>
              </a:rPr>
              <a:t>Inbev</a:t>
            </a:r>
            <a:r>
              <a:rPr lang="en-US" dirty="0">
                <a:solidFill>
                  <a:schemeClr val="accent6"/>
                </a:solidFill>
              </a:rPr>
              <a:t>-Anheuser Busch </a:t>
            </a:r>
            <a:r>
              <a:rPr lang="en-US" dirty="0">
                <a:solidFill>
                  <a:schemeClr val="accent6"/>
                </a:solidFill>
                <a:hlinkClick r:id="rId3"/>
              </a:rPr>
              <a:t>--&gt;</a:t>
            </a:r>
            <a:endParaRPr lang="en-US" dirty="0">
              <a:solidFill>
                <a:schemeClr val="accent6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Also called ‘unfriendly acquisition’ or ‘hostile takeover’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A friendly takeover is an acquisition of non-equals with a part of the target board consenting to the deal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982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AF0D2-6F3A-0546-A5E4-2D9DE0BE2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All of the above can be considered as Acquisitions</a:t>
            </a:r>
          </a:p>
        </p:txBody>
      </p:sp>
    </p:spTree>
    <p:extLst>
      <p:ext uri="{BB962C8B-B14F-4D97-AF65-F5344CB8AC3E}">
        <p14:creationId xmlns:p14="http://schemas.microsoft.com/office/powerpoint/2010/main" val="3589141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04958EC-5A3C-E546-9909-C7E4CE568BBF}"/>
              </a:ext>
            </a:extLst>
          </p:cNvPr>
          <p:cNvSpPr/>
          <p:nvPr/>
        </p:nvSpPr>
        <p:spPr>
          <a:xfrm>
            <a:off x="953247" y="3689160"/>
            <a:ext cx="9905999" cy="262518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72000" tIns="45720" rIns="72000" bIns="45720" rtlCol="0" anchor="ctr">
            <a:noAutofit/>
          </a:bodyPr>
          <a:lstStyle/>
          <a:p>
            <a:pPr algn="just">
              <a:spcBef>
                <a:spcPts val="900"/>
              </a:spcBef>
              <a:buClr>
                <a:schemeClr val="tx2">
                  <a:lumMod val="50000"/>
                </a:schemeClr>
              </a:buClr>
              <a:tabLst>
                <a:tab pos="7372350" algn="l"/>
              </a:tabLst>
            </a:pPr>
            <a:endParaRPr lang="en-US" sz="1050" dirty="0">
              <a:solidFill>
                <a:srgbClr val="002060"/>
              </a:solidFill>
              <a:latin typeface="Century Gothic" panose="020B0502020202020204" pitchFamily="34" charset="0"/>
            </a:endParaRPr>
          </a:p>
        </p:txBody>
      </p:sp>
      <p:sp>
        <p:nvSpPr>
          <p:cNvPr id="5" name="ZoneTexte 38">
            <a:extLst>
              <a:ext uri="{FF2B5EF4-FFF2-40B4-BE49-F238E27FC236}">
                <a16:creationId xmlns:a16="http://schemas.microsoft.com/office/drawing/2014/main" id="{75A06165-EB32-C342-82DC-2D3B006B3953}"/>
              </a:ext>
            </a:extLst>
          </p:cNvPr>
          <p:cNvSpPr txBox="1"/>
          <p:nvPr/>
        </p:nvSpPr>
        <p:spPr>
          <a:xfrm>
            <a:off x="1340295" y="6542933"/>
            <a:ext cx="1151277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50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  <a:cs typeface="Avenir Light"/>
              </a:rPr>
              <a:t>Copyright 2019 NOVEO Conseil</a:t>
            </a:r>
          </a:p>
        </p:txBody>
      </p:sp>
      <p:sp>
        <p:nvSpPr>
          <p:cNvPr id="6" name="Freeform 48">
            <a:extLst>
              <a:ext uri="{FF2B5EF4-FFF2-40B4-BE49-F238E27FC236}">
                <a16:creationId xmlns:a16="http://schemas.microsoft.com/office/drawing/2014/main" id="{7BEFE370-BC03-6B43-ACAC-6BB9AE3FB864}"/>
              </a:ext>
            </a:extLst>
          </p:cNvPr>
          <p:cNvSpPr>
            <a:spLocks/>
          </p:cNvSpPr>
          <p:nvPr/>
        </p:nvSpPr>
        <p:spPr bwMode="auto">
          <a:xfrm>
            <a:off x="1920288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accent3"/>
          </a:solidFill>
          <a:ln w="5715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Customer relationship</a:t>
            </a:r>
          </a:p>
        </p:txBody>
      </p:sp>
      <p:sp>
        <p:nvSpPr>
          <p:cNvPr id="7" name="Freeform 50">
            <a:extLst>
              <a:ext uri="{FF2B5EF4-FFF2-40B4-BE49-F238E27FC236}">
                <a16:creationId xmlns:a16="http://schemas.microsoft.com/office/drawing/2014/main" id="{C62FDF66-0193-C342-AC19-991A7A25291A}"/>
              </a:ext>
            </a:extLst>
          </p:cNvPr>
          <p:cNvSpPr>
            <a:spLocks/>
          </p:cNvSpPr>
          <p:nvPr/>
        </p:nvSpPr>
        <p:spPr bwMode="auto">
          <a:xfrm>
            <a:off x="3000242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accent3"/>
          </a:solidFill>
          <a:ln w="5715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Customer acquisition</a:t>
            </a:r>
          </a:p>
        </p:txBody>
      </p:sp>
      <p:sp>
        <p:nvSpPr>
          <p:cNvPr id="8" name="Freeform 52">
            <a:extLst>
              <a:ext uri="{FF2B5EF4-FFF2-40B4-BE49-F238E27FC236}">
                <a16:creationId xmlns:a16="http://schemas.microsoft.com/office/drawing/2014/main" id="{C2CA27F5-83BA-204A-B6FA-8E495571718C}"/>
              </a:ext>
            </a:extLst>
          </p:cNvPr>
          <p:cNvSpPr>
            <a:spLocks/>
          </p:cNvSpPr>
          <p:nvPr/>
        </p:nvSpPr>
        <p:spPr bwMode="auto">
          <a:xfrm>
            <a:off x="4080196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bg2">
              <a:lumMod val="90000"/>
            </a:schemeClr>
          </a:solidFill>
          <a:ln w="57150" cap="rnd" cmpd="sng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Financial management</a:t>
            </a:r>
          </a:p>
        </p:txBody>
      </p:sp>
      <p:sp>
        <p:nvSpPr>
          <p:cNvPr id="9" name="Freeform 54">
            <a:extLst>
              <a:ext uri="{FF2B5EF4-FFF2-40B4-BE49-F238E27FC236}">
                <a16:creationId xmlns:a16="http://schemas.microsoft.com/office/drawing/2014/main" id="{C7945B82-2099-6B4E-AC64-BF9EF5E91E87}"/>
              </a:ext>
            </a:extLst>
          </p:cNvPr>
          <p:cNvSpPr>
            <a:spLocks/>
          </p:cNvSpPr>
          <p:nvPr/>
        </p:nvSpPr>
        <p:spPr bwMode="auto">
          <a:xfrm>
            <a:off x="5160150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accent3"/>
          </a:solidFill>
          <a:ln w="5715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Portfolio management</a:t>
            </a:r>
          </a:p>
        </p:txBody>
      </p:sp>
      <p:sp>
        <p:nvSpPr>
          <p:cNvPr id="10" name="Freeform 58">
            <a:extLst>
              <a:ext uri="{FF2B5EF4-FFF2-40B4-BE49-F238E27FC236}">
                <a16:creationId xmlns:a16="http://schemas.microsoft.com/office/drawing/2014/main" id="{2B54A3BD-9AC2-A24B-A7AD-7DA4DB6E852B}"/>
              </a:ext>
            </a:extLst>
          </p:cNvPr>
          <p:cNvSpPr>
            <a:spLocks/>
          </p:cNvSpPr>
          <p:nvPr/>
        </p:nvSpPr>
        <p:spPr bwMode="auto">
          <a:xfrm>
            <a:off x="7320058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accent3"/>
          </a:solidFill>
          <a:ln w="5715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Transaction Services</a:t>
            </a:r>
          </a:p>
        </p:txBody>
      </p:sp>
      <p:sp>
        <p:nvSpPr>
          <p:cNvPr id="11" name="Freeform 64">
            <a:extLst>
              <a:ext uri="{FF2B5EF4-FFF2-40B4-BE49-F238E27FC236}">
                <a16:creationId xmlns:a16="http://schemas.microsoft.com/office/drawing/2014/main" id="{7317D811-DE4A-B641-B432-586A7EEA05A8}"/>
              </a:ext>
            </a:extLst>
          </p:cNvPr>
          <p:cNvSpPr>
            <a:spLocks/>
          </p:cNvSpPr>
          <p:nvPr/>
        </p:nvSpPr>
        <p:spPr bwMode="auto">
          <a:xfrm>
            <a:off x="5160150" y="3965575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accent3"/>
          </a:solidFill>
          <a:ln w="5715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rIns="0" anchor="ctr"/>
          <a:lstStyle/>
          <a:p>
            <a:pPr algn="ctr"/>
            <a:r>
              <a:rPr lang="en-GB" sz="900" b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Customer account management</a:t>
            </a:r>
          </a:p>
        </p:txBody>
      </p:sp>
      <p:sp>
        <p:nvSpPr>
          <p:cNvPr id="12" name="Freeform 66">
            <a:extLst>
              <a:ext uri="{FF2B5EF4-FFF2-40B4-BE49-F238E27FC236}">
                <a16:creationId xmlns:a16="http://schemas.microsoft.com/office/drawing/2014/main" id="{8E4B2A29-3E6C-824E-B36F-63F401D7C95C}"/>
              </a:ext>
            </a:extLst>
          </p:cNvPr>
          <p:cNvSpPr>
            <a:spLocks/>
          </p:cNvSpPr>
          <p:nvPr/>
        </p:nvSpPr>
        <p:spPr bwMode="auto">
          <a:xfrm>
            <a:off x="5160150" y="2978346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accent3"/>
          </a:solidFill>
          <a:ln w="5715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Advisory</a:t>
            </a:r>
          </a:p>
        </p:txBody>
      </p:sp>
      <p:sp>
        <p:nvSpPr>
          <p:cNvPr id="13" name="Freeform 56">
            <a:extLst>
              <a:ext uri="{FF2B5EF4-FFF2-40B4-BE49-F238E27FC236}">
                <a16:creationId xmlns:a16="http://schemas.microsoft.com/office/drawing/2014/main" id="{375C35B1-59EC-2A46-A8F0-2062720A05E2}"/>
              </a:ext>
            </a:extLst>
          </p:cNvPr>
          <p:cNvSpPr>
            <a:spLocks/>
          </p:cNvSpPr>
          <p:nvPr/>
        </p:nvSpPr>
        <p:spPr bwMode="auto">
          <a:xfrm>
            <a:off x="6240104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accent3"/>
          </a:solidFill>
          <a:ln w="5715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Execution</a:t>
            </a:r>
          </a:p>
        </p:txBody>
      </p:sp>
      <p:cxnSp>
        <p:nvCxnSpPr>
          <p:cNvPr id="14" name="Connecteur droit 16">
            <a:extLst>
              <a:ext uri="{FF2B5EF4-FFF2-40B4-BE49-F238E27FC236}">
                <a16:creationId xmlns:a16="http://schemas.microsoft.com/office/drawing/2014/main" id="{01228866-5D06-8948-977F-B6B0F1B03219}"/>
              </a:ext>
            </a:extLst>
          </p:cNvPr>
          <p:cNvCxnSpPr>
            <a:cxnSpLocks/>
          </p:cNvCxnSpPr>
          <p:nvPr/>
        </p:nvCxnSpPr>
        <p:spPr>
          <a:xfrm flipV="1">
            <a:off x="3405972" y="2972970"/>
            <a:ext cx="0" cy="494130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ZoneTexte 17">
            <a:extLst>
              <a:ext uri="{FF2B5EF4-FFF2-40B4-BE49-F238E27FC236}">
                <a16:creationId xmlns:a16="http://schemas.microsoft.com/office/drawing/2014/main" id="{A3519F5F-4422-204B-99A9-0FF2DD6F0FEF}"/>
              </a:ext>
            </a:extLst>
          </p:cNvPr>
          <p:cNvSpPr txBox="1"/>
          <p:nvPr/>
        </p:nvSpPr>
        <p:spPr>
          <a:xfrm>
            <a:off x="3069044" y="2689840"/>
            <a:ext cx="80022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050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R3 Corda</a:t>
            </a:r>
          </a:p>
        </p:txBody>
      </p:sp>
      <p:cxnSp>
        <p:nvCxnSpPr>
          <p:cNvPr id="16" name="Connecteur droit 37">
            <a:extLst>
              <a:ext uri="{FF2B5EF4-FFF2-40B4-BE49-F238E27FC236}">
                <a16:creationId xmlns:a16="http://schemas.microsoft.com/office/drawing/2014/main" id="{E7B0228B-817C-8D45-BE79-D4DD2C811CB1}"/>
              </a:ext>
            </a:extLst>
          </p:cNvPr>
          <p:cNvCxnSpPr>
            <a:cxnSpLocks/>
          </p:cNvCxnSpPr>
          <p:nvPr/>
        </p:nvCxnSpPr>
        <p:spPr>
          <a:xfrm flipV="1">
            <a:off x="5646664" y="2699766"/>
            <a:ext cx="0" cy="273204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ZoneTexte 40">
            <a:extLst>
              <a:ext uri="{FF2B5EF4-FFF2-40B4-BE49-F238E27FC236}">
                <a16:creationId xmlns:a16="http://schemas.microsoft.com/office/drawing/2014/main" id="{4EEB0D92-A228-FA44-B5E9-E18AC4131FEE}"/>
              </a:ext>
            </a:extLst>
          </p:cNvPr>
          <p:cNvSpPr txBox="1"/>
          <p:nvPr/>
        </p:nvSpPr>
        <p:spPr>
          <a:xfrm>
            <a:off x="5305331" y="2400516"/>
            <a:ext cx="68320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050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Gambit</a:t>
            </a:r>
          </a:p>
        </p:txBody>
      </p:sp>
      <p:sp>
        <p:nvSpPr>
          <p:cNvPr id="18" name="Titre 1">
            <a:extLst>
              <a:ext uri="{FF2B5EF4-FFF2-40B4-BE49-F238E27FC236}">
                <a16:creationId xmlns:a16="http://schemas.microsoft.com/office/drawing/2014/main" id="{665B5B32-4348-164D-BC8B-A6103F7DF334}"/>
              </a:ext>
            </a:extLst>
          </p:cNvPr>
          <p:cNvSpPr txBox="1">
            <a:spLocks/>
          </p:cNvSpPr>
          <p:nvPr/>
        </p:nvSpPr>
        <p:spPr>
          <a:xfrm>
            <a:off x="1270747" y="336550"/>
            <a:ext cx="9022220" cy="11858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US" sz="3600" dirty="0" err="1">
                <a:solidFill>
                  <a:schemeClr val="tx2"/>
                </a:solidFill>
                <a:latin typeface="Century Gothic" panose="020B0502020202020204" pitchFamily="34" charset="0"/>
                <a:cs typeface="Avenir Light"/>
              </a:rPr>
              <a:t>Fintechs</a:t>
            </a:r>
            <a:r>
              <a:rPr lang="en" sz="3600" dirty="0">
                <a:solidFill>
                  <a:schemeClr val="tx2"/>
                </a:solidFill>
                <a:latin typeface="Century Gothic" panose="020B0502020202020204" pitchFamily="34" charset="0"/>
                <a:cs typeface="Avenir Light"/>
              </a:rPr>
              <a:t> in the Private Banking value chain</a:t>
            </a:r>
            <a:br>
              <a:rPr lang="en-GB" sz="1900" dirty="0">
                <a:latin typeface="Century Gothic" panose="020B0502020202020204" pitchFamily="34" charset="0"/>
                <a:ea typeface="Avenir Light" charset="0"/>
                <a:cs typeface="Avenir Light" charset="0"/>
              </a:rPr>
            </a:br>
            <a:r>
              <a:rPr lang="fr-CH" sz="1800" dirty="0">
                <a:solidFill>
                  <a:schemeClr val="accent6"/>
                </a:solidFill>
                <a:latin typeface="Century Gothic"/>
                <a:ea typeface="Avenir Light" charset="0"/>
                <a:cs typeface="Avenir Light" charset="0"/>
              </a:rPr>
              <a:t>Business Case</a:t>
            </a:r>
            <a:endParaRPr lang="en-GB" sz="1900" dirty="0">
              <a:solidFill>
                <a:schemeClr val="accent6"/>
              </a:solidFill>
              <a:latin typeface="Century Gothic" panose="020B0502020202020204" pitchFamily="34" charset="0"/>
              <a:ea typeface="Avenir Light" charset="0"/>
              <a:cs typeface="Avenir Light" charset="0"/>
            </a:endParaRPr>
          </a:p>
        </p:txBody>
      </p:sp>
      <p:cxnSp>
        <p:nvCxnSpPr>
          <p:cNvPr id="19" name="Connecteur droit 16">
            <a:extLst>
              <a:ext uri="{FF2B5EF4-FFF2-40B4-BE49-F238E27FC236}">
                <a16:creationId xmlns:a16="http://schemas.microsoft.com/office/drawing/2014/main" id="{765EC78F-7FD1-C04C-B856-15330EC81CCE}"/>
              </a:ext>
            </a:extLst>
          </p:cNvPr>
          <p:cNvCxnSpPr>
            <a:cxnSpLocks/>
          </p:cNvCxnSpPr>
          <p:nvPr/>
        </p:nvCxnSpPr>
        <p:spPr>
          <a:xfrm flipV="1">
            <a:off x="3403904" y="3911568"/>
            <a:ext cx="0" cy="494130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ZoneTexte 17">
            <a:extLst>
              <a:ext uri="{FF2B5EF4-FFF2-40B4-BE49-F238E27FC236}">
                <a16:creationId xmlns:a16="http://schemas.microsoft.com/office/drawing/2014/main" id="{CD4CF7C6-8EC3-8B4B-9394-71A9E7749D27}"/>
              </a:ext>
            </a:extLst>
          </p:cNvPr>
          <p:cNvSpPr txBox="1"/>
          <p:nvPr/>
        </p:nvSpPr>
        <p:spPr>
          <a:xfrm>
            <a:off x="2984418" y="4460300"/>
            <a:ext cx="845103" cy="5463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fr-FR" sz="1050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R3 Corda</a:t>
            </a:r>
          </a:p>
          <a:p>
            <a:pPr algn="ctr">
              <a:lnSpc>
                <a:spcPct val="150000"/>
              </a:lnSpc>
            </a:pPr>
            <a:r>
              <a:rPr lang="fr-FR" sz="1050" dirty="0" err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Quantexa</a:t>
            </a:r>
            <a:endParaRPr lang="fr-FR" sz="1050" dirty="0">
              <a:solidFill>
                <a:schemeClr val="tx2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21" name="Connecteur droit 16">
            <a:extLst>
              <a:ext uri="{FF2B5EF4-FFF2-40B4-BE49-F238E27FC236}">
                <a16:creationId xmlns:a16="http://schemas.microsoft.com/office/drawing/2014/main" id="{9D63308B-8E14-4342-878E-00ADD0B0E42C}"/>
              </a:ext>
            </a:extLst>
          </p:cNvPr>
          <p:cNvCxnSpPr>
            <a:cxnSpLocks/>
          </p:cNvCxnSpPr>
          <p:nvPr/>
        </p:nvCxnSpPr>
        <p:spPr>
          <a:xfrm flipV="1">
            <a:off x="6680985" y="3911568"/>
            <a:ext cx="0" cy="290759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oneTexte 17">
            <a:extLst>
              <a:ext uri="{FF2B5EF4-FFF2-40B4-BE49-F238E27FC236}">
                <a16:creationId xmlns:a16="http://schemas.microsoft.com/office/drawing/2014/main" id="{15CFDB6D-04B6-814B-BBA5-B75E44D71E20}"/>
              </a:ext>
            </a:extLst>
          </p:cNvPr>
          <p:cNvSpPr txBox="1"/>
          <p:nvPr/>
        </p:nvSpPr>
        <p:spPr>
          <a:xfrm>
            <a:off x="6442687" y="4134861"/>
            <a:ext cx="541399" cy="303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fr-FR" sz="1050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Bud</a:t>
            </a:r>
          </a:p>
        </p:txBody>
      </p:sp>
      <p:cxnSp>
        <p:nvCxnSpPr>
          <p:cNvPr id="23" name="Connecteur droit 16">
            <a:extLst>
              <a:ext uri="{FF2B5EF4-FFF2-40B4-BE49-F238E27FC236}">
                <a16:creationId xmlns:a16="http://schemas.microsoft.com/office/drawing/2014/main" id="{FE618987-A658-384C-84AE-2215E04F03D7}"/>
              </a:ext>
            </a:extLst>
          </p:cNvPr>
          <p:cNvCxnSpPr>
            <a:cxnSpLocks/>
          </p:cNvCxnSpPr>
          <p:nvPr/>
        </p:nvCxnSpPr>
        <p:spPr>
          <a:xfrm flipV="1">
            <a:off x="2369582" y="2997403"/>
            <a:ext cx="0" cy="494130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ZoneTexte 17">
            <a:extLst>
              <a:ext uri="{FF2B5EF4-FFF2-40B4-BE49-F238E27FC236}">
                <a16:creationId xmlns:a16="http://schemas.microsoft.com/office/drawing/2014/main" id="{E6FF6F6A-F121-6046-ABAB-A8D2D0A049D0}"/>
              </a:ext>
            </a:extLst>
          </p:cNvPr>
          <p:cNvSpPr txBox="1"/>
          <p:nvPr/>
        </p:nvSpPr>
        <p:spPr>
          <a:xfrm>
            <a:off x="1720289" y="2553094"/>
            <a:ext cx="131638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050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Digital </a:t>
            </a:r>
            <a:r>
              <a:rPr lang="fr-FR" sz="1050" dirty="0" err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Reasoning</a:t>
            </a:r>
            <a:endParaRPr lang="fr-FR" sz="1050" dirty="0">
              <a:solidFill>
                <a:schemeClr val="tx2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25" name="Connecteur droit 16">
            <a:extLst>
              <a:ext uri="{FF2B5EF4-FFF2-40B4-BE49-F238E27FC236}">
                <a16:creationId xmlns:a16="http://schemas.microsoft.com/office/drawing/2014/main" id="{033B4D7A-1E02-0B46-9D09-B90CAB98FF59}"/>
              </a:ext>
            </a:extLst>
          </p:cNvPr>
          <p:cNvCxnSpPr>
            <a:cxnSpLocks/>
          </p:cNvCxnSpPr>
          <p:nvPr/>
        </p:nvCxnSpPr>
        <p:spPr>
          <a:xfrm flipV="1">
            <a:off x="7805450" y="3862141"/>
            <a:ext cx="0" cy="494130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ZoneTexte 17">
            <a:extLst>
              <a:ext uri="{FF2B5EF4-FFF2-40B4-BE49-F238E27FC236}">
                <a16:creationId xmlns:a16="http://schemas.microsoft.com/office/drawing/2014/main" id="{0701C8C8-AA6B-464B-B70A-076C19462954}"/>
              </a:ext>
            </a:extLst>
          </p:cNvPr>
          <p:cNvSpPr txBox="1"/>
          <p:nvPr/>
        </p:nvSpPr>
        <p:spPr>
          <a:xfrm>
            <a:off x="7379602" y="4357287"/>
            <a:ext cx="803426" cy="3039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fr-FR" sz="1050" dirty="0" err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Tradeshfit</a:t>
            </a:r>
            <a:endParaRPr lang="fr-FR" sz="1050" dirty="0">
              <a:solidFill>
                <a:schemeClr val="tx2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27" name="ZoneTexte 17">
            <a:extLst>
              <a:ext uri="{FF2B5EF4-FFF2-40B4-BE49-F238E27FC236}">
                <a16:creationId xmlns:a16="http://schemas.microsoft.com/office/drawing/2014/main" id="{8F615E4E-7446-DB4C-B5D9-7736C7038792}"/>
              </a:ext>
            </a:extLst>
          </p:cNvPr>
          <p:cNvSpPr txBox="1"/>
          <p:nvPr/>
        </p:nvSpPr>
        <p:spPr>
          <a:xfrm>
            <a:off x="1940964" y="4460299"/>
            <a:ext cx="72968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050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WeChat</a:t>
            </a:r>
          </a:p>
        </p:txBody>
      </p:sp>
      <p:sp>
        <p:nvSpPr>
          <p:cNvPr id="28" name="ZoneTexte 17">
            <a:extLst>
              <a:ext uri="{FF2B5EF4-FFF2-40B4-BE49-F238E27FC236}">
                <a16:creationId xmlns:a16="http://schemas.microsoft.com/office/drawing/2014/main" id="{E2FC250A-860A-534C-86F9-6533A87326A6}"/>
              </a:ext>
            </a:extLst>
          </p:cNvPr>
          <p:cNvSpPr txBox="1"/>
          <p:nvPr/>
        </p:nvSpPr>
        <p:spPr>
          <a:xfrm>
            <a:off x="5315024" y="4608598"/>
            <a:ext cx="795411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050" dirty="0" err="1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Marstone</a:t>
            </a:r>
            <a:endParaRPr lang="fr-FR" sz="1050" dirty="0">
              <a:solidFill>
                <a:schemeClr val="tx2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29" name="Connecteur droit 16">
            <a:extLst>
              <a:ext uri="{FF2B5EF4-FFF2-40B4-BE49-F238E27FC236}">
                <a16:creationId xmlns:a16="http://schemas.microsoft.com/office/drawing/2014/main" id="{FFD9F064-CD16-0044-AC84-3D1B78340834}"/>
              </a:ext>
            </a:extLst>
          </p:cNvPr>
          <p:cNvCxnSpPr>
            <a:cxnSpLocks/>
          </p:cNvCxnSpPr>
          <p:nvPr/>
        </p:nvCxnSpPr>
        <p:spPr>
          <a:xfrm flipV="1">
            <a:off x="2378293" y="3911568"/>
            <a:ext cx="0" cy="494130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Connecteur droit 16">
            <a:extLst>
              <a:ext uri="{FF2B5EF4-FFF2-40B4-BE49-F238E27FC236}">
                <a16:creationId xmlns:a16="http://schemas.microsoft.com/office/drawing/2014/main" id="{910D50B0-007E-6C4F-9763-121C84DD522A}"/>
              </a:ext>
            </a:extLst>
          </p:cNvPr>
          <p:cNvCxnSpPr>
            <a:cxnSpLocks/>
          </p:cNvCxnSpPr>
          <p:nvPr/>
        </p:nvCxnSpPr>
        <p:spPr>
          <a:xfrm flipV="1">
            <a:off x="5714618" y="4306984"/>
            <a:ext cx="0" cy="291814"/>
          </a:xfrm>
          <a:prstGeom prst="line">
            <a:avLst/>
          </a:prstGeom>
          <a:ln w="19050">
            <a:solidFill>
              <a:schemeClr val="accent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8204467A-AF24-C645-B283-3D673B8DF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8810" y="1817316"/>
            <a:ext cx="1742399" cy="302215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F8DEAD0C-127B-AE4E-87EB-8FE2DB2288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8810" y="5380152"/>
            <a:ext cx="862271" cy="326828"/>
          </a:xfrm>
          <a:prstGeom prst="rect">
            <a:avLst/>
          </a:prstGeom>
        </p:spPr>
      </p:pic>
      <p:sp>
        <p:nvSpPr>
          <p:cNvPr id="38" name="Parenthèses 26">
            <a:extLst>
              <a:ext uri="{FF2B5EF4-FFF2-40B4-BE49-F238E27FC236}">
                <a16:creationId xmlns:a16="http://schemas.microsoft.com/office/drawing/2014/main" id="{31F8E4EE-CE9B-714A-9450-018CE052114E}"/>
              </a:ext>
            </a:extLst>
          </p:cNvPr>
          <p:cNvSpPr/>
          <p:nvPr/>
        </p:nvSpPr>
        <p:spPr>
          <a:xfrm>
            <a:off x="4376068" y="1168646"/>
            <a:ext cx="7104731" cy="1185863"/>
          </a:xfrm>
          <a:prstGeom prst="bracketPair">
            <a:avLst>
              <a:gd name="adj" fmla="val 10240"/>
            </a:avLst>
          </a:prstGeom>
          <a:solidFill>
            <a:schemeClr val="tx2">
              <a:lumMod val="75000"/>
            </a:schemeClr>
          </a:solidFill>
        </p:spPr>
        <p:txBody>
          <a:bodyPr vert="horz" lIns="144000" tIns="45720" rIns="144000" bIns="45720" rtlCol="0" anchor="ctr">
            <a:noAutofit/>
          </a:bodyPr>
          <a:lstStyle/>
          <a:p>
            <a:pPr marL="9525" lvl="1">
              <a:spcBef>
                <a:spcPts val="600"/>
              </a:spcBef>
            </a:pP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Multiplying partnerships with start-ups through International Hackathon, incubators, New Digital Business division, Meet the Start-up, Open-Up, business angel platform, Start-up Houses, etc. </a:t>
            </a:r>
          </a:p>
          <a:p>
            <a:pPr marL="9525" lvl="1">
              <a:spcBef>
                <a:spcPts val="600"/>
              </a:spcBef>
            </a:pP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Highlights: international workshops with </a:t>
            </a:r>
            <a:r>
              <a:rPr lang="en-GB" sz="12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fintechs</a:t>
            </a: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 and private clients led to develop a cutting-edge wealth management platform “</a:t>
            </a:r>
            <a:r>
              <a:rPr lang="en-GB" sz="12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MyWealth</a:t>
            </a: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”</a:t>
            </a:r>
          </a:p>
        </p:txBody>
      </p:sp>
      <p:sp>
        <p:nvSpPr>
          <p:cNvPr id="39" name="Parenthèses 26">
            <a:extLst>
              <a:ext uri="{FF2B5EF4-FFF2-40B4-BE49-F238E27FC236}">
                <a16:creationId xmlns:a16="http://schemas.microsoft.com/office/drawing/2014/main" id="{0FE00BF2-C760-0042-AA25-5549C1A96EBE}"/>
              </a:ext>
            </a:extLst>
          </p:cNvPr>
          <p:cNvSpPr/>
          <p:nvPr/>
        </p:nvSpPr>
        <p:spPr>
          <a:xfrm>
            <a:off x="5318742" y="5487615"/>
            <a:ext cx="6038441" cy="832580"/>
          </a:xfrm>
          <a:prstGeom prst="bracketPair">
            <a:avLst/>
          </a:prstGeom>
          <a:solidFill>
            <a:schemeClr val="tx2">
              <a:lumMod val="75000"/>
            </a:schemeClr>
          </a:solidFill>
        </p:spPr>
        <p:txBody>
          <a:bodyPr vert="horz" lIns="144000" tIns="45720" rIns="144000" bIns="45720" rtlCol="0" anchor="ctr">
            <a:noAutofit/>
          </a:bodyPr>
          <a:lstStyle/>
          <a:p>
            <a:pPr marL="9525" lvl="1">
              <a:spcBef>
                <a:spcPts val="600"/>
              </a:spcBef>
            </a:pP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From 2015 to 2017, HSBC has spent $2.3B on AI and digital innovation</a:t>
            </a:r>
          </a:p>
          <a:p>
            <a:pPr marL="9525" lvl="1">
              <a:spcBef>
                <a:spcPts val="600"/>
              </a:spcBef>
            </a:pP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Highlight: partnership with </a:t>
            </a:r>
            <a:r>
              <a:rPr lang="en-GB" sz="12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WealthTech</a:t>
            </a: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Marstone</a:t>
            </a:r>
            <a:r>
              <a:rPr lang="en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 to develop investment advice platform ’Wealth Track’ and further penetrate US market</a:t>
            </a:r>
          </a:p>
        </p:txBody>
      </p:sp>
      <p:sp>
        <p:nvSpPr>
          <p:cNvPr id="40" name="Freeform 52">
            <a:extLst>
              <a:ext uri="{FF2B5EF4-FFF2-40B4-BE49-F238E27FC236}">
                <a16:creationId xmlns:a16="http://schemas.microsoft.com/office/drawing/2014/main" id="{AE599D15-5541-1146-AC98-75F10F7EB81E}"/>
              </a:ext>
            </a:extLst>
          </p:cNvPr>
          <p:cNvSpPr>
            <a:spLocks/>
          </p:cNvSpPr>
          <p:nvPr/>
        </p:nvSpPr>
        <p:spPr bwMode="auto">
          <a:xfrm>
            <a:off x="8417065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bg2">
              <a:lumMod val="90000"/>
            </a:schemeClr>
          </a:solidFill>
          <a:ln w="57150" cap="rnd" cmpd="sng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Customer Reports</a:t>
            </a:r>
          </a:p>
        </p:txBody>
      </p:sp>
      <p:sp>
        <p:nvSpPr>
          <p:cNvPr id="41" name="Freeform 52">
            <a:extLst>
              <a:ext uri="{FF2B5EF4-FFF2-40B4-BE49-F238E27FC236}">
                <a16:creationId xmlns:a16="http://schemas.microsoft.com/office/drawing/2014/main" id="{BBABC26A-46F8-5242-827B-A192FA137FDD}"/>
              </a:ext>
            </a:extLst>
          </p:cNvPr>
          <p:cNvSpPr>
            <a:spLocks/>
          </p:cNvSpPr>
          <p:nvPr/>
        </p:nvSpPr>
        <p:spPr bwMode="auto">
          <a:xfrm>
            <a:off x="9462093" y="3467100"/>
            <a:ext cx="992188" cy="398462"/>
          </a:xfrm>
          <a:custGeom>
            <a:avLst/>
            <a:gdLst>
              <a:gd name="T0" fmla="*/ 0 w 1978"/>
              <a:gd name="T1" fmla="*/ 0 h 337"/>
              <a:gd name="T2" fmla="*/ 40 w 1978"/>
              <a:gd name="T3" fmla="*/ 126 h 337"/>
              <a:gd name="T4" fmla="*/ 0 w 1978"/>
              <a:gd name="T5" fmla="*/ 250 h 337"/>
              <a:gd name="T6" fmla="*/ 585 w 1978"/>
              <a:gd name="T7" fmla="*/ 251 h 337"/>
              <a:gd name="T8" fmla="*/ 625 w 1978"/>
              <a:gd name="T9" fmla="*/ 124 h 337"/>
              <a:gd name="T10" fmla="*/ 585 w 1978"/>
              <a:gd name="T11" fmla="*/ 1 h 337"/>
              <a:gd name="T12" fmla="*/ 0 w 1978"/>
              <a:gd name="T13" fmla="*/ 0 h 33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978" h="337">
                <a:moveTo>
                  <a:pt x="0" y="0"/>
                </a:moveTo>
                <a:lnTo>
                  <a:pt x="128" y="169"/>
                </a:lnTo>
                <a:lnTo>
                  <a:pt x="0" y="336"/>
                </a:lnTo>
                <a:lnTo>
                  <a:pt x="1852" y="337"/>
                </a:lnTo>
                <a:lnTo>
                  <a:pt x="1978" y="167"/>
                </a:lnTo>
                <a:lnTo>
                  <a:pt x="1850" y="1"/>
                </a:lnTo>
                <a:lnTo>
                  <a:pt x="0" y="0"/>
                </a:lnTo>
              </a:path>
            </a:pathLst>
          </a:custGeom>
          <a:solidFill>
            <a:schemeClr val="bg2">
              <a:lumMod val="90000"/>
            </a:schemeClr>
          </a:solidFill>
          <a:ln w="57150" cap="rnd" cmpd="sng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/>
            <a:r>
              <a:rPr lang="en-GB" sz="900" b="1" dirty="0">
                <a:solidFill>
                  <a:schemeClr val="tx2">
                    <a:lumMod val="50000"/>
                  </a:schemeClr>
                </a:solidFill>
                <a:latin typeface="Century Gothic" panose="020B0502020202020204" pitchFamily="34" charset="0"/>
              </a:rPr>
              <a:t>Accounting</a:t>
            </a:r>
          </a:p>
        </p:txBody>
      </p:sp>
    </p:spTree>
    <p:extLst>
      <p:ext uri="{BB962C8B-B14F-4D97-AF65-F5344CB8AC3E}">
        <p14:creationId xmlns:p14="http://schemas.microsoft.com/office/powerpoint/2010/main" val="1591628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56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8" name="Titre 1">
            <a:extLst>
              <a:ext uri="{FF2B5EF4-FFF2-40B4-BE49-F238E27FC236}">
                <a16:creationId xmlns:a16="http://schemas.microsoft.com/office/drawing/2014/main" id="{665B5B32-4348-164D-BC8B-A6103F7DF334}"/>
              </a:ext>
            </a:extLst>
          </p:cNvPr>
          <p:cNvSpPr txBox="1">
            <a:spLocks/>
          </p:cNvSpPr>
          <p:nvPr/>
        </p:nvSpPr>
        <p:spPr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  <a:defRPr/>
            </a:pPr>
            <a:r>
              <a:rPr lang="en-US" sz="3600">
                <a:solidFill>
                  <a:srgbClr val="FFFFFF"/>
                </a:solidFill>
              </a:rPr>
              <a:t>The M&amp;A Process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CC2CF21-AF68-F44D-99A9-A3989FAD1E3B}"/>
              </a:ext>
            </a:extLst>
          </p:cNvPr>
          <p:cNvGrpSpPr/>
          <p:nvPr/>
        </p:nvGrpSpPr>
        <p:grpSpPr>
          <a:xfrm>
            <a:off x="876300" y="3132841"/>
            <a:ext cx="10247312" cy="525372"/>
            <a:chOff x="498993" y="2632213"/>
            <a:chExt cx="10786162" cy="398462"/>
          </a:xfrm>
        </p:grpSpPr>
        <p:sp>
          <p:nvSpPr>
            <p:cNvPr id="6" name="Freeform 48">
              <a:extLst>
                <a:ext uri="{FF2B5EF4-FFF2-40B4-BE49-F238E27FC236}">
                  <a16:creationId xmlns:a16="http://schemas.microsoft.com/office/drawing/2014/main" id="{7BEFE370-BC03-6B43-ACAC-6BB9AE3FB864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993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accent3"/>
            </a:solidFill>
            <a:ln w="57150" cap="rnd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Business Plan </a:t>
              </a:r>
            </a:p>
          </p:txBody>
        </p:sp>
        <p:sp>
          <p:nvSpPr>
            <p:cNvPr id="7" name="Freeform 50">
              <a:extLst>
                <a:ext uri="{FF2B5EF4-FFF2-40B4-BE49-F238E27FC236}">
                  <a16:creationId xmlns:a16="http://schemas.microsoft.com/office/drawing/2014/main" id="{C62FDF66-0193-C342-AC19-991A7A2529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8947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accent3"/>
            </a:solidFill>
            <a:ln w="57150" cap="rnd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Acquisition Plan</a:t>
              </a:r>
            </a:p>
          </p:txBody>
        </p:sp>
        <p:sp>
          <p:nvSpPr>
            <p:cNvPr id="8" name="Freeform 52">
              <a:extLst>
                <a:ext uri="{FF2B5EF4-FFF2-40B4-BE49-F238E27FC236}">
                  <a16:creationId xmlns:a16="http://schemas.microsoft.com/office/drawing/2014/main" id="{C2CA27F5-83BA-204A-B6FA-8E495571718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58901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bg2">
                <a:lumMod val="90000"/>
              </a:schemeClr>
            </a:solidFill>
            <a:ln w="57150" cap="rnd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Search</a:t>
              </a:r>
            </a:p>
          </p:txBody>
        </p:sp>
        <p:sp>
          <p:nvSpPr>
            <p:cNvPr id="10" name="Freeform 58">
              <a:extLst>
                <a:ext uri="{FF2B5EF4-FFF2-40B4-BE49-F238E27FC236}">
                  <a16:creationId xmlns:a16="http://schemas.microsoft.com/office/drawing/2014/main" id="{2B54A3BD-9AC2-A24B-A7AD-7DA4DB6E852B}"/>
                </a:ext>
              </a:extLst>
            </p:cNvPr>
            <p:cNvSpPr>
              <a:spLocks/>
            </p:cNvSpPr>
            <p:nvPr/>
          </p:nvSpPr>
          <p:spPr bwMode="auto">
            <a:xfrm>
              <a:off x="5898763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accent3"/>
            </a:solidFill>
            <a:ln w="57150" cap="rnd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 dirty="0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Negotiation</a:t>
              </a:r>
            </a:p>
          </p:txBody>
        </p:sp>
        <p:sp>
          <p:nvSpPr>
            <p:cNvPr id="13" name="Freeform 56">
              <a:extLst>
                <a:ext uri="{FF2B5EF4-FFF2-40B4-BE49-F238E27FC236}">
                  <a16:creationId xmlns:a16="http://schemas.microsoft.com/office/drawing/2014/main" id="{375C35B1-59EC-2A46-A8F0-2062720A05E2}"/>
                </a:ext>
              </a:extLst>
            </p:cNvPr>
            <p:cNvSpPr>
              <a:spLocks/>
            </p:cNvSpPr>
            <p:nvPr/>
          </p:nvSpPr>
          <p:spPr bwMode="auto">
            <a:xfrm>
              <a:off x="4818809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accent3"/>
            </a:solidFill>
            <a:ln w="57150" cap="rnd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 dirty="0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First Contact</a:t>
              </a:r>
            </a:p>
          </p:txBody>
        </p:sp>
        <p:sp>
          <p:nvSpPr>
            <p:cNvPr id="40" name="Freeform 52">
              <a:extLst>
                <a:ext uri="{FF2B5EF4-FFF2-40B4-BE49-F238E27FC236}">
                  <a16:creationId xmlns:a16="http://schemas.microsoft.com/office/drawing/2014/main" id="{AE599D15-5541-1146-AC98-75F10F7EB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995770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bg2">
                <a:lumMod val="90000"/>
              </a:schemeClr>
            </a:solidFill>
            <a:ln w="57150" cap="rnd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 dirty="0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Integration Plan</a:t>
              </a:r>
            </a:p>
          </p:txBody>
        </p:sp>
        <p:sp>
          <p:nvSpPr>
            <p:cNvPr id="41" name="Freeform 52">
              <a:extLst>
                <a:ext uri="{FF2B5EF4-FFF2-40B4-BE49-F238E27FC236}">
                  <a16:creationId xmlns:a16="http://schemas.microsoft.com/office/drawing/2014/main" id="{BBABC26A-46F8-5242-827B-A192FA137FDD}"/>
                </a:ext>
              </a:extLst>
            </p:cNvPr>
            <p:cNvSpPr>
              <a:spLocks/>
            </p:cNvSpPr>
            <p:nvPr/>
          </p:nvSpPr>
          <p:spPr bwMode="auto">
            <a:xfrm>
              <a:off x="8040798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bg2">
                <a:lumMod val="90000"/>
              </a:schemeClr>
            </a:solidFill>
            <a:ln w="57150" cap="rnd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Closing</a:t>
              </a:r>
            </a:p>
          </p:txBody>
        </p:sp>
        <p:sp>
          <p:nvSpPr>
            <p:cNvPr id="35" name="Freeform 52">
              <a:extLst>
                <a:ext uri="{FF2B5EF4-FFF2-40B4-BE49-F238E27FC236}">
                  <a16:creationId xmlns:a16="http://schemas.microsoft.com/office/drawing/2014/main" id="{399B3987-F549-F04D-827C-5F39A05D7FE3}"/>
                </a:ext>
              </a:extLst>
            </p:cNvPr>
            <p:cNvSpPr>
              <a:spLocks/>
            </p:cNvSpPr>
            <p:nvPr/>
          </p:nvSpPr>
          <p:spPr bwMode="auto">
            <a:xfrm>
              <a:off x="9159697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bg2">
                <a:lumMod val="90000"/>
              </a:schemeClr>
            </a:solidFill>
            <a:ln w="57150" cap="rnd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Integration</a:t>
              </a:r>
            </a:p>
          </p:txBody>
        </p:sp>
        <p:sp>
          <p:nvSpPr>
            <p:cNvPr id="42" name="Freeform 52">
              <a:extLst>
                <a:ext uri="{FF2B5EF4-FFF2-40B4-BE49-F238E27FC236}">
                  <a16:creationId xmlns:a16="http://schemas.microsoft.com/office/drawing/2014/main" id="{43BDDFE2-D7D0-084C-B313-746A1370A3C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92967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bg2">
                <a:lumMod val="90000"/>
              </a:schemeClr>
            </a:solidFill>
            <a:ln w="57150" cap="rnd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Evaluation</a:t>
              </a:r>
            </a:p>
          </p:txBody>
        </p:sp>
        <p:sp>
          <p:nvSpPr>
            <p:cNvPr id="57" name="Freeform 52">
              <a:extLst>
                <a:ext uri="{FF2B5EF4-FFF2-40B4-BE49-F238E27FC236}">
                  <a16:creationId xmlns:a16="http://schemas.microsoft.com/office/drawing/2014/main" id="{75716781-227C-7240-B64B-22F011959B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0028" y="2632213"/>
              <a:ext cx="992188" cy="398462"/>
            </a:xfrm>
            <a:custGeom>
              <a:avLst/>
              <a:gdLst>
                <a:gd name="T0" fmla="*/ 0 w 1978"/>
                <a:gd name="T1" fmla="*/ 0 h 337"/>
                <a:gd name="T2" fmla="*/ 40 w 1978"/>
                <a:gd name="T3" fmla="*/ 126 h 337"/>
                <a:gd name="T4" fmla="*/ 0 w 1978"/>
                <a:gd name="T5" fmla="*/ 250 h 337"/>
                <a:gd name="T6" fmla="*/ 585 w 1978"/>
                <a:gd name="T7" fmla="*/ 251 h 337"/>
                <a:gd name="T8" fmla="*/ 625 w 1978"/>
                <a:gd name="T9" fmla="*/ 124 h 337"/>
                <a:gd name="T10" fmla="*/ 585 w 1978"/>
                <a:gd name="T11" fmla="*/ 1 h 337"/>
                <a:gd name="T12" fmla="*/ 0 w 1978"/>
                <a:gd name="T13" fmla="*/ 0 h 33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978" h="337">
                  <a:moveTo>
                    <a:pt x="0" y="0"/>
                  </a:moveTo>
                  <a:lnTo>
                    <a:pt x="128" y="169"/>
                  </a:lnTo>
                  <a:lnTo>
                    <a:pt x="0" y="336"/>
                  </a:lnTo>
                  <a:lnTo>
                    <a:pt x="1852" y="337"/>
                  </a:lnTo>
                  <a:lnTo>
                    <a:pt x="1978" y="167"/>
                  </a:lnTo>
                  <a:lnTo>
                    <a:pt x="1850" y="1"/>
                  </a:lnTo>
                  <a:lnTo>
                    <a:pt x="0" y="0"/>
                  </a:lnTo>
                </a:path>
              </a:pathLst>
            </a:custGeom>
            <a:solidFill>
              <a:schemeClr val="bg2">
                <a:lumMod val="90000"/>
              </a:schemeClr>
            </a:solidFill>
            <a:ln w="57150" cap="rnd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GB" sz="1050" b="1" dirty="0">
                  <a:solidFill>
                    <a:schemeClr val="tx1">
                      <a:lumMod val="95000"/>
                    </a:schemeClr>
                  </a:solidFill>
                  <a:latin typeface="Century Gothic" panose="020B0502020202020204" pitchFamily="34" charset="0"/>
                </a:rPr>
                <a:t>Screen</a:t>
              </a:r>
            </a:p>
          </p:txBody>
        </p:sp>
      </p:grpSp>
      <p:sp>
        <p:nvSpPr>
          <p:cNvPr id="59" name="TextBox 58">
            <a:extLst>
              <a:ext uri="{FF2B5EF4-FFF2-40B4-BE49-F238E27FC236}">
                <a16:creationId xmlns:a16="http://schemas.microsoft.com/office/drawing/2014/main" id="{FF1B4F19-1182-4E40-BC34-87CE3689C108}"/>
              </a:ext>
            </a:extLst>
          </p:cNvPr>
          <p:cNvSpPr txBox="1"/>
          <p:nvPr/>
        </p:nvSpPr>
        <p:spPr>
          <a:xfrm>
            <a:off x="6167448" y="2191846"/>
            <a:ext cx="1762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n>
                  <a:solidFill>
                    <a:schemeClr val="accent4"/>
                  </a:solidFill>
                </a:ln>
              </a:rPr>
              <a:t>Pre-merger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21BB7D18-DE0E-5846-A846-CFF8926AD956}"/>
              </a:ext>
            </a:extLst>
          </p:cNvPr>
          <p:cNvSpPr txBox="1"/>
          <p:nvPr/>
        </p:nvSpPr>
        <p:spPr>
          <a:xfrm>
            <a:off x="8130719" y="2182881"/>
            <a:ext cx="1762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n>
                  <a:solidFill>
                    <a:schemeClr val="accent4"/>
                  </a:solidFill>
                </a:ln>
              </a:rPr>
              <a:t>Post-merger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C43D790-C60F-C740-869A-A36D23BD76BF}"/>
              </a:ext>
            </a:extLst>
          </p:cNvPr>
          <p:cNvSpPr txBox="1"/>
          <p:nvPr/>
        </p:nvSpPr>
        <p:spPr>
          <a:xfrm>
            <a:off x="3917307" y="3939963"/>
            <a:ext cx="1762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n>
                  <a:solidFill>
                    <a:schemeClr val="accent4"/>
                  </a:solidFill>
                </a:ln>
              </a:rPr>
              <a:t>Pre-decision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9AEEB82B-1F85-1F42-98D7-1BF41D555DA7}"/>
              </a:ext>
            </a:extLst>
          </p:cNvPr>
          <p:cNvSpPr txBox="1"/>
          <p:nvPr/>
        </p:nvSpPr>
        <p:spPr>
          <a:xfrm>
            <a:off x="5826789" y="3922034"/>
            <a:ext cx="1762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n>
                  <a:solidFill>
                    <a:schemeClr val="accent4"/>
                  </a:solidFill>
                </a:ln>
              </a:rPr>
              <a:t>Post-decision</a:t>
            </a:r>
          </a:p>
        </p:txBody>
      </p:sp>
    </p:spTree>
    <p:extLst>
      <p:ext uri="{BB962C8B-B14F-4D97-AF65-F5344CB8AC3E}">
        <p14:creationId xmlns:p14="http://schemas.microsoft.com/office/powerpoint/2010/main" val="2607371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5A3C1-4AB2-7D41-9130-3EC7E42C9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rgbClr val="FFFFFF"/>
                </a:solidFill>
              </a:rPr>
              <a:t>Alternative Corporate Restructuring Strategies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602401-2C8D-E04F-96C9-1181D2E9C0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1820333"/>
          <a:ext cx="9282858" cy="4491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6858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A9DDCD-F1F5-7747-AFF6-5195CC7F6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6" y="1085549"/>
            <a:ext cx="38180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sz="3600" dirty="0">
                <a:solidFill>
                  <a:schemeClr val="tx1"/>
                </a:solidFill>
              </a:rPr>
              <a:t>Strategic Alliance? Joint Venture?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b="1" dirty="0">
                <a:solidFill>
                  <a:schemeClr val="tx1"/>
                </a:solidFill>
              </a:rPr>
              <a:t>More Definitions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29C3D-7D10-5F42-8062-402BFC82F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50739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Strategic Alliance: “Arrangement between two companies to undertake a mutually beneficial project while each retains its independence” </a:t>
            </a:r>
            <a:r>
              <a:rPr lang="en-US" dirty="0">
                <a:solidFill>
                  <a:schemeClr val="accent6"/>
                </a:solidFill>
              </a:rPr>
              <a:t>Renault-Nissan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Joint Venture: Business arrangement in which two or more parties agree to pool their resources for the purpose of accomplishing a specific new project or business activity through a new business entity owned by both companies </a:t>
            </a:r>
            <a:r>
              <a:rPr lang="en-US" dirty="0">
                <a:solidFill>
                  <a:schemeClr val="accent6"/>
                </a:solidFill>
              </a:rPr>
              <a:t>SMART: Daimler-</a:t>
            </a:r>
            <a:r>
              <a:rPr lang="en-US" dirty="0" err="1">
                <a:solidFill>
                  <a:schemeClr val="accent6"/>
                </a:solidFill>
              </a:rPr>
              <a:t>Geely</a:t>
            </a:r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496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A9DDCD-F1F5-7747-AFF6-5195CC7F6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6" y="1085549"/>
            <a:ext cx="38180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sz="3600" dirty="0">
                <a:solidFill>
                  <a:schemeClr val="tx1"/>
                </a:solidFill>
              </a:rPr>
              <a:t>LBO? MBO?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b="1" dirty="0">
                <a:solidFill>
                  <a:schemeClr val="tx1"/>
                </a:solidFill>
              </a:rPr>
              <a:t>More Definitions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29C3D-7D10-5F42-8062-402BFC82F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50739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Leveraged Buyout (LBO): “Acquisition of another company using a significant amount of borrowed money to meet the cost of acquisition </a:t>
            </a:r>
            <a:r>
              <a:rPr lang="en-US" dirty="0">
                <a:solidFill>
                  <a:schemeClr val="accent6"/>
                </a:solidFill>
              </a:rPr>
              <a:t>Blackstone-Hilton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Management Buyout (MBO): “</a:t>
            </a:r>
            <a:r>
              <a:rPr lang="en-CA" dirty="0">
                <a:solidFill>
                  <a:schemeClr val="tx1"/>
                </a:solidFill>
              </a:rPr>
              <a:t>A</a:t>
            </a:r>
            <a:r>
              <a:rPr lang="en-CA" dirty="0"/>
              <a:t> company’s management team purchases the assets and operations of the business they manage” </a:t>
            </a:r>
            <a:r>
              <a:rPr lang="en-US" dirty="0">
                <a:solidFill>
                  <a:schemeClr val="accent6"/>
                </a:solidFill>
              </a:rPr>
              <a:t>Virgin Group in the UK</a:t>
            </a:r>
          </a:p>
        </p:txBody>
      </p:sp>
    </p:spTree>
    <p:extLst>
      <p:ext uri="{BB962C8B-B14F-4D97-AF65-F5344CB8AC3E}">
        <p14:creationId xmlns:p14="http://schemas.microsoft.com/office/powerpoint/2010/main" val="2913103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B173AE-B447-E44C-9E9D-C9BBE83AE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Influence &amp; Impact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chemeClr val="accent6"/>
                </a:solidFill>
              </a:rPr>
              <a:t>Key Stakeholders</a:t>
            </a:r>
            <a:endParaRPr lang="en-US" sz="3600" dirty="0">
              <a:solidFill>
                <a:schemeClr val="accent6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BCC5F-8F41-4A1D-9FF6-C1BAF817A3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904375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58164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B173AE-B447-E44C-9E9D-C9BBE83AE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Influence &amp; Impact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chemeClr val="accent6"/>
                </a:solidFill>
              </a:rPr>
              <a:t>Key Stakeholders</a:t>
            </a:r>
            <a:endParaRPr lang="en-US" sz="3600" dirty="0">
              <a:solidFill>
                <a:schemeClr val="accent6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BCC5F-8F41-4A1D-9FF6-C1BAF817A3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555306"/>
              </p:ext>
            </p:extLst>
          </p:nvPr>
        </p:nvGraphicFramePr>
        <p:xfrm>
          <a:off x="1286934" y="12700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57BED2-A31F-4340-8CED-2F50893F6154}"/>
              </a:ext>
            </a:extLst>
          </p:cNvPr>
          <p:cNvCxnSpPr>
            <a:cxnSpLocks/>
          </p:cNvCxnSpPr>
          <p:nvPr/>
        </p:nvCxnSpPr>
        <p:spPr>
          <a:xfrm>
            <a:off x="2108200" y="4013200"/>
            <a:ext cx="0" cy="31750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964B411-F4A6-6742-A3A5-2323F7DD7F6B}"/>
              </a:ext>
            </a:extLst>
          </p:cNvPr>
          <p:cNvSpPr txBox="1"/>
          <p:nvPr/>
        </p:nvSpPr>
        <p:spPr>
          <a:xfrm>
            <a:off x="1325034" y="4450351"/>
            <a:ext cx="15451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Initiates and Drives the M&amp;A deal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C9786EA-C550-ED46-B636-77499E18D465}"/>
              </a:ext>
            </a:extLst>
          </p:cNvPr>
          <p:cNvSpPr txBox="1"/>
          <p:nvPr/>
        </p:nvSpPr>
        <p:spPr>
          <a:xfrm>
            <a:off x="3002177" y="4450351"/>
            <a:ext cx="22040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Ensures value creation in the short and medium run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79542F0-6FC0-E941-BD35-ECEAE97EB027}"/>
              </a:ext>
            </a:extLst>
          </p:cNvPr>
          <p:cNvCxnSpPr>
            <a:cxnSpLocks/>
          </p:cNvCxnSpPr>
          <p:nvPr/>
        </p:nvCxnSpPr>
        <p:spPr>
          <a:xfrm>
            <a:off x="4099455" y="4013200"/>
            <a:ext cx="0" cy="31750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225EEF1-9629-F74A-93AF-D4F8A5FD2ADC}"/>
              </a:ext>
            </a:extLst>
          </p:cNvPr>
          <p:cNvCxnSpPr>
            <a:cxnSpLocks/>
          </p:cNvCxnSpPr>
          <p:nvPr/>
        </p:nvCxnSpPr>
        <p:spPr>
          <a:xfrm>
            <a:off x="6090710" y="4013200"/>
            <a:ext cx="0" cy="31750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FAD99FD1-5BBA-0E4C-935D-BE6082BF0F43}"/>
              </a:ext>
            </a:extLst>
          </p:cNvPr>
          <p:cNvSpPr txBox="1"/>
          <p:nvPr/>
        </p:nvSpPr>
        <p:spPr>
          <a:xfrm>
            <a:off x="5325537" y="4450351"/>
            <a:ext cx="15451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Ensures value creation for shareholders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41AC61-03A7-FE41-A59D-E5A5F42AC80E}"/>
              </a:ext>
            </a:extLst>
          </p:cNvPr>
          <p:cNvSpPr txBox="1"/>
          <p:nvPr/>
        </p:nvSpPr>
        <p:spPr>
          <a:xfrm>
            <a:off x="7315202" y="4450351"/>
            <a:ext cx="15451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Ensures client company meets its goals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3817878-5F5F-5848-8F9F-DFDEC4D9C06B}"/>
              </a:ext>
            </a:extLst>
          </p:cNvPr>
          <p:cNvSpPr txBox="1"/>
          <p:nvPr/>
        </p:nvSpPr>
        <p:spPr>
          <a:xfrm>
            <a:off x="1274234" y="5251483"/>
            <a:ext cx="16467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6"/>
                </a:solidFill>
              </a:rPr>
              <a:t>The C-suite: CEO, CFO, CTO, CBD, COO…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23125C1-B9CB-5A40-9A84-7880EE6D0958}"/>
              </a:ext>
            </a:extLst>
          </p:cNvPr>
          <p:cNvSpPr txBox="1"/>
          <p:nvPr/>
        </p:nvSpPr>
        <p:spPr>
          <a:xfrm>
            <a:off x="3268134" y="5251483"/>
            <a:ext cx="15451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6"/>
                </a:solidFill>
              </a:rPr>
              <a:t>Chairman, Investment funds, Founders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E6FF676-D902-B049-A8C4-3EDA0188C92C}"/>
              </a:ext>
            </a:extLst>
          </p:cNvPr>
          <p:cNvSpPr txBox="1"/>
          <p:nvPr/>
        </p:nvSpPr>
        <p:spPr>
          <a:xfrm>
            <a:off x="5160434" y="5251483"/>
            <a:ext cx="18245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6"/>
                </a:solidFill>
              </a:rPr>
              <a:t>Common &amp; Preferred S.</a:t>
            </a:r>
          </a:p>
          <a:p>
            <a:r>
              <a:rPr lang="en-US" sz="1400" dirty="0">
                <a:solidFill>
                  <a:schemeClr val="accent6"/>
                </a:solidFill>
              </a:rPr>
              <a:t>Controlling interest</a:t>
            </a:r>
          </a:p>
          <a:p>
            <a:r>
              <a:rPr lang="en-US" sz="1400" dirty="0">
                <a:solidFill>
                  <a:schemeClr val="accent6"/>
                </a:solidFill>
              </a:rPr>
              <a:t>Investment funds</a:t>
            </a:r>
          </a:p>
          <a:p>
            <a:r>
              <a:rPr lang="en-US" sz="1400" dirty="0">
                <a:solidFill>
                  <a:schemeClr val="accent6"/>
                </a:solidFill>
              </a:rPr>
              <a:t>Activists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9447F80-2491-4241-AF44-6BE65C023437}"/>
              </a:ext>
            </a:extLst>
          </p:cNvPr>
          <p:cNvSpPr txBox="1"/>
          <p:nvPr/>
        </p:nvSpPr>
        <p:spPr>
          <a:xfrm>
            <a:off x="7421034" y="5251483"/>
            <a:ext cx="15451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6"/>
                </a:solidFill>
              </a:rPr>
              <a:t>Banks, C. Lawyers, S. Consultants, Proxy solicitors, Accountants…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30D4E0C-9D10-1A42-9640-BD26F47AD449}"/>
              </a:ext>
            </a:extLst>
          </p:cNvPr>
          <p:cNvSpPr txBox="1"/>
          <p:nvPr/>
        </p:nvSpPr>
        <p:spPr>
          <a:xfrm>
            <a:off x="9313334" y="5251483"/>
            <a:ext cx="15451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6"/>
                </a:solidFill>
              </a:rPr>
              <a:t>SEC, State Bank Regulators, Fed, FTC, ECB, European commission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F25DE34-04B4-3146-8BCE-4CB68C0350D6}"/>
              </a:ext>
            </a:extLst>
          </p:cNvPr>
          <p:cNvCxnSpPr>
            <a:cxnSpLocks/>
          </p:cNvCxnSpPr>
          <p:nvPr/>
        </p:nvCxnSpPr>
        <p:spPr>
          <a:xfrm>
            <a:off x="8081965" y="4013200"/>
            <a:ext cx="0" cy="31750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08706CE-3381-7843-8071-64578907A57B}"/>
              </a:ext>
            </a:extLst>
          </p:cNvPr>
          <p:cNvCxnSpPr>
            <a:cxnSpLocks/>
          </p:cNvCxnSpPr>
          <p:nvPr/>
        </p:nvCxnSpPr>
        <p:spPr>
          <a:xfrm>
            <a:off x="10073218" y="4013200"/>
            <a:ext cx="0" cy="31750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A74EC6E5-8AE1-2846-A262-1A399DD62021}"/>
              </a:ext>
            </a:extLst>
          </p:cNvPr>
          <p:cNvSpPr txBox="1"/>
          <p:nvPr/>
        </p:nvSpPr>
        <p:spPr>
          <a:xfrm>
            <a:off x="9212953" y="4450351"/>
            <a:ext cx="173746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Oversee market and companies practices</a:t>
            </a:r>
          </a:p>
        </p:txBody>
      </p:sp>
    </p:spTree>
    <p:extLst>
      <p:ext uri="{BB962C8B-B14F-4D97-AF65-F5344CB8AC3E}">
        <p14:creationId xmlns:p14="http://schemas.microsoft.com/office/powerpoint/2010/main" val="3166749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AF0D2-6F3A-0546-A5E4-2D9DE0BE2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All of the above can directly block the M&amp;A deal, at the exception of external advisers</a:t>
            </a:r>
          </a:p>
        </p:txBody>
      </p:sp>
    </p:spTree>
    <p:extLst>
      <p:ext uri="{BB962C8B-B14F-4D97-AF65-F5344CB8AC3E}">
        <p14:creationId xmlns:p14="http://schemas.microsoft.com/office/powerpoint/2010/main" val="2993130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614A9-A641-4546-A0B2-F54BCAC99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Highlights of some regulations</a:t>
            </a:r>
            <a:br>
              <a:rPr lang="en-US" dirty="0"/>
            </a:br>
            <a:r>
              <a:rPr lang="en-US" sz="2000" dirty="0">
                <a:solidFill>
                  <a:schemeClr val="accent6"/>
                </a:solidFill>
              </a:rPr>
              <a:t>Key stakeholders</a:t>
            </a:r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92CE8-A9B1-014D-BFC4-3BB97182D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2972545" cy="34163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Williams Act (1968)</a:t>
            </a:r>
          </a:p>
          <a:p>
            <a:pPr lvl="1">
              <a:buFont typeface="Wingdings" pitchFamily="2" charset="2"/>
              <a:buChar char="ü"/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Section 13 &amp; 14 D</a:t>
            </a:r>
          </a:p>
          <a:p>
            <a:pPr lvl="1">
              <a:buFont typeface="Wingdings" pitchFamily="2" charset="2"/>
              <a:buChar char="ü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ü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ü"/>
              <a:defRPr/>
            </a:pPr>
            <a:endParaRPr lang="en-US" sz="22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  <a:defRPr/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Sherman Antitrust Act (1890)</a:t>
            </a:r>
          </a:p>
          <a:p>
            <a:pPr lvl="1">
              <a:buFont typeface="Wingdings" pitchFamily="2" charset="2"/>
              <a:buChar char="ü"/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Section 1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214BD91-197D-1E4F-BCBD-065D37EDC59B}"/>
              </a:ext>
            </a:extLst>
          </p:cNvPr>
          <p:cNvSpPr txBox="1">
            <a:spLocks/>
          </p:cNvSpPr>
          <p:nvPr/>
        </p:nvSpPr>
        <p:spPr>
          <a:xfrm>
            <a:off x="4114800" y="2603500"/>
            <a:ext cx="7645400" cy="3619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Regulates tender offers</a:t>
            </a:r>
          </a:p>
          <a:p>
            <a:pPr lvl="1"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Defines disclosure requirements</a:t>
            </a:r>
          </a:p>
          <a:p>
            <a:pPr marL="457200" lvl="1" indent="0">
              <a:buNone/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“Schedule 13 D must be filled with the SEC within 10 days of acquiring 5% of stock in another firm”</a:t>
            </a:r>
            <a:br>
              <a:rPr lang="en-US" sz="2000" dirty="0">
                <a:latin typeface="Times New Roman" pitchFamily="18" charset="0"/>
                <a:cs typeface="Times New Roman" pitchFamily="18" charset="0"/>
              </a:rPr>
            </a:b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“Tender offers must stay open a minimum of 20 business days”</a:t>
            </a:r>
          </a:p>
          <a:p>
            <a:pPr marL="0" indent="0">
              <a:buNone/>
              <a:defRPr/>
            </a:pPr>
            <a:endParaRPr lang="en-US" sz="110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Establishes criminal penalties for restraint of trade</a:t>
            </a:r>
          </a:p>
          <a:p>
            <a:pPr marL="0" indent="0">
              <a:buNone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1">
              <a:defRPr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Makes mergers creating monopolies illegal</a:t>
            </a:r>
          </a:p>
          <a:p>
            <a:pPr lvl="1">
              <a:defRPr/>
            </a:pPr>
            <a:endParaRPr lang="en-US" sz="1800" dirty="0">
              <a:latin typeface="Times New Roman" pitchFamily="18" charset="0"/>
              <a:cs typeface="Times New Roman" pitchFamily="18" charset="0"/>
            </a:endParaRPr>
          </a:p>
          <a:p>
            <a:pPr lvl="1">
              <a:defRPr/>
            </a:pPr>
            <a:endParaRPr lang="en-US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1"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268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614A9-A641-4546-A0B2-F54BCAC99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type of applicable legislations</a:t>
            </a:r>
            <a:br>
              <a:rPr lang="en-US" dirty="0"/>
            </a:br>
            <a:r>
              <a:rPr lang="en-US" sz="2000" dirty="0">
                <a:solidFill>
                  <a:schemeClr val="accent6"/>
                </a:solidFill>
              </a:rPr>
              <a:t>Key stakeholders</a:t>
            </a:r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E9342E-E8FC-AC49-896A-09DF53ED6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4394946" cy="34163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dirty="0"/>
              <a:t>Industry specific laws</a:t>
            </a:r>
          </a:p>
          <a:p>
            <a:pPr>
              <a:buFont typeface="Wingdings" pitchFamily="2" charset="2"/>
              <a:buChar char="ü"/>
            </a:pPr>
            <a:endParaRPr lang="en-US" dirty="0"/>
          </a:p>
          <a:p>
            <a:pPr>
              <a:buFont typeface="Wingdings" pitchFamily="2" charset="2"/>
              <a:buChar char="ü"/>
            </a:pPr>
            <a:r>
              <a:rPr lang="en-US" dirty="0"/>
              <a:t>Environmental laws (federal and state)</a:t>
            </a:r>
          </a:p>
          <a:p>
            <a:pPr>
              <a:buFont typeface="Wingdings" pitchFamily="2" charset="2"/>
              <a:buChar char="ü"/>
            </a:pPr>
            <a:endParaRPr lang="en-US" dirty="0"/>
          </a:p>
          <a:p>
            <a:pPr>
              <a:buFont typeface="Wingdings" pitchFamily="2" charset="2"/>
              <a:buChar char="ü"/>
            </a:pPr>
            <a:r>
              <a:rPr lang="en-US" dirty="0"/>
              <a:t>Labor and benefit laws (federal and state)</a:t>
            </a:r>
          </a:p>
          <a:p>
            <a:pPr>
              <a:buFont typeface="Wingdings" pitchFamily="2" charset="2"/>
              <a:buChar char="ü"/>
            </a:pPr>
            <a:endParaRPr lang="en-US" dirty="0"/>
          </a:p>
          <a:p>
            <a:pPr>
              <a:buFont typeface="Wingdings" pitchFamily="2" charset="2"/>
              <a:buChar char="ü"/>
            </a:pPr>
            <a:r>
              <a:rPr lang="en-US" dirty="0"/>
              <a:t>Applicable foreign laws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7FD791B3-E0FF-D249-A8E4-A20B060ACB18}"/>
              </a:ext>
            </a:extLst>
          </p:cNvPr>
          <p:cNvSpPr txBox="1">
            <a:spLocks/>
          </p:cNvSpPr>
          <p:nvPr/>
        </p:nvSpPr>
        <p:spPr>
          <a:xfrm>
            <a:off x="5866654" y="2603500"/>
            <a:ext cx="5880845" cy="36957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Banking, communications, railroads, defense, insurance, and public utilities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Define disclosure requirements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Define disclosure requirements. DOL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Cross-border transactions subject to laws of countries in which participants have operations</a:t>
            </a:r>
          </a:p>
        </p:txBody>
      </p:sp>
    </p:spTree>
    <p:extLst>
      <p:ext uri="{BB962C8B-B14F-4D97-AF65-F5344CB8AC3E}">
        <p14:creationId xmlns:p14="http://schemas.microsoft.com/office/powerpoint/2010/main" val="5146041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614A9-A641-4546-A0B2-F54BCAC998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M&amp;A Stats</a:t>
            </a:r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1FB977F-B882-DE4D-A847-E18E67A52E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Quick facts</a:t>
            </a:r>
          </a:p>
        </p:txBody>
      </p:sp>
    </p:spTree>
    <p:extLst>
      <p:ext uri="{BB962C8B-B14F-4D97-AF65-F5344CB8AC3E}">
        <p14:creationId xmlns:p14="http://schemas.microsoft.com/office/powerpoint/2010/main" val="2001617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CD41C-51F4-5242-A431-A5197A3E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M&amp;A Deal advisers</a:t>
            </a:r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1DD6F2-3850-214A-A523-E84930C59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764" y="1314524"/>
            <a:ext cx="4986236" cy="422583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65691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CD41C-51F4-5242-A431-A5197A3E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M&amp;A Deal value vs. volume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43C6C8-0E34-7C4E-9407-D807B0AA8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764" y="1314524"/>
            <a:ext cx="4986236" cy="422583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91058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grpSp>
        <p:nvGrpSpPr>
          <p:cNvPr id="68" name="Group 57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3" name="Rectangle 58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9" name="Rectangle 61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71" name="Rectangle 65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CD41C-51F4-5242-A431-A5197A3E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M&amp;A Deal by sector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872E07-5AFC-8C4D-AB2D-343143EFC6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764" y="1314524"/>
            <a:ext cx="4986236" cy="422583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1926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26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9" name="Rectangle 30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CD41C-51F4-5242-A431-A5197A3E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b="0" i="0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ValuewalkCEOs</a:t>
            </a:r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poll</a:t>
            </a:r>
            <a:b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sz="5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199067-5198-6342-9904-4BD416A3F3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763" y="1931045"/>
            <a:ext cx="6470907" cy="29927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4882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" name="Group 7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83" name="Rectangle 8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CD41C-51F4-5242-A431-A5197A3E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Outbond</a:t>
            </a:r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deals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325A13-ED4E-6F4F-BD7D-563960425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764" y="1663561"/>
            <a:ext cx="4986236" cy="352776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473984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1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7FCA2-227E-B145-9926-E54D7F1B4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789" y="1241266"/>
            <a:ext cx="327228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Inbound vs. Outbound</a:t>
            </a:r>
            <a:endParaRPr lang="en-US" sz="48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3" name="Group 14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0DD6011-BAE7-1A46-AC15-FBF0AD0CD0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9274" y="14176"/>
            <a:ext cx="4679101" cy="6881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5697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A8F26772-59A8-EF41-AC32-D6FA8680A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477962"/>
          </a:xfrm>
        </p:spPr>
        <p:txBody>
          <a:bodyPr/>
          <a:lstStyle/>
          <a:p>
            <a:r>
              <a:rPr lang="en-US" altLang="en-US"/>
              <a:t>Factors Facilitating Deal Activity</a:t>
            </a:r>
          </a:p>
        </p:txBody>
      </p:sp>
      <p:sp>
        <p:nvSpPr>
          <p:cNvPr id="44035" name="Slide Number Placeholder 3">
            <a:extLst>
              <a:ext uri="{FF2B5EF4-FFF2-40B4-BE49-F238E27FC236}">
                <a16:creationId xmlns:a16="http://schemas.microsoft.com/office/drawing/2014/main" id="{01196FAF-B421-444F-88E0-6D9ED203B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38A9F9C-A16C-6942-B591-827103BDD54F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400"/>
          </a:p>
        </p:txBody>
      </p:sp>
      <p:pic>
        <p:nvPicPr>
          <p:cNvPr id="44036" name="Picture 2" descr="C:\Users\Owner\AppData\LocalLow\Temp\Microsoft\OPC\DDT.5urx22b8a43idbq7vx24k4pyd.tmp">
            <a:extLst>
              <a:ext uri="{FF2B5EF4-FFF2-40B4-BE49-F238E27FC236}">
                <a16:creationId xmlns:a16="http://schemas.microsoft.com/office/drawing/2014/main" id="{B270A6DF-A704-804A-B3CA-E83C47C8A0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8400" y="1928814"/>
            <a:ext cx="3886200" cy="49291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037" name="Rectangle 5">
            <a:extLst>
              <a:ext uri="{FF2B5EF4-FFF2-40B4-BE49-F238E27FC236}">
                <a16:creationId xmlns:a16="http://schemas.microsoft.com/office/drawing/2014/main" id="{EBA985E8-F95C-454B-9249-0B1ACFAC9C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2109788"/>
            <a:ext cx="4572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Large cash reserves/commitments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Availability of credit on favorable terms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Opportunities in emerging markets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Improved consumer confidence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Resolution of European economic crisis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Improving equity markets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Improved employment numbers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Recovery of financial services sector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Other</a:t>
            </a:r>
          </a:p>
        </p:txBody>
      </p:sp>
    </p:spTree>
    <p:extLst>
      <p:ext uri="{BB962C8B-B14F-4D97-AF65-F5344CB8AC3E}">
        <p14:creationId xmlns:p14="http://schemas.microsoft.com/office/powerpoint/2010/main" val="4978010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614A9-A641-4546-A0B2-F54BCAC998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Why M&amp;A happen?</a:t>
            </a:r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1FB977F-B882-DE4D-A847-E18E67A52E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MAIN Motivations</a:t>
            </a:r>
          </a:p>
        </p:txBody>
      </p:sp>
    </p:spTree>
    <p:extLst>
      <p:ext uri="{BB962C8B-B14F-4D97-AF65-F5344CB8AC3E}">
        <p14:creationId xmlns:p14="http://schemas.microsoft.com/office/powerpoint/2010/main" val="13117892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3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225C906-F643-434E-8BE4-F5090FECD1D7}"/>
              </a:ext>
            </a:extLst>
          </p:cNvPr>
          <p:cNvSpPr>
            <a:spLocks noGrp="1"/>
          </p:cNvSpPr>
          <p:nvPr/>
        </p:nvSpPr>
        <p:spPr>
          <a:xfrm>
            <a:off x="8160773" y="1113062"/>
            <a:ext cx="3382297" cy="3281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To generate Synergies!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395A0F-2D1F-E047-8CA4-957BC6F0F1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55" y="792670"/>
            <a:ext cx="7046191" cy="5272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039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3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225C906-F643-434E-8BE4-F5090FECD1D7}"/>
              </a:ext>
            </a:extLst>
          </p:cNvPr>
          <p:cNvSpPr>
            <a:spLocks noGrp="1"/>
          </p:cNvSpPr>
          <p:nvPr/>
        </p:nvSpPr>
        <p:spPr>
          <a:xfrm>
            <a:off x="8160773" y="1113062"/>
            <a:ext cx="3382297" cy="3281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To generate Synergies!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75530E-461A-1943-9BE9-080C6B5E8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493" y="822399"/>
            <a:ext cx="6423847" cy="5242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407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388DD50E-1D2D-48C6-A470-79FB7F337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5F279D6-ED25-4D3F-9479-8ABB21867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8D0B1B4-C487-47EF-B7D0-421066454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275" y="643466"/>
            <a:ext cx="1970939" cy="5571067"/>
          </a:xfrm>
          <a:custGeom>
            <a:avLst/>
            <a:gdLst>
              <a:gd name="connsiteX0" fmla="*/ 0 w 1970939"/>
              <a:gd name="connsiteY0" fmla="*/ 0 h 5571067"/>
              <a:gd name="connsiteX1" fmla="*/ 1774861 w 1970939"/>
              <a:gd name="connsiteY1" fmla="*/ 0 h 5571067"/>
              <a:gd name="connsiteX2" fmla="*/ 1780256 w 1970939"/>
              <a:gd name="connsiteY2" fmla="*/ 32931 h 5571067"/>
              <a:gd name="connsiteX3" fmla="*/ 1802197 w 1970939"/>
              <a:gd name="connsiteY3" fmla="*/ 170349 h 5571067"/>
              <a:gd name="connsiteX4" fmla="*/ 1820981 w 1970939"/>
              <a:gd name="connsiteY4" fmla="*/ 308372 h 5571067"/>
              <a:gd name="connsiteX5" fmla="*/ 1839923 w 1970939"/>
              <a:gd name="connsiteY5" fmla="*/ 445791 h 5571067"/>
              <a:gd name="connsiteX6" fmla="*/ 1857602 w 1970939"/>
              <a:gd name="connsiteY6" fmla="*/ 583814 h 5571067"/>
              <a:gd name="connsiteX7" fmla="*/ 1872756 w 1970939"/>
              <a:gd name="connsiteY7" fmla="*/ 720022 h 5571067"/>
              <a:gd name="connsiteX8" fmla="*/ 1887120 w 1970939"/>
              <a:gd name="connsiteY8" fmla="*/ 858046 h 5571067"/>
              <a:gd name="connsiteX9" fmla="*/ 1900223 w 1970939"/>
              <a:gd name="connsiteY9" fmla="*/ 995464 h 5571067"/>
              <a:gd name="connsiteX10" fmla="*/ 1911588 w 1970939"/>
              <a:gd name="connsiteY10" fmla="*/ 1130461 h 5571067"/>
              <a:gd name="connsiteX11" fmla="*/ 1922953 w 1970939"/>
              <a:gd name="connsiteY11" fmla="*/ 1267274 h 5571067"/>
              <a:gd name="connsiteX12" fmla="*/ 1932424 w 1970939"/>
              <a:gd name="connsiteY12" fmla="*/ 1402271 h 5571067"/>
              <a:gd name="connsiteX13" fmla="*/ 1939842 w 1970939"/>
              <a:gd name="connsiteY13" fmla="*/ 1537267 h 5571067"/>
              <a:gd name="connsiteX14" fmla="*/ 1947577 w 1970939"/>
              <a:gd name="connsiteY14" fmla="*/ 1671659 h 5571067"/>
              <a:gd name="connsiteX15" fmla="*/ 1954049 w 1970939"/>
              <a:gd name="connsiteY15" fmla="*/ 1804840 h 5571067"/>
              <a:gd name="connsiteX16" fmla="*/ 1958627 w 1970939"/>
              <a:gd name="connsiteY16" fmla="*/ 1936810 h 5571067"/>
              <a:gd name="connsiteX17" fmla="*/ 1962573 w 1970939"/>
              <a:gd name="connsiteY17" fmla="*/ 2068780 h 5571067"/>
              <a:gd name="connsiteX18" fmla="*/ 1966361 w 1970939"/>
              <a:gd name="connsiteY18" fmla="*/ 2199539 h 5571067"/>
              <a:gd name="connsiteX19" fmla="*/ 1968098 w 1970939"/>
              <a:gd name="connsiteY19" fmla="*/ 2328482 h 5571067"/>
              <a:gd name="connsiteX20" fmla="*/ 1969992 w 1970939"/>
              <a:gd name="connsiteY20" fmla="*/ 2457425 h 5571067"/>
              <a:gd name="connsiteX21" fmla="*/ 1970939 w 1970939"/>
              <a:gd name="connsiteY21" fmla="*/ 2584552 h 5571067"/>
              <a:gd name="connsiteX22" fmla="*/ 1969992 w 1970939"/>
              <a:gd name="connsiteY22" fmla="*/ 2710469 h 5571067"/>
              <a:gd name="connsiteX23" fmla="*/ 1969992 w 1970939"/>
              <a:gd name="connsiteY23" fmla="*/ 2835174 h 5571067"/>
              <a:gd name="connsiteX24" fmla="*/ 1968098 w 1970939"/>
              <a:gd name="connsiteY24" fmla="*/ 2958669 h 5571067"/>
              <a:gd name="connsiteX25" fmla="*/ 1965256 w 1970939"/>
              <a:gd name="connsiteY25" fmla="*/ 3079742 h 5571067"/>
              <a:gd name="connsiteX26" fmla="*/ 1962573 w 1970939"/>
              <a:gd name="connsiteY26" fmla="*/ 3199605 h 5571067"/>
              <a:gd name="connsiteX27" fmla="*/ 1959574 w 1970939"/>
              <a:gd name="connsiteY27" fmla="*/ 3317046 h 5571067"/>
              <a:gd name="connsiteX28" fmla="*/ 1954996 w 1970939"/>
              <a:gd name="connsiteY28" fmla="*/ 3433882 h 5571067"/>
              <a:gd name="connsiteX29" fmla="*/ 1950103 w 1970939"/>
              <a:gd name="connsiteY29" fmla="*/ 3548902 h 5571067"/>
              <a:gd name="connsiteX30" fmla="*/ 1945683 w 1970939"/>
              <a:gd name="connsiteY30" fmla="*/ 3661500 h 5571067"/>
              <a:gd name="connsiteX31" fmla="*/ 1933213 w 1970939"/>
              <a:gd name="connsiteY31" fmla="*/ 3881248 h 5571067"/>
              <a:gd name="connsiteX32" fmla="*/ 1919953 w 1970939"/>
              <a:gd name="connsiteY32" fmla="*/ 4091916 h 5571067"/>
              <a:gd name="connsiteX33" fmla="*/ 1906063 w 1970939"/>
              <a:gd name="connsiteY33" fmla="*/ 4294109 h 5571067"/>
              <a:gd name="connsiteX34" fmla="*/ 1890751 w 1970939"/>
              <a:gd name="connsiteY34" fmla="*/ 4485405 h 5571067"/>
              <a:gd name="connsiteX35" fmla="*/ 1874809 w 1970939"/>
              <a:gd name="connsiteY35" fmla="*/ 4668226 h 5571067"/>
              <a:gd name="connsiteX36" fmla="*/ 1857602 w 1970939"/>
              <a:gd name="connsiteY36" fmla="*/ 4837728 h 5571067"/>
              <a:gd name="connsiteX37" fmla="*/ 1840713 w 1970939"/>
              <a:gd name="connsiteY37" fmla="*/ 4996940 h 5571067"/>
              <a:gd name="connsiteX38" fmla="*/ 1823823 w 1970939"/>
              <a:gd name="connsiteY38" fmla="*/ 5143439 h 5571067"/>
              <a:gd name="connsiteX39" fmla="*/ 1807880 w 1970939"/>
              <a:gd name="connsiteY39" fmla="*/ 5277830 h 5571067"/>
              <a:gd name="connsiteX40" fmla="*/ 1792726 w 1970939"/>
              <a:gd name="connsiteY40" fmla="*/ 5397087 h 5571067"/>
              <a:gd name="connsiteX41" fmla="*/ 1778362 w 1970939"/>
              <a:gd name="connsiteY41" fmla="*/ 5504843 h 5571067"/>
              <a:gd name="connsiteX42" fmla="*/ 1769613 w 1970939"/>
              <a:gd name="connsiteY42" fmla="*/ 5571067 h 5571067"/>
              <a:gd name="connsiteX43" fmla="*/ 0 w 1970939"/>
              <a:gd name="connsiteY43" fmla="*/ 5571067 h 557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70939" h="5571067">
                <a:moveTo>
                  <a:pt x="0" y="0"/>
                </a:moveTo>
                <a:lnTo>
                  <a:pt x="1774861" y="0"/>
                </a:lnTo>
                <a:lnTo>
                  <a:pt x="1780256" y="32931"/>
                </a:lnTo>
                <a:lnTo>
                  <a:pt x="1802197" y="170349"/>
                </a:lnTo>
                <a:lnTo>
                  <a:pt x="1820981" y="308372"/>
                </a:lnTo>
                <a:lnTo>
                  <a:pt x="1839923" y="445791"/>
                </a:lnTo>
                <a:lnTo>
                  <a:pt x="1857602" y="583814"/>
                </a:lnTo>
                <a:lnTo>
                  <a:pt x="1872756" y="720022"/>
                </a:lnTo>
                <a:lnTo>
                  <a:pt x="1887120" y="858046"/>
                </a:lnTo>
                <a:lnTo>
                  <a:pt x="1900223" y="995464"/>
                </a:lnTo>
                <a:lnTo>
                  <a:pt x="1911588" y="1130461"/>
                </a:lnTo>
                <a:lnTo>
                  <a:pt x="1922953" y="1267274"/>
                </a:lnTo>
                <a:lnTo>
                  <a:pt x="1932424" y="1402271"/>
                </a:lnTo>
                <a:lnTo>
                  <a:pt x="1939842" y="1537267"/>
                </a:lnTo>
                <a:lnTo>
                  <a:pt x="1947577" y="1671659"/>
                </a:lnTo>
                <a:lnTo>
                  <a:pt x="1954049" y="1804840"/>
                </a:lnTo>
                <a:lnTo>
                  <a:pt x="1958627" y="1936810"/>
                </a:lnTo>
                <a:lnTo>
                  <a:pt x="1962573" y="2068780"/>
                </a:lnTo>
                <a:lnTo>
                  <a:pt x="1966361" y="2199539"/>
                </a:lnTo>
                <a:lnTo>
                  <a:pt x="1968098" y="2328482"/>
                </a:lnTo>
                <a:lnTo>
                  <a:pt x="1969992" y="2457425"/>
                </a:lnTo>
                <a:lnTo>
                  <a:pt x="1970939" y="2584552"/>
                </a:lnTo>
                <a:lnTo>
                  <a:pt x="1969992" y="2710469"/>
                </a:lnTo>
                <a:lnTo>
                  <a:pt x="1969992" y="2835174"/>
                </a:lnTo>
                <a:lnTo>
                  <a:pt x="1968098" y="2958669"/>
                </a:lnTo>
                <a:lnTo>
                  <a:pt x="1965256" y="3079742"/>
                </a:lnTo>
                <a:lnTo>
                  <a:pt x="1962573" y="3199605"/>
                </a:lnTo>
                <a:lnTo>
                  <a:pt x="1959574" y="3317046"/>
                </a:lnTo>
                <a:lnTo>
                  <a:pt x="1954996" y="3433882"/>
                </a:lnTo>
                <a:lnTo>
                  <a:pt x="1950103" y="3548902"/>
                </a:lnTo>
                <a:lnTo>
                  <a:pt x="1945683" y="3661500"/>
                </a:lnTo>
                <a:lnTo>
                  <a:pt x="1933213" y="3881248"/>
                </a:lnTo>
                <a:lnTo>
                  <a:pt x="1919953" y="4091916"/>
                </a:lnTo>
                <a:lnTo>
                  <a:pt x="1906063" y="4294109"/>
                </a:lnTo>
                <a:lnTo>
                  <a:pt x="1890751" y="4485405"/>
                </a:lnTo>
                <a:lnTo>
                  <a:pt x="1874809" y="4668226"/>
                </a:lnTo>
                <a:lnTo>
                  <a:pt x="1857602" y="4837728"/>
                </a:lnTo>
                <a:lnTo>
                  <a:pt x="1840713" y="4996940"/>
                </a:lnTo>
                <a:lnTo>
                  <a:pt x="1823823" y="5143439"/>
                </a:lnTo>
                <a:lnTo>
                  <a:pt x="1807880" y="5277830"/>
                </a:lnTo>
                <a:lnTo>
                  <a:pt x="1792726" y="5397087"/>
                </a:lnTo>
                <a:lnTo>
                  <a:pt x="1778362" y="5504843"/>
                </a:lnTo>
                <a:lnTo>
                  <a:pt x="1769613" y="5571067"/>
                </a:lnTo>
                <a:lnTo>
                  <a:pt x="0" y="557106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214736A-03B2-4B91-B0AF-B21213F3B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969335" y="1702087"/>
            <a:ext cx="3209207" cy="612850"/>
          </a:xfrm>
          <a:custGeom>
            <a:avLst/>
            <a:gdLst>
              <a:gd name="connsiteX0" fmla="*/ 3195151 w 3209207"/>
              <a:gd name="connsiteY0" fmla="*/ 612847 h 612850"/>
              <a:gd name="connsiteX1" fmla="*/ 3029871 w 3209207"/>
              <a:gd name="connsiteY1" fmla="*/ 611146 h 612850"/>
              <a:gd name="connsiteX2" fmla="*/ 2949639 w 3209207"/>
              <a:gd name="connsiteY2" fmla="*/ 608906 h 612850"/>
              <a:gd name="connsiteX3" fmla="*/ 2978018 w 3209207"/>
              <a:gd name="connsiteY3" fmla="*/ 258115 h 612850"/>
              <a:gd name="connsiteX4" fmla="*/ 2944764 w 3209207"/>
              <a:gd name="connsiteY4" fmla="*/ 260801 h 612850"/>
              <a:gd name="connsiteX5" fmla="*/ 2806036 w 3209207"/>
              <a:gd name="connsiteY5" fmla="*/ 271446 h 612850"/>
              <a:gd name="connsiteX6" fmla="*/ 2666958 w 3209207"/>
              <a:gd name="connsiteY6" fmla="*/ 278917 h 612850"/>
              <a:gd name="connsiteX7" fmla="*/ 2528469 w 3209207"/>
              <a:gd name="connsiteY7" fmla="*/ 286593 h 612850"/>
              <a:gd name="connsiteX8" fmla="*/ 2389479 w 3209207"/>
              <a:gd name="connsiteY8" fmla="*/ 292970 h 612850"/>
              <a:gd name="connsiteX9" fmla="*/ 2252501 w 3209207"/>
              <a:gd name="connsiteY9" fmla="*/ 296993 h 612850"/>
              <a:gd name="connsiteX10" fmla="*/ 2113775 w 3209207"/>
              <a:gd name="connsiteY10" fmla="*/ 300086 h 612850"/>
              <a:gd name="connsiteX11" fmla="*/ 1975755 w 3209207"/>
              <a:gd name="connsiteY11" fmla="*/ 301980 h 612850"/>
              <a:gd name="connsiteX12" fmla="*/ 1840287 w 3209207"/>
              <a:gd name="connsiteY12" fmla="*/ 302348 h 612850"/>
              <a:gd name="connsiteX13" fmla="*/ 1703009 w 3209207"/>
              <a:gd name="connsiteY13" fmla="*/ 302570 h 612850"/>
              <a:gd name="connsiteX14" fmla="*/ 1567693 w 3209207"/>
              <a:gd name="connsiteY14" fmla="*/ 301063 h 612850"/>
              <a:gd name="connsiteX15" fmla="*/ 1432543 w 3209207"/>
              <a:gd name="connsiteY15" fmla="*/ 297523 h 612850"/>
              <a:gd name="connsiteX16" fmla="*/ 1297969 w 3209207"/>
              <a:gd name="connsiteY16" fmla="*/ 294345 h 612850"/>
              <a:gd name="connsiteX17" fmla="*/ 1164703 w 3209207"/>
              <a:gd name="connsiteY17" fmla="*/ 290015 h 612850"/>
              <a:gd name="connsiteX18" fmla="*/ 1032796 w 3209207"/>
              <a:gd name="connsiteY18" fmla="*/ 283907 h 612850"/>
              <a:gd name="connsiteX19" fmla="*/ 900940 w 3209207"/>
              <a:gd name="connsiteY19" fmla="*/ 277172 h 612850"/>
              <a:gd name="connsiteX20" fmla="*/ 770303 w 3209207"/>
              <a:gd name="connsiteY20" fmla="*/ 270380 h 612850"/>
              <a:gd name="connsiteX21" fmla="*/ 641641 w 3209207"/>
              <a:gd name="connsiteY21" fmla="*/ 261702 h 612850"/>
              <a:gd name="connsiteX22" fmla="*/ 512966 w 3209207"/>
              <a:gd name="connsiteY22" fmla="*/ 253180 h 612850"/>
              <a:gd name="connsiteX23" fmla="*/ 386177 w 3209207"/>
              <a:gd name="connsiteY23" fmla="*/ 243867 h 612850"/>
              <a:gd name="connsiteX24" fmla="*/ 260746 w 3209207"/>
              <a:gd name="connsiteY24" fmla="*/ 232775 h 612850"/>
              <a:gd name="connsiteX25" fmla="*/ 136447 w 3209207"/>
              <a:gd name="connsiteY25" fmla="*/ 222719 h 612850"/>
              <a:gd name="connsiteX26" fmla="*/ 13506 w 3209207"/>
              <a:gd name="connsiteY26" fmla="*/ 210885 h 612850"/>
              <a:gd name="connsiteX27" fmla="*/ 0 w 3209207"/>
              <a:gd name="connsiteY27" fmla="*/ 209475 h 612850"/>
              <a:gd name="connsiteX28" fmla="*/ 40844 w 3209207"/>
              <a:gd name="connsiteY28" fmla="*/ 212313 h 612850"/>
              <a:gd name="connsiteX29" fmla="*/ 132211 w 3209207"/>
              <a:gd name="connsiteY29" fmla="*/ 216946 h 612850"/>
              <a:gd name="connsiteX30" fmla="*/ 225585 w 3209207"/>
              <a:gd name="connsiteY30" fmla="*/ 221811 h 612850"/>
              <a:gd name="connsiteX31" fmla="*/ 320298 w 3209207"/>
              <a:gd name="connsiteY31" fmla="*/ 226444 h 612850"/>
              <a:gd name="connsiteX32" fmla="*/ 415680 w 3209207"/>
              <a:gd name="connsiteY32" fmla="*/ 229340 h 612850"/>
              <a:gd name="connsiteX33" fmla="*/ 512735 w 3209207"/>
              <a:gd name="connsiteY33" fmla="*/ 232120 h 612850"/>
              <a:gd name="connsiteX34" fmla="*/ 611464 w 3209207"/>
              <a:gd name="connsiteY34" fmla="*/ 235015 h 612850"/>
              <a:gd name="connsiteX35" fmla="*/ 711532 w 3209207"/>
              <a:gd name="connsiteY35" fmla="*/ 236985 h 612850"/>
              <a:gd name="connsiteX36" fmla="*/ 812604 w 3209207"/>
              <a:gd name="connsiteY36" fmla="*/ 236985 h 612850"/>
              <a:gd name="connsiteX37" fmla="*/ 915014 w 3209207"/>
              <a:gd name="connsiteY37" fmla="*/ 237795 h 612850"/>
              <a:gd name="connsiteX38" fmla="*/ 1018428 w 3209207"/>
              <a:gd name="connsiteY38" fmla="*/ 236985 h 612850"/>
              <a:gd name="connsiteX39" fmla="*/ 1122847 w 3209207"/>
              <a:gd name="connsiteY39" fmla="*/ 235015 h 612850"/>
              <a:gd name="connsiteX40" fmla="*/ 1227600 w 3209207"/>
              <a:gd name="connsiteY40" fmla="*/ 233162 h 612850"/>
              <a:gd name="connsiteX41" fmla="*/ 1333692 w 3209207"/>
              <a:gd name="connsiteY41" fmla="*/ 229340 h 612850"/>
              <a:gd name="connsiteX42" fmla="*/ 1441122 w 3209207"/>
              <a:gd name="connsiteY42" fmla="*/ 225634 h 612850"/>
              <a:gd name="connsiteX43" fmla="*/ 1547883 w 3209207"/>
              <a:gd name="connsiteY43" fmla="*/ 220769 h 612850"/>
              <a:gd name="connsiteX44" fmla="*/ 1655983 w 3209207"/>
              <a:gd name="connsiteY44" fmla="*/ 214282 h 612850"/>
              <a:gd name="connsiteX45" fmla="*/ 1765421 w 3209207"/>
              <a:gd name="connsiteY45" fmla="*/ 206638 h 612850"/>
              <a:gd name="connsiteX46" fmla="*/ 1874860 w 3209207"/>
              <a:gd name="connsiteY46" fmla="*/ 199108 h 612850"/>
              <a:gd name="connsiteX47" fmla="*/ 1984299 w 3209207"/>
              <a:gd name="connsiteY47" fmla="*/ 189495 h 612850"/>
              <a:gd name="connsiteX48" fmla="*/ 2095745 w 3209207"/>
              <a:gd name="connsiteY48" fmla="*/ 178144 h 612850"/>
              <a:gd name="connsiteX49" fmla="*/ 2205184 w 3209207"/>
              <a:gd name="connsiteY49" fmla="*/ 166793 h 612850"/>
              <a:gd name="connsiteX50" fmla="*/ 2316631 w 3209207"/>
              <a:gd name="connsiteY50" fmla="*/ 153472 h 612850"/>
              <a:gd name="connsiteX51" fmla="*/ 2429081 w 3209207"/>
              <a:gd name="connsiteY51" fmla="*/ 139226 h 612850"/>
              <a:gd name="connsiteX52" fmla="*/ 2539523 w 3209207"/>
              <a:gd name="connsiteY52" fmla="*/ 124052 h 612850"/>
              <a:gd name="connsiteX53" fmla="*/ 2651305 w 3209207"/>
              <a:gd name="connsiteY53" fmla="*/ 106215 h 612850"/>
              <a:gd name="connsiteX54" fmla="*/ 2763086 w 3209207"/>
              <a:gd name="connsiteY54" fmla="*/ 87219 h 612850"/>
              <a:gd name="connsiteX55" fmla="*/ 2874867 w 3209207"/>
              <a:gd name="connsiteY55" fmla="*/ 68339 h 612850"/>
              <a:gd name="connsiteX56" fmla="*/ 2986314 w 3209207"/>
              <a:gd name="connsiteY56" fmla="*/ 46331 h 612850"/>
              <a:gd name="connsiteX57" fmla="*/ 3097760 w 3209207"/>
              <a:gd name="connsiteY57" fmla="*/ 23629 h 612850"/>
              <a:gd name="connsiteX58" fmla="*/ 3209207 w 3209207"/>
              <a:gd name="connsiteY58" fmla="*/ 0 h 612850"/>
              <a:gd name="connsiteX59" fmla="*/ 3195151 w 3209207"/>
              <a:gd name="connsiteY59" fmla="*/ 612847 h 612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209207" h="612850">
                <a:moveTo>
                  <a:pt x="3195151" y="612847"/>
                </a:moveTo>
                <a:cubicBezTo>
                  <a:pt x="3144238" y="612898"/>
                  <a:pt x="3088941" y="612318"/>
                  <a:pt x="3029871" y="611146"/>
                </a:cubicBezTo>
                <a:lnTo>
                  <a:pt x="2949639" y="608906"/>
                </a:lnTo>
                <a:lnTo>
                  <a:pt x="2978018" y="258115"/>
                </a:lnTo>
                <a:lnTo>
                  <a:pt x="2944764" y="260801"/>
                </a:lnTo>
                <a:lnTo>
                  <a:pt x="2806036" y="271446"/>
                </a:lnTo>
                <a:lnTo>
                  <a:pt x="2666958" y="278917"/>
                </a:lnTo>
                <a:lnTo>
                  <a:pt x="2528469" y="286593"/>
                </a:lnTo>
                <a:lnTo>
                  <a:pt x="2389479" y="292970"/>
                </a:lnTo>
                <a:lnTo>
                  <a:pt x="2252501" y="296993"/>
                </a:lnTo>
                <a:lnTo>
                  <a:pt x="2113775" y="300086"/>
                </a:lnTo>
                <a:lnTo>
                  <a:pt x="1975755" y="301980"/>
                </a:lnTo>
                <a:lnTo>
                  <a:pt x="1840287" y="302348"/>
                </a:lnTo>
                <a:lnTo>
                  <a:pt x="1703009" y="302570"/>
                </a:lnTo>
                <a:lnTo>
                  <a:pt x="1567693" y="301063"/>
                </a:lnTo>
                <a:lnTo>
                  <a:pt x="1432543" y="297523"/>
                </a:lnTo>
                <a:lnTo>
                  <a:pt x="1297969" y="294345"/>
                </a:lnTo>
                <a:lnTo>
                  <a:pt x="1164703" y="290015"/>
                </a:lnTo>
                <a:lnTo>
                  <a:pt x="1032796" y="283907"/>
                </a:lnTo>
                <a:lnTo>
                  <a:pt x="900940" y="277172"/>
                </a:lnTo>
                <a:lnTo>
                  <a:pt x="770303" y="270380"/>
                </a:lnTo>
                <a:lnTo>
                  <a:pt x="641641" y="261702"/>
                </a:lnTo>
                <a:lnTo>
                  <a:pt x="512966" y="253180"/>
                </a:lnTo>
                <a:lnTo>
                  <a:pt x="386177" y="243867"/>
                </a:lnTo>
                <a:lnTo>
                  <a:pt x="260746" y="232775"/>
                </a:lnTo>
                <a:lnTo>
                  <a:pt x="136447" y="222719"/>
                </a:lnTo>
                <a:lnTo>
                  <a:pt x="13506" y="210885"/>
                </a:lnTo>
                <a:lnTo>
                  <a:pt x="0" y="209475"/>
                </a:lnTo>
                <a:lnTo>
                  <a:pt x="40844" y="212313"/>
                </a:lnTo>
                <a:lnTo>
                  <a:pt x="132211" y="216946"/>
                </a:lnTo>
                <a:lnTo>
                  <a:pt x="225585" y="221811"/>
                </a:lnTo>
                <a:lnTo>
                  <a:pt x="320298" y="226444"/>
                </a:lnTo>
                <a:lnTo>
                  <a:pt x="415680" y="229340"/>
                </a:lnTo>
                <a:lnTo>
                  <a:pt x="512735" y="232120"/>
                </a:lnTo>
                <a:lnTo>
                  <a:pt x="611464" y="235015"/>
                </a:lnTo>
                <a:lnTo>
                  <a:pt x="711532" y="236985"/>
                </a:lnTo>
                <a:lnTo>
                  <a:pt x="812604" y="236985"/>
                </a:lnTo>
                <a:lnTo>
                  <a:pt x="915014" y="237795"/>
                </a:lnTo>
                <a:lnTo>
                  <a:pt x="1018428" y="236985"/>
                </a:lnTo>
                <a:lnTo>
                  <a:pt x="1122847" y="235015"/>
                </a:lnTo>
                <a:lnTo>
                  <a:pt x="1227600" y="233162"/>
                </a:lnTo>
                <a:lnTo>
                  <a:pt x="1333692" y="229340"/>
                </a:lnTo>
                <a:lnTo>
                  <a:pt x="1441122" y="225634"/>
                </a:lnTo>
                <a:lnTo>
                  <a:pt x="1547883" y="220769"/>
                </a:lnTo>
                <a:lnTo>
                  <a:pt x="1655983" y="214282"/>
                </a:lnTo>
                <a:lnTo>
                  <a:pt x="1765421" y="206638"/>
                </a:lnTo>
                <a:lnTo>
                  <a:pt x="1874860" y="199108"/>
                </a:lnTo>
                <a:lnTo>
                  <a:pt x="1984299" y="189495"/>
                </a:lnTo>
                <a:lnTo>
                  <a:pt x="2095745" y="178144"/>
                </a:lnTo>
                <a:lnTo>
                  <a:pt x="2205184" y="166793"/>
                </a:lnTo>
                <a:lnTo>
                  <a:pt x="2316631" y="153472"/>
                </a:lnTo>
                <a:lnTo>
                  <a:pt x="2429081" y="139226"/>
                </a:lnTo>
                <a:lnTo>
                  <a:pt x="2539523" y="124052"/>
                </a:lnTo>
                <a:lnTo>
                  <a:pt x="2651305" y="106215"/>
                </a:lnTo>
                <a:lnTo>
                  <a:pt x="2763086" y="87219"/>
                </a:lnTo>
                <a:lnTo>
                  <a:pt x="2874867" y="68339"/>
                </a:lnTo>
                <a:lnTo>
                  <a:pt x="2986314" y="46331"/>
                </a:lnTo>
                <a:lnTo>
                  <a:pt x="3097760" y="23629"/>
                </a:lnTo>
                <a:lnTo>
                  <a:pt x="3209207" y="0"/>
                </a:lnTo>
                <a:cubicBezTo>
                  <a:pt x="3198832" y="386055"/>
                  <a:pt x="3205525" y="226792"/>
                  <a:pt x="3195151" y="612847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CED2B0-DF00-A345-AE4B-407BBC299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8758" y="1165960"/>
            <a:ext cx="8539776" cy="452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5058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D7D01355-A483-CF4E-91DE-5EB1A55914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495300"/>
            <a:ext cx="9144000" cy="838200"/>
          </a:xfrm>
          <a:noFill/>
        </p:spPr>
        <p:txBody>
          <a:bodyPr/>
          <a:lstStyle/>
          <a:p>
            <a:pPr eaLnBrk="1" hangingPunct="1"/>
            <a:r>
              <a:rPr lang="en-US" altLang="en-US" dirty="0"/>
              <a:t>Motivations for M&amp;A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26D8C4B-2FA4-0C4F-8938-BC6D2E2BDA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295400"/>
            <a:ext cx="4648200" cy="47244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70000"/>
              </a:lnSpc>
            </a:pPr>
            <a:r>
              <a:rPr lang="en-US" altLang="en-US" sz="2000" b="1" dirty="0">
                <a:solidFill>
                  <a:schemeClr val="accent4"/>
                </a:solidFill>
              </a:rPr>
              <a:t>Strategic realignment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000" dirty="0">
                <a:solidFill>
                  <a:schemeClr val="accent4"/>
                </a:solidFill>
              </a:rPr>
              <a:t>Technological change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000" dirty="0">
                <a:solidFill>
                  <a:schemeClr val="accent4"/>
                </a:solidFill>
              </a:rPr>
              <a:t>Deregulation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000" b="1" dirty="0"/>
              <a:t>Synergy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000" dirty="0"/>
              <a:t>Economies of scale/scope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000" dirty="0"/>
              <a:t>Cross-selling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000" b="1" dirty="0"/>
              <a:t>Diversification</a:t>
            </a:r>
            <a:r>
              <a:rPr lang="en-US" altLang="en-US" sz="2000" dirty="0"/>
              <a:t> (Related/Unrelated)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000" b="1" dirty="0"/>
              <a:t>Financial considerations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000" dirty="0"/>
              <a:t>Acquirer believes target is undervalued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000" dirty="0"/>
              <a:t>Booming stock market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000" dirty="0"/>
              <a:t>Falling interest rates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000" b="1" dirty="0"/>
              <a:t>Market power – dominate pricing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000" b="1" dirty="0"/>
              <a:t>Ego/Hubris – “I can do it”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000" b="1" dirty="0"/>
              <a:t>Tax considerations-tax free, NOLs</a:t>
            </a:r>
          </a:p>
        </p:txBody>
      </p:sp>
      <p:pic>
        <p:nvPicPr>
          <p:cNvPr id="7172" name="Picture 4" descr="Different views on M&amp;A">
            <a:extLst>
              <a:ext uri="{FF2B5EF4-FFF2-40B4-BE49-F238E27FC236}">
                <a16:creationId xmlns:a16="http://schemas.microsoft.com/office/drawing/2014/main" id="{0B3E5B3A-45E2-AC49-9D11-45BF0474D7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1219200"/>
            <a:ext cx="37338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Slide Number Placeholder 1">
            <a:extLst>
              <a:ext uri="{FF2B5EF4-FFF2-40B4-BE49-F238E27FC236}">
                <a16:creationId xmlns:a16="http://schemas.microsoft.com/office/drawing/2014/main" id="{5A07329B-5776-A043-A776-218D29DBE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08D03C0-4E49-864B-831B-F15A8C7E8EA6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US" altLang="en-US" sz="1400"/>
          </a:p>
        </p:txBody>
      </p:sp>
    </p:spTree>
    <p:extLst>
      <p:ext uri="{BB962C8B-B14F-4D97-AF65-F5344CB8AC3E}">
        <p14:creationId xmlns:p14="http://schemas.microsoft.com/office/powerpoint/2010/main" val="346410959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11" name="Group 74">
            <a:extLst>
              <a:ext uri="{FF2B5EF4-FFF2-40B4-BE49-F238E27FC236}">
                <a16:creationId xmlns:a16="http://schemas.microsoft.com/office/drawing/2014/main" id="{ADF228AF-822F-4819-9EB8-406258D6B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38D7DDBD-CAAB-4AE7-930D-FCE007CBD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1DFEF9B7-500D-44A2-952F-C322F13C9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C4137BE8-DA41-4563-A6DE-A5D80DE6E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D8D380D3-7714-4E3F-8BA2-66B22BFD4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4ECA7627-07BD-4F00-90E9-C6BB2199E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261968C9-1992-4391-8E5B-1F358BB64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308983D8-1DA4-4D97-A8B5-59825C0E4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3" name="Freeform 5">
              <a:extLst>
                <a:ext uri="{FF2B5EF4-FFF2-40B4-BE49-F238E27FC236}">
                  <a16:creationId xmlns:a16="http://schemas.microsoft.com/office/drawing/2014/main" id="{009B6231-043B-4F66-BCC4-813B76F77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36B7E87D-14CF-4349-AC4D-69DF5D84EB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512" name="Rectangle 85">
            <a:extLst>
              <a:ext uri="{FF2B5EF4-FFF2-40B4-BE49-F238E27FC236}">
                <a16:creationId xmlns:a16="http://schemas.microsoft.com/office/drawing/2014/main" id="{4EB623E5-BC7C-4763-B7CD-C7D5F91F1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49CF6948-FFAA-2F46-9B6C-77146796E2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Alternative Ways of </a:t>
            </a:r>
            <a:br>
              <a:rPr lang="en-US" altLang="en-US" sz="20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000" b="0" i="0" u="sng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Increasing Shareholder Value</a:t>
            </a:r>
          </a:p>
        </p:txBody>
      </p:sp>
      <p:sp>
        <p:nvSpPr>
          <p:cNvPr id="21509" name="Slide Number Placeholder 1">
            <a:extLst>
              <a:ext uri="{FF2B5EF4-FFF2-40B4-BE49-F238E27FC236}">
                <a16:creationId xmlns:a16="http://schemas.microsoft.com/office/drawing/2014/main" id="{9E951C9A-37A9-FF46-803F-B2BBA31B3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6EFB1BB7-6557-B84C-9285-36C937EE0C7E}" type="slidenum">
              <a:rPr lang="en-US" altLang="en-US" sz="2800">
                <a:solidFill>
                  <a:schemeClr val="bg1"/>
                </a:solidFill>
                <a:latin typeface="+mn-lt"/>
              </a:rPr>
              <a:pPr defTabSz="9144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32</a:t>
            </a:fld>
            <a:endParaRPr lang="en-US" altLang="en-US" sz="2800">
              <a:solidFill>
                <a:schemeClr val="bg1"/>
              </a:solidFill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2D5F7B03-498E-2040-B118-CD02D4881AED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154954" y="2603500"/>
            <a:ext cx="5211979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sz="1500"/>
              <a:t>Solo venture (AKA “going it alone” or “organic growth”)</a:t>
            </a:r>
          </a:p>
          <a:p>
            <a:pPr>
              <a:lnSpc>
                <a:spcPct val="90000"/>
              </a:lnSpc>
              <a:defRPr/>
            </a:pPr>
            <a:r>
              <a:rPr lang="en-US" sz="1500"/>
              <a:t>Partnering (Marketing/distribution alliances, JVs, licensing, franchising, and equity investments)</a:t>
            </a:r>
          </a:p>
          <a:p>
            <a:pPr>
              <a:lnSpc>
                <a:spcPct val="90000"/>
              </a:lnSpc>
              <a:defRPr/>
            </a:pPr>
            <a:r>
              <a:rPr lang="en-US" sz="1500"/>
              <a:t>Mergers and acquisitions</a:t>
            </a:r>
          </a:p>
          <a:p>
            <a:pPr>
              <a:lnSpc>
                <a:spcPct val="90000"/>
              </a:lnSpc>
              <a:defRPr/>
            </a:pPr>
            <a:r>
              <a:rPr lang="en-US" sz="1500"/>
              <a:t>Minority investments in other firms.  (EMC discussion)</a:t>
            </a:r>
          </a:p>
          <a:p>
            <a:pPr>
              <a:lnSpc>
                <a:spcPct val="90000"/>
              </a:lnSpc>
              <a:defRPr/>
            </a:pPr>
            <a:r>
              <a:rPr lang="en-US" sz="1500"/>
              <a:t>Asset swaps (Real Estate)</a:t>
            </a:r>
          </a:p>
          <a:p>
            <a:pPr>
              <a:lnSpc>
                <a:spcPct val="90000"/>
              </a:lnSpc>
              <a:defRPr/>
            </a:pPr>
            <a:r>
              <a:rPr lang="en-US" sz="1500"/>
              <a:t>Financial restructuring</a:t>
            </a:r>
          </a:p>
          <a:p>
            <a:pPr>
              <a:lnSpc>
                <a:spcPct val="90000"/>
              </a:lnSpc>
              <a:defRPr/>
            </a:pPr>
            <a:r>
              <a:rPr lang="en-US" sz="1500"/>
              <a:t>Operational restructuring</a:t>
            </a:r>
          </a:p>
          <a:p>
            <a:pPr marL="0" indent="0">
              <a:lnSpc>
                <a:spcPct val="90000"/>
              </a:lnSpc>
              <a:defRPr/>
            </a:pPr>
            <a:endParaRPr lang="en-US" sz="1500"/>
          </a:p>
        </p:txBody>
      </p:sp>
      <p:pic>
        <p:nvPicPr>
          <p:cNvPr id="21508" name="Picture 5" descr="increasing shareholder value">
            <a:extLst>
              <a:ext uri="{FF2B5EF4-FFF2-40B4-BE49-F238E27FC236}">
                <a16:creationId xmlns:a16="http://schemas.microsoft.com/office/drawing/2014/main" id="{60ACC2F7-9B1F-C24C-B40C-22CB8C3913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26318" y="3303640"/>
            <a:ext cx="1035478" cy="2011786"/>
          </a:xfrm>
          <a:prstGeom prst="roundRect">
            <a:avLst>
              <a:gd name="adj" fmla="val 1858"/>
            </a:avLst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ncreasing shareholder value">
            <a:extLst>
              <a:ext uri="{FF2B5EF4-FFF2-40B4-BE49-F238E27FC236}">
                <a16:creationId xmlns:a16="http://schemas.microsoft.com/office/drawing/2014/main" id="{6404CA1E-BDE1-124C-9BDF-F726A1C48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80692" y="3303639"/>
            <a:ext cx="1035478" cy="2011786"/>
          </a:xfrm>
          <a:prstGeom prst="roundRect">
            <a:avLst>
              <a:gd name="adj" fmla="val 1858"/>
            </a:avLst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9" descr="increasing shareholder value">
            <a:extLst>
              <a:ext uri="{FF2B5EF4-FFF2-40B4-BE49-F238E27FC236}">
                <a16:creationId xmlns:a16="http://schemas.microsoft.com/office/drawing/2014/main" id="{ABE8B621-DA79-BF4E-B753-300AF06344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73787" y="3303639"/>
            <a:ext cx="1035478" cy="2011786"/>
          </a:xfrm>
          <a:prstGeom prst="roundRect">
            <a:avLst>
              <a:gd name="adj" fmla="val 1858"/>
            </a:avLst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3691335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49CF6948-FFAA-2F46-9B6C-77146796E2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Alternative Ways of </a:t>
            </a:r>
            <a:br>
              <a:rPr lang="en-US" alt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altLang="en-US" sz="4200" b="0" i="0" u="sng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Increasing Shareholder Value</a:t>
            </a:r>
          </a:p>
        </p:txBody>
      </p:sp>
      <p:sp>
        <p:nvSpPr>
          <p:cNvPr id="21509" name="Slide Number Placeholder 1">
            <a:extLst>
              <a:ext uri="{FF2B5EF4-FFF2-40B4-BE49-F238E27FC236}">
                <a16:creationId xmlns:a16="http://schemas.microsoft.com/office/drawing/2014/main" id="{9E951C9A-37A9-FF46-803F-B2BBA31B3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2708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6EFB1BB7-6557-B84C-9285-36C937EE0C7E}" type="slidenum">
              <a:rPr lang="en-US" altLang="en-US" sz="2800">
                <a:solidFill>
                  <a:srgbClr val="FFFFFF"/>
                </a:solidFill>
                <a:latin typeface="+mn-lt"/>
              </a:rPr>
              <a:pPr defTabSz="9144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33</a:t>
            </a:fld>
            <a:endParaRPr lang="en-US" altLang="en-US" sz="280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659ACC4-563F-A945-BCC2-568636BF2F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5487" y="1113063"/>
            <a:ext cx="5679459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97033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BCD41C-51F4-5242-A431-A5197A3E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Why do most M&amp;A fail?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657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CD41C-51F4-5242-A431-A5197A3EF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Acquisition Process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7B59EC-DEBD-C947-8D9C-77FACF21A2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0008" y="1113063"/>
            <a:ext cx="4385747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25294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C2ED5DAB-DCDC-444D-AE07-14B72DD90538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dirty="0"/>
              <a:t>Why Do Most M&amp;As Fail?¹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D8869-548F-AE42-9FC1-F30AC0792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463283" cy="3416300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dirty="0"/>
              <a:t>Acquirers do not think systematically about what they are buying and what it might do for them</a:t>
            </a:r>
          </a:p>
          <a:p>
            <a:pPr lvl="1" eaLnBrk="1" hangingPunct="1">
              <a:defRPr/>
            </a:pPr>
            <a:r>
              <a:rPr lang="en-US" b="1" dirty="0"/>
              <a:t>Extend business </a:t>
            </a:r>
            <a:r>
              <a:rPr lang="en-US" dirty="0"/>
              <a:t>but not fundamentally change how you compete. </a:t>
            </a:r>
          </a:p>
          <a:p>
            <a:pPr lvl="1" eaLnBrk="1" hangingPunct="1">
              <a:defRPr/>
            </a:pPr>
            <a:r>
              <a:rPr lang="en-US" b="1" dirty="0"/>
              <a:t>Reinvent your business</a:t>
            </a:r>
            <a:r>
              <a:rPr lang="en-US" dirty="0"/>
              <a:t>, need a new business model to complement, extend or replace. </a:t>
            </a:r>
          </a:p>
          <a:p>
            <a:pPr lvl="1" eaLnBrk="1" hangingPunct="1">
              <a:defRPr/>
            </a:pPr>
            <a:r>
              <a:rPr lang="en-US" dirty="0"/>
              <a:t>Inadequate Due Diligence</a:t>
            </a:r>
          </a:p>
          <a:p>
            <a:pPr lvl="1" eaLnBrk="1" hangingPunct="1">
              <a:defRPr/>
            </a:pPr>
            <a:r>
              <a:rPr lang="en-US" dirty="0"/>
              <a:t>Inadequate Integration</a:t>
            </a:r>
          </a:p>
          <a:p>
            <a:pPr marL="0" indent="0">
              <a:buNone/>
              <a:defRPr/>
            </a:pPr>
            <a:r>
              <a:rPr lang="en-US" dirty="0"/>
              <a:t>¹ </a:t>
            </a:r>
            <a:r>
              <a:rPr lang="en-US" sz="1600" i="1" dirty="0"/>
              <a:t>The New M&amp;A Playbook</a:t>
            </a:r>
            <a:r>
              <a:rPr lang="en-US" sz="1600" dirty="0"/>
              <a:t>, Christensen, HBR March 2011 – See website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280B689-AEFA-F545-992E-5B4E00091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BB024EB-E807-3247-BA81-170165B11E21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36</a:t>
            </a:fld>
            <a:endParaRPr lang="en-US" altLang="en-US" sz="1400"/>
          </a:p>
        </p:txBody>
      </p:sp>
    </p:spTree>
    <p:extLst>
      <p:ext uri="{BB962C8B-B14F-4D97-AF65-F5344CB8AC3E}">
        <p14:creationId xmlns:p14="http://schemas.microsoft.com/office/powerpoint/2010/main" val="24192470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>
            <a:extLst>
              <a:ext uri="{FF2B5EF4-FFF2-40B4-BE49-F238E27FC236}">
                <a16:creationId xmlns:a16="http://schemas.microsoft.com/office/drawing/2014/main" id="{75FA7F1B-7C8F-E742-8F1B-FBB3D4C71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2010-2016 Litigation Statistics</a:t>
            </a:r>
            <a:r>
              <a:rPr lang="en-US" altLang="en-US" sz="3200">
                <a:ea typeface="ＭＳ Ｐゴシック" panose="020B0600070205080204" pitchFamily="34" charset="-128"/>
              </a:rPr>
              <a:t>¹,²</a:t>
            </a:r>
          </a:p>
        </p:txBody>
      </p:sp>
      <p:sp>
        <p:nvSpPr>
          <p:cNvPr id="54274" name="Content Placeholder 2">
            <a:extLst>
              <a:ext uri="{FF2B5EF4-FFF2-40B4-BE49-F238E27FC236}">
                <a16:creationId xmlns:a16="http://schemas.microsoft.com/office/drawing/2014/main" id="{2E562C22-94B4-8746-B6D6-821DEDD93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2940" y="2759244"/>
            <a:ext cx="8229600" cy="3509210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85% - 96% deals litigated, 600 per year 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Varies by size and industry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Over $1B, 96%; Hi Tech, Energy &amp; Health 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On average, 5 suits per deal; high of 10 suits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DE: 30-40%; Other States:50-60%; Fed;10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Settle &amp; quickly: 28% dismissed by P; 26% dismissed by CT, with prejudice; 67% settled. In 2014, one case went to trial. </a:t>
            </a:r>
          </a:p>
          <a:p>
            <a:pPr>
              <a:buFontTx/>
              <a:buNone/>
            </a:pPr>
            <a:r>
              <a:rPr lang="en-US" altLang="en-US" sz="1200" dirty="0">
                <a:ea typeface="ＭＳ Ｐゴシック" panose="020B0600070205080204" pitchFamily="34" charset="-128"/>
              </a:rPr>
              <a:t>¹ </a:t>
            </a:r>
            <a:r>
              <a:rPr lang="en-US" altLang="en-US" sz="1200" dirty="0">
                <a:ea typeface="ＭＳ Ｐゴシック" panose="020B0600070205080204" pitchFamily="34" charset="-128"/>
                <a:hlinkClick r:id="rId2"/>
              </a:rPr>
              <a:t>https://www.cornerstone.com/GetAttachment/897c61ef-bfde-46e6-a2b8-5f94906c6ee2/Shareholder-Litigation-Involving-Acquisitions-2014-Review.pdf</a:t>
            </a:r>
            <a:r>
              <a:rPr lang="en-US" altLang="en-US" sz="1200" dirty="0">
                <a:ea typeface="ＭＳ Ｐゴシック" panose="020B0600070205080204" pitchFamily="34" charset="-128"/>
              </a:rPr>
              <a:t>  Nice Bar Graphs that do not copy well. </a:t>
            </a:r>
          </a:p>
          <a:p>
            <a:pPr>
              <a:buFontTx/>
              <a:buNone/>
            </a:pPr>
            <a:r>
              <a:rPr lang="en-US" altLang="en-US" sz="800" dirty="0">
                <a:ea typeface="ＭＳ Ｐゴシック" panose="020B0600070205080204" pitchFamily="34" charset="-128"/>
              </a:rPr>
              <a:t>2</a:t>
            </a:r>
            <a:r>
              <a:rPr lang="en-US" altLang="en-US" sz="1200" dirty="0">
                <a:ea typeface="ＭＳ Ｐゴシック" panose="020B0600070205080204" pitchFamily="34" charset="-128"/>
              </a:rPr>
              <a:t>. </a:t>
            </a:r>
            <a:r>
              <a:rPr lang="en-US" altLang="en-US" sz="1100" dirty="0">
                <a:ea typeface="ＭＳ Ｐゴシック" panose="020B0600070205080204" pitchFamily="34" charset="-128"/>
              </a:rPr>
              <a:t>See </a:t>
            </a:r>
            <a:r>
              <a:rPr lang="en-US" altLang="en-US" sz="1100" i="1" dirty="0">
                <a:ea typeface="ＭＳ Ｐゴシック" panose="020B0600070205080204" pitchFamily="34" charset="-128"/>
              </a:rPr>
              <a:t>Divorce, Wall Street Style, </a:t>
            </a:r>
            <a:r>
              <a:rPr lang="en-US" altLang="en-US" sz="1100" dirty="0">
                <a:ea typeface="ＭＳ Ｐゴシック" panose="020B0600070205080204" pitchFamily="34" charset="-128"/>
              </a:rPr>
              <a:t>Week 3 Readings.  Great detailed charts</a:t>
            </a:r>
          </a:p>
        </p:txBody>
      </p:sp>
      <p:sp>
        <p:nvSpPr>
          <p:cNvPr id="54275" name="Slide Number Placeholder 1">
            <a:extLst>
              <a:ext uri="{FF2B5EF4-FFF2-40B4-BE49-F238E27FC236}">
                <a16:creationId xmlns:a16="http://schemas.microsoft.com/office/drawing/2014/main" id="{CE25D988-3092-D04F-961C-167856DFB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793899B-2603-F24C-BD92-3DED876781D0}" type="slidenum">
              <a:rPr lang="en-US" altLang="en-US" sz="1400"/>
              <a:pPr/>
              <a:t>37</a:t>
            </a:fld>
            <a:endParaRPr lang="en-US" altLang="en-US" sz="1400"/>
          </a:p>
        </p:txBody>
      </p:sp>
    </p:spTree>
    <p:extLst>
      <p:ext uri="{BB962C8B-B14F-4D97-AF65-F5344CB8AC3E}">
        <p14:creationId xmlns:p14="http://schemas.microsoft.com/office/powerpoint/2010/main" val="969896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FB614BB-1BF4-D944-9C9F-0DEA929860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85" y="0"/>
            <a:ext cx="12183215" cy="686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9877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A37E743-9438-394F-B636-404F7F51CF4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4948"/>
            <a:ext cx="12192000" cy="686789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AB8B6B4-FCD6-8140-A79D-8429AAC5BE74}"/>
              </a:ext>
            </a:extLst>
          </p:cNvPr>
          <p:cNvSpPr/>
          <p:nvPr/>
        </p:nvSpPr>
        <p:spPr>
          <a:xfrm>
            <a:off x="587829" y="2407298"/>
            <a:ext cx="1772816" cy="2127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5519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566EC-C237-FF43-8DE3-369BDCD57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Activism, an internal &amp; external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A64E4-2467-4C48-A474-6941A06A65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sz="4000" dirty="0">
                <a:ea typeface="ＭＳ Ｐゴシック" panose="020B0600070205080204" pitchFamily="34" charset="-128"/>
              </a:rPr>
              <a:t>Pension funds, mutual funds, and insurance companies²</a:t>
            </a:r>
          </a:p>
          <a:p>
            <a:pPr>
              <a:lnSpc>
                <a:spcPct val="90000"/>
              </a:lnSpc>
            </a:pPr>
            <a:r>
              <a:rPr lang="en-US" altLang="en-US" sz="4000" dirty="0">
                <a:ea typeface="ＭＳ Ｐゴシック" panose="020B0600070205080204" pitchFamily="34" charset="-128"/>
              </a:rPr>
              <a:t>Ability to discipline management often limited by amount of stock can legally own in a single firm</a:t>
            </a:r>
          </a:p>
          <a:p>
            <a:pPr>
              <a:lnSpc>
                <a:spcPct val="90000"/>
              </a:lnSpc>
            </a:pPr>
            <a:r>
              <a:rPr lang="en-US" altLang="en-US" sz="4000" dirty="0">
                <a:ea typeface="ＭＳ Ｐゴシック" panose="020B0600070205080204" pitchFamily="34" charset="-128"/>
              </a:rPr>
              <a:t>Investors with huge portfolios (e.g., TIAA-CREF, California or MA Employee Pension Fund) can exert significant influence. </a:t>
            </a:r>
          </a:p>
          <a:p>
            <a:pPr>
              <a:lnSpc>
                <a:spcPct val="90000"/>
              </a:lnSpc>
            </a:pPr>
            <a:r>
              <a:rPr lang="en-US" altLang="en-US" sz="4000" dirty="0">
                <a:ea typeface="ＭＳ Ｐゴシック" panose="020B0600070205080204" pitchFamily="34" charset="-128"/>
              </a:rPr>
              <a:t>Recent trend has been for institutional investors to simply withhold their votes.  </a:t>
            </a:r>
            <a:r>
              <a:rPr lang="en-US" altLang="en-US" sz="4000" b="1" dirty="0">
                <a:ea typeface="ＭＳ Ｐゴシック" panose="020B0600070205080204" pitchFamily="34" charset="-128"/>
              </a:rPr>
              <a:t>New York Times</a:t>
            </a:r>
          </a:p>
          <a:p>
            <a:pPr>
              <a:lnSpc>
                <a:spcPct val="90000"/>
              </a:lnSpc>
              <a:buNone/>
            </a:pPr>
            <a:r>
              <a:rPr lang="en-US" altLang="en-US" sz="2000" b="1" dirty="0">
                <a:ea typeface="ＭＳ Ｐゴシック" panose="020B0600070205080204" pitchFamily="34" charset="-128"/>
              </a:rPr>
              <a:t>¹</a:t>
            </a:r>
            <a:r>
              <a:rPr lang="en-US" altLang="en-US" sz="4000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>
                <a:ea typeface="ＭＳ Ｐゴシック" panose="020B0600070205080204" pitchFamily="34" charset="-128"/>
              </a:rPr>
              <a:t>Institutions own 55.8% US equity, US Conference Board, Institutional Investment Report, Volume 5, No. 1</a:t>
            </a:r>
          </a:p>
          <a:p>
            <a:pPr>
              <a:lnSpc>
                <a:spcPct val="90000"/>
              </a:lnSpc>
              <a:buNone/>
            </a:pPr>
            <a:r>
              <a:rPr lang="en-US" altLang="en-US" b="1" dirty="0">
                <a:ea typeface="ＭＳ Ｐゴシック" panose="020B0600070205080204" pitchFamily="34" charset="-128"/>
              </a:rPr>
              <a:t>²  Active institutional investors trade at announcement; passive (banks, nonbank trusts and insurance companies) later, </a:t>
            </a:r>
            <a:r>
              <a:rPr lang="en-US" altLang="en-US" b="1" i="1" dirty="0">
                <a:ea typeface="ＭＳ Ｐゴシック" panose="020B0600070205080204" pitchFamily="34" charset="-128"/>
              </a:rPr>
              <a:t>Institutional Investors Trading Behavior in M&amp;A, </a:t>
            </a:r>
            <a:r>
              <a:rPr lang="en-US" altLang="en-US" b="1" dirty="0">
                <a:ea typeface="ＭＳ Ｐゴシック" panose="020B0600070205080204" pitchFamily="34" charset="-128"/>
              </a:rPr>
              <a:t>Ashraf (2004):  Deals in which there are large pension funds, fare better. </a:t>
            </a:r>
            <a:r>
              <a:rPr lang="en-US" altLang="en-US" b="1" i="1" dirty="0">
                <a:ea typeface="ＭＳ Ｐゴシック" panose="020B0600070205080204" pitchFamily="34" charset="-128"/>
              </a:rPr>
              <a:t>Selection of Influence? Institutional Investors and Corporate Acquisitions</a:t>
            </a:r>
            <a:r>
              <a:rPr lang="en-US" altLang="en-US" b="1" dirty="0">
                <a:ea typeface="ＭＳ Ｐゴシック" panose="020B0600070205080204" pitchFamily="34" charset="-128"/>
              </a:rPr>
              <a:t>, Qui (2008)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359943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12F4D-D1AA-BB45-B0A5-E645905DA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HerbaLife</a:t>
            </a:r>
            <a:r>
              <a:rPr lang="en-US" dirty="0"/>
              <a:t> </a:t>
            </a:r>
            <a:r>
              <a:rPr lang="en-US" dirty="0" err="1"/>
              <a:t>quarel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38B53B2-FD80-D64C-AAD6-87E6968C1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 Read: Who are this Billionaires paragraph </a:t>
            </a:r>
            <a:r>
              <a:rPr lang="en-CA" sz="2400" dirty="0">
                <a:hlinkClick r:id="rId2"/>
              </a:rPr>
              <a:t>https://www.cnbc.com/2019/12/13/reliving-the-carl-icahn-and-bill-ackman-herbalife-feud-on-cnbc.html</a:t>
            </a:r>
            <a:r>
              <a:rPr lang="en-CA" sz="2400" dirty="0"/>
              <a:t>  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 Watch: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Batle</a:t>
            </a:r>
            <a:r>
              <a:rPr lang="en-US" altLang="en-US" sz="2400" dirty="0">
                <a:ea typeface="ＭＳ Ｐゴシック" panose="020B0600070205080204" pitchFamily="34" charset="-128"/>
              </a:rPr>
              <a:t> of Titans video </a:t>
            </a:r>
            <a:r>
              <a:rPr lang="en-CA" sz="2400" dirty="0">
                <a:hlinkClick r:id="rId3"/>
              </a:rPr>
              <a:t>https://www.investopedia.com/news/billionaire-bill-ackman-dumps-herbalife-ending-5year-war-betting-against-it/</a:t>
            </a:r>
            <a:endParaRPr lang="en-CA" sz="2400" dirty="0"/>
          </a:p>
          <a:p>
            <a:pPr>
              <a:lnSpc>
                <a:spcPct val="90000"/>
              </a:lnSpc>
            </a:pPr>
            <a:r>
              <a:rPr lang="en-CA" altLang="en-US" sz="2400" dirty="0">
                <a:ea typeface="ＭＳ Ｐゴシック" panose="020B0600070205080204" pitchFamily="34" charset="-128"/>
              </a:rPr>
              <a:t>Check Background of top activist investors in groups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6741729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2509B-769B-8C4D-9695-1422ACE08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11E1B-382D-914C-8601-18E2E5E83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90E383-2D06-1E44-B9A6-13BD897879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081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C0856-A9E2-8347-937A-EE381990C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2760F-8E83-AB47-8FC5-311DC709B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F49BD7-DA27-8C4E-868E-71F5950E1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5561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C6854-D42E-3745-A8E3-1691274F1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3C7F2-CC5F-7F46-85AC-902A5A150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D120AA-E839-A74C-ADAA-E1FD04CFA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64027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AB9CC-DA46-7C4E-9390-9E34815AB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A6E42-9F10-7144-BEA5-456FABF25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AA9601-D4DF-5C44-9C28-B08F491D5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13022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76E71-A6D6-AF45-B8ED-CF8C0C6AD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D7DEA-C00A-874B-A340-14DADEFF0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2F969F-75A0-CC47-866D-FBCBF3F5DC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91561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AF1F6-1589-2047-90BA-0F42C3D84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13675-E66A-D349-AF8B-D02CB5BEF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8412E2-3153-4848-AA06-036314BC8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38858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74DB7-BCEA-294E-A753-548F39821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A99AF-8AA2-C440-ABDB-DA9C19283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EA070D-6244-6743-9359-A89C99377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3075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1753</Words>
  <Application>Microsoft Office PowerPoint</Application>
  <PresentationFormat>Grand écran</PresentationFormat>
  <Paragraphs>302</Paragraphs>
  <Slides>48</Slides>
  <Notes>3</Notes>
  <HiddenSlides>0</HiddenSlides>
  <MMClips>0</MMClips>
  <ScaleCrop>false</ScaleCrop>
  <HeadingPairs>
    <vt:vector size="6" baseType="variant">
      <vt:variant>
        <vt:lpstr>Polices utilisées</vt:lpstr>
      </vt:variant>
      <vt:variant>
        <vt:i4>6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48</vt:i4>
      </vt:variant>
    </vt:vector>
  </HeadingPairs>
  <TitlesOfParts>
    <vt:vector size="55" baseType="lpstr">
      <vt:lpstr>Arial</vt:lpstr>
      <vt:lpstr>Calibri</vt:lpstr>
      <vt:lpstr>Century Gothic</vt:lpstr>
      <vt:lpstr>Times New Roman</vt:lpstr>
      <vt:lpstr>Wingdings</vt:lpstr>
      <vt:lpstr>Wingdings 3</vt:lpstr>
      <vt:lpstr>Ion Boardroom</vt:lpstr>
      <vt:lpstr>Mergers &amp; Acquisition</vt:lpstr>
      <vt:lpstr>Course Layout</vt:lpstr>
      <vt:lpstr>Présentation PowerPoint</vt:lpstr>
      <vt:lpstr>M&amp;A Environment Layout</vt:lpstr>
      <vt:lpstr>Merger? Acquisition? Key Definitions</vt:lpstr>
      <vt:lpstr>Horizontal Vs. Vertical Merger? Key Definitions</vt:lpstr>
      <vt:lpstr>Consolidation? Takeover? Key Definitions</vt:lpstr>
      <vt:lpstr>Présentation PowerPoint</vt:lpstr>
      <vt:lpstr>Présentation PowerPoint</vt:lpstr>
      <vt:lpstr>Présentation PowerPoint</vt:lpstr>
      <vt:lpstr>Alternative Corporate Restructuring Strategies</vt:lpstr>
      <vt:lpstr>Strategic Alliance? Joint Venture? More Definitions</vt:lpstr>
      <vt:lpstr>LBO? MBO? More Definitions</vt:lpstr>
      <vt:lpstr>Influence &amp; Impact Key Stakeholders</vt:lpstr>
      <vt:lpstr>Influence &amp; Impact Key Stakeholders</vt:lpstr>
      <vt:lpstr>Présentation PowerPoint</vt:lpstr>
      <vt:lpstr>Highlights of some regulations Key stakeholders</vt:lpstr>
      <vt:lpstr>Other type of applicable legislations Key stakeholders</vt:lpstr>
      <vt:lpstr>M&amp;A Stats</vt:lpstr>
      <vt:lpstr>M&amp;A Deal advisers</vt:lpstr>
      <vt:lpstr>M&amp;A Deal value vs. volume</vt:lpstr>
      <vt:lpstr>M&amp;A Deal by sector</vt:lpstr>
      <vt:lpstr>ValuewalkCEOs poll </vt:lpstr>
      <vt:lpstr>Outbond deals</vt:lpstr>
      <vt:lpstr>Inbound vs. Outbound</vt:lpstr>
      <vt:lpstr>Factors Facilitating Deal Activity</vt:lpstr>
      <vt:lpstr>Why M&amp;A happen?</vt:lpstr>
      <vt:lpstr>Présentation PowerPoint</vt:lpstr>
      <vt:lpstr>Présentation PowerPoint</vt:lpstr>
      <vt:lpstr>Présentation PowerPoint</vt:lpstr>
      <vt:lpstr>Motivations for M&amp;A</vt:lpstr>
      <vt:lpstr>Alternative Ways of  Increasing Shareholder Value</vt:lpstr>
      <vt:lpstr>Alternative Ways of  Increasing Shareholder Value</vt:lpstr>
      <vt:lpstr>Why do most M&amp;A fail?</vt:lpstr>
      <vt:lpstr>The Acquisition Process</vt:lpstr>
      <vt:lpstr>Why Do Most M&amp;As Fail?¹ </vt:lpstr>
      <vt:lpstr>2010-2016 Litigation Statistics¹,²</vt:lpstr>
      <vt:lpstr>Présentation PowerPoint</vt:lpstr>
      <vt:lpstr>Présentation PowerPoint</vt:lpstr>
      <vt:lpstr>Activism, an internal &amp; external factor</vt:lpstr>
      <vt:lpstr>HerbaLife quarel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Mergers &amp; Acquisition</dc:title>
  <dc:creator>DJIBU, Joseph</dc:creator>
  <cp:lastModifiedBy>MARQUES THOMAS</cp:lastModifiedBy>
  <cp:revision>6</cp:revision>
  <dcterms:created xsi:type="dcterms:W3CDTF">2020-02-24T01:40:40Z</dcterms:created>
  <dcterms:modified xsi:type="dcterms:W3CDTF">2021-01-08T10:36:20Z</dcterms:modified>
</cp:coreProperties>
</file>