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9" r:id="rId3"/>
    <p:sldId id="261" r:id="rId4"/>
    <p:sldId id="260" r:id="rId5"/>
    <p:sldId id="268" r:id="rId6"/>
    <p:sldId id="263" r:id="rId7"/>
    <p:sldId id="262" r:id="rId8"/>
    <p:sldId id="258" r:id="rId9"/>
    <p:sldId id="264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CC0000"/>
    <a:srgbClr val="FF9900"/>
    <a:srgbClr val="666699"/>
    <a:srgbClr val="CC3300"/>
    <a:srgbClr val="660066"/>
    <a:srgbClr val="00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0" autoAdjust="0"/>
    <p:restoredTop sz="94590" autoAdjust="0"/>
  </p:normalViewPr>
  <p:slideViewPr>
    <p:cSldViewPr>
      <p:cViewPr varScale="1">
        <p:scale>
          <a:sx n="96" d="100"/>
          <a:sy n="96" d="100"/>
        </p:scale>
        <p:origin x="55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DD6F8-2CC8-4B9F-9185-E4E7D8AF0FD2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334794987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A381F-8F63-48E4-8DF2-148C460A05FA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377803083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69F7F-C797-41CB-976A-94B21CEF7FD3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191753162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18254-B4A4-453F-B492-613987F7126A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12249606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3A8EE-1314-47E6-AE04-29A99E33F5EE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20209057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A61C7-9F15-4A77-8BD3-41C83B21D51F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399745694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3BA78-5348-4BF7-8991-EB01E027ED89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93206277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724AC-1B72-41EF-B2DE-B86F943886BE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188807030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C15B1-4F9E-4113-B875-BDB937F2265C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96587357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F81C1-0092-447E-8D9A-3C7A9AE0AC73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4379631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CE383-2B19-47D2-92A2-3C6ABF1E0AB0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  <p:extLst>
      <p:ext uri="{BB962C8B-B14F-4D97-AF65-F5344CB8AC3E}">
        <p14:creationId xmlns:p14="http://schemas.microsoft.com/office/powerpoint/2010/main" val="388311968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fr-FR" smtClean="0"/>
              <a:t>Haga clic para modificar el estilo de texto del patrón</a:t>
            </a:r>
          </a:p>
          <a:p>
            <a:pPr lvl="1"/>
            <a:r>
              <a:rPr lang="es-CL" altLang="fr-FR" smtClean="0"/>
              <a:t>Segundo nivel</a:t>
            </a:r>
          </a:p>
          <a:p>
            <a:pPr lvl="2"/>
            <a:r>
              <a:rPr lang="es-CL" altLang="fr-FR" smtClean="0"/>
              <a:t>Tercer nivel</a:t>
            </a:r>
          </a:p>
          <a:p>
            <a:pPr lvl="3"/>
            <a:r>
              <a:rPr lang="es-CL" altLang="fr-FR" smtClean="0"/>
              <a:t>Cuarto nivel</a:t>
            </a:r>
          </a:p>
          <a:p>
            <a:pPr lvl="4"/>
            <a:r>
              <a:rPr lang="es-C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s-CL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DD60BBE0-CB9F-43D1-B7CB-FA0D7DAEA298}" type="slidenum">
              <a:rPr lang="es-CL" altLang="fr-FR"/>
              <a:pPr>
                <a:defRPr/>
              </a:pPr>
              <a:t>‹N°›</a:t>
            </a:fld>
            <a:endParaRPr lang="es-C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Dominique\Music\Pink%20Floyd%20-%20Another%20Brick%20In%20The%20Wall%20(Liverpool%202011)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65100"/>
            <a:ext cx="9137650" cy="659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6226175"/>
            <a:ext cx="6762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088063"/>
            <a:ext cx="3492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David Gilmour - Wish You Were Here  1080p HD">
            <a:hlinkClick r:id="" action="ppaction://media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8538" y="5640388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539750" y="333375"/>
            <a:ext cx="8353425" cy="626427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6000" b="1">
                <a:solidFill>
                  <a:srgbClr val="FF0000"/>
                </a:solidFill>
              </a:rPr>
              <a:t>7  A  C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858838" y="5818188"/>
            <a:ext cx="11428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CA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 eaLnBrk="1" hangingPunct="1">
                <a:defRPr/>
              </a:pPr>
              <a:t>mardi, 5 janvier 2021</a:t>
            </a:fld>
            <a:r>
              <a:rPr lang="fr-CA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 eaLnBrk="1" hangingPunct="1">
                <a:defRPr/>
              </a:pPr>
              <a:t>12:02:01</a:t>
            </a:fld>
            <a:endParaRPr lang="fr-FR" sz="2400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65313" y="6197600"/>
            <a:ext cx="10213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600" b="1" dirty="0"/>
              <a:t>    Fond musical : Pink FLOYD    </a:t>
            </a:r>
            <a:r>
              <a:rPr lang="fr-FR" altLang="fr-FR" sz="1600" b="1" dirty="0" err="1" smtClean="0"/>
              <a:t>Another</a:t>
            </a:r>
            <a:r>
              <a:rPr lang="fr-FR" altLang="fr-FR" sz="1600" b="1" dirty="0" smtClean="0"/>
              <a:t> Brick in The Wall.</a:t>
            </a:r>
            <a:endParaRPr lang="fr-FR" altLang="fr-FR" sz="1600" b="1" dirty="0"/>
          </a:p>
        </p:txBody>
      </p:sp>
      <p:pic>
        <p:nvPicPr>
          <p:cNvPr id="2" name="Pink Floyd - Another Brick In The Wall (Liverpool 2011)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92075" y="9207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5" grpId="0" autoUpdateAnimBg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 b="1">
                <a:solidFill>
                  <a:srgbClr val="3333FF"/>
                </a:solidFill>
              </a:rPr>
              <a:t>Keskejefichela, </a:t>
            </a:r>
          </a:p>
          <a:p>
            <a:pPr algn="ctr" eaLnBrk="1" hangingPunct="1"/>
            <a:endParaRPr lang="fr-FR" altLang="fr-FR" sz="2400" b="1">
              <a:solidFill>
                <a:srgbClr val="3333FF"/>
              </a:solidFill>
            </a:endParaRPr>
          </a:p>
          <a:p>
            <a:pPr algn="ctr" eaLnBrk="1" hangingPunct="1"/>
            <a:r>
              <a:rPr lang="fr-FR" altLang="fr-FR" sz="2400" b="1">
                <a:solidFill>
                  <a:srgbClr val="3333FF"/>
                </a:solidFill>
              </a:rPr>
              <a:t>suit_je_une_erreur</a:t>
            </a:r>
          </a:p>
          <a:p>
            <a:pPr algn="ctr" eaLnBrk="1" hangingPunct="1"/>
            <a:endParaRPr lang="fr-FR" altLang="fr-FR" sz="2400" b="1">
              <a:solidFill>
                <a:srgbClr val="3333FF"/>
              </a:solidFill>
            </a:endParaRPr>
          </a:p>
          <a:p>
            <a:pPr algn="ctr" eaLnBrk="1" hangingPunct="1"/>
            <a:r>
              <a:rPr lang="fr-FR" altLang="fr-FR" sz="2400" b="1">
                <a:solidFill>
                  <a:srgbClr val="3333FF"/>
                </a:solidFill>
              </a:rPr>
              <a:t> </a:t>
            </a:r>
            <a:r>
              <a:rPr lang="fr-FR" altLang="fr-FR" sz="2400">
                <a:solidFill>
                  <a:srgbClr val="3333FF"/>
                </a:solidFill>
              </a:rPr>
              <a:t>mais</a:t>
            </a:r>
            <a:r>
              <a:rPr lang="fr-FR" altLang="fr-FR" sz="2400" b="1">
                <a:solidFill>
                  <a:srgbClr val="3333FF"/>
                </a:solidFill>
              </a:rPr>
              <a:t> voicileure</a:t>
            </a:r>
            <a:r>
              <a:rPr lang="fr-FR" altLang="fr-FR" sz="2400">
                <a:solidFill>
                  <a:srgbClr val="3333FF"/>
                </a:solidFill>
              </a:rPr>
              <a:t> de ma </a:t>
            </a:r>
            <a:r>
              <a:rPr lang="fr-FR" altLang="fr-FR" sz="2400" b="1">
                <a:solidFill>
                  <a:srgbClr val="3333FF"/>
                </a:solidFill>
              </a:rPr>
              <a:t>nouvelle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-468313" y="0"/>
            <a:ext cx="9936163" cy="6858000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 b="1"/>
              <a:t>                            </a:t>
            </a:r>
            <a:r>
              <a:rPr lang="fr-FR" altLang="fr-FR" sz="2000" b="1">
                <a:solidFill>
                  <a:srgbClr val="FF00FF"/>
                </a:solidFill>
              </a:rPr>
              <a:t>Bonjour</a:t>
            </a:r>
            <a:r>
              <a:rPr lang="fr-FR" altLang="fr-FR" sz="2000">
                <a:solidFill>
                  <a:srgbClr val="FF00FF"/>
                </a:solidFill>
              </a:rPr>
              <a:t> </a:t>
            </a:r>
            <a:r>
              <a:rPr lang="fr-FR" altLang="fr-FR" sz="2000" b="1">
                <a:solidFill>
                  <a:srgbClr val="FF00FF"/>
                </a:solidFill>
              </a:rPr>
              <a:t>Lesdegats</a:t>
            </a:r>
            <a:r>
              <a:rPr lang="fr-FR" altLang="fr-FR" sz="2000">
                <a:solidFill>
                  <a:srgbClr val="FF00FF"/>
                </a:solidFill>
              </a:rPr>
              <a:t>_ 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                    personne ?</a:t>
            </a:r>
          </a:p>
          <a:p>
            <a:pPr eaLnBrk="1" hangingPunct="1"/>
            <a:r>
              <a:rPr lang="fr-FR" altLang="fr-FR" sz="2000">
                <a:solidFill>
                  <a:srgbClr val="FF00FF"/>
                </a:solidFill>
              </a:rPr>
              <a:t>            pas de</a:t>
            </a:r>
            <a:r>
              <a:rPr lang="fr-FR" altLang="fr-FR" b="1">
                <a:solidFill>
                  <a:srgbClr val="FF00FF"/>
                </a:solidFill>
              </a:rPr>
              <a:t>  </a:t>
            </a:r>
            <a:r>
              <a:rPr lang="fr-FR" altLang="fr-FR" sz="2000" b="1">
                <a:solidFill>
                  <a:srgbClr val="FF00FF"/>
                </a:solidFill>
              </a:rPr>
              <a:t>Groom-d-Astreinte ? 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       riennevaplus ?…qui_sait ?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   Perd_ses_verres, </a:t>
            </a:r>
          </a:p>
          <a:p>
            <a:pPr eaLnBrk="1" hangingPunct="1"/>
            <a:r>
              <a:rPr lang="fr-FR" altLang="fr-FR" sz="2000">
                <a:solidFill>
                  <a:srgbClr val="FF00FF"/>
                </a:solidFill>
              </a:rPr>
              <a:t>je suis</a:t>
            </a:r>
            <a:r>
              <a:rPr lang="fr-FR" altLang="fr-FR" sz="2000" b="1">
                <a:solidFill>
                  <a:srgbClr val="FF00FF"/>
                </a:solidFill>
              </a:rPr>
              <a:t> difficile_a_seduire, egocentrique,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   </a:t>
            </a:r>
            <a:r>
              <a:rPr lang="fr-FR" altLang="fr-FR" sz="2000">
                <a:solidFill>
                  <a:srgbClr val="FF00FF"/>
                </a:solidFill>
              </a:rPr>
              <a:t>j’aime</a:t>
            </a:r>
            <a:r>
              <a:rPr lang="fr-FR" altLang="fr-FR" sz="2000" b="1">
                <a:solidFill>
                  <a:srgbClr val="FF00FF"/>
                </a:solidFill>
              </a:rPr>
              <a:t> voir_et_etre_vu </a:t>
            </a:r>
            <a:r>
              <a:rPr lang="fr-FR" altLang="fr-FR" sz="2000">
                <a:solidFill>
                  <a:srgbClr val="FF00FF"/>
                </a:solidFill>
              </a:rPr>
              <a:t>ou passer</a:t>
            </a:r>
            <a:r>
              <a:rPr lang="fr-FR" altLang="fr-FR" sz="2000" b="1">
                <a:solidFill>
                  <a:srgbClr val="FF00FF"/>
                </a:solidFill>
              </a:rPr>
              <a:t> 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       inapercue </a:t>
            </a:r>
            <a:r>
              <a:rPr lang="fr-FR" altLang="fr-FR" sz="2000">
                <a:solidFill>
                  <a:srgbClr val="FF00FF"/>
                </a:solidFill>
              </a:rPr>
              <a:t>un peu</a:t>
            </a:r>
            <a:r>
              <a:rPr lang="fr-FR" altLang="fr-FR" sz="2000" b="1">
                <a:solidFill>
                  <a:srgbClr val="FF00FF"/>
                </a:solidFill>
              </a:rPr>
              <a:t> Chance_Lente</a:t>
            </a:r>
          </a:p>
          <a:p>
            <a:pPr eaLnBrk="1" hangingPunct="1"/>
            <a:r>
              <a:rPr lang="fr-FR" altLang="fr-FR" sz="2000">
                <a:solidFill>
                  <a:srgbClr val="FF00FF"/>
                </a:solidFill>
              </a:rPr>
              <a:t>           mais</a:t>
            </a:r>
            <a:r>
              <a:rPr lang="fr-FR" altLang="fr-FR" sz="2000" b="1">
                <a:solidFill>
                  <a:srgbClr val="FF00FF"/>
                </a:solidFill>
              </a:rPr>
              <a:t> Commune</a:t>
            </a:r>
            <a:r>
              <a:rPr lang="fr-FR" altLang="fr-FR" sz="2000">
                <a:solidFill>
                  <a:srgbClr val="FF00FF"/>
                </a:solidFill>
              </a:rPr>
              <a:t>, </a:t>
            </a:r>
          </a:p>
          <a:p>
            <a:pPr eaLnBrk="1" hangingPunct="1"/>
            <a:r>
              <a:rPr lang="fr-FR" altLang="fr-FR" sz="2000" b="1">
                <a:solidFill>
                  <a:srgbClr val="FF00FF"/>
                </a:solidFill>
              </a:rPr>
              <a:t>com1desmortels </a:t>
            </a:r>
            <a:r>
              <a:rPr lang="fr-FR" altLang="fr-FR" sz="2000">
                <a:solidFill>
                  <a:srgbClr val="FF00FF"/>
                </a:solidFill>
              </a:rPr>
              <a:t>en fait.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990000"/>
                </a:solidFill>
              </a:rPr>
              <a:t>JeVaiBienTouVaBien</a:t>
            </a:r>
            <a:r>
              <a:rPr lang="fr-FR" altLang="fr-FR" sz="2000">
                <a:solidFill>
                  <a:srgbClr val="990000"/>
                </a:solidFill>
              </a:rPr>
              <a:t> :</a:t>
            </a:r>
          </a:p>
          <a:p>
            <a:pPr algn="ctr" eaLnBrk="1" hangingPunct="1"/>
            <a:r>
              <a:rPr lang="fr-FR" altLang="fr-FR">
                <a:solidFill>
                  <a:srgbClr val="990000"/>
                </a:solidFill>
              </a:rPr>
              <a:t> </a:t>
            </a:r>
            <a:r>
              <a:rPr lang="fr-FR" altLang="fr-FR" sz="2000" b="1">
                <a:solidFill>
                  <a:srgbClr val="990000"/>
                </a:solidFill>
              </a:rPr>
              <a:t>Magie_des_Mots_-jeantranscene,</a:t>
            </a:r>
          </a:p>
          <a:p>
            <a:pPr algn="ctr" eaLnBrk="1" hangingPunct="1"/>
            <a:r>
              <a:rPr lang="fr-FR" altLang="fr-FR" sz="2000" b="1">
                <a:solidFill>
                  <a:srgbClr val="990000"/>
                </a:solidFill>
              </a:rPr>
              <a:t> </a:t>
            </a:r>
            <a:r>
              <a:rPr lang="fr-FR" altLang="fr-FR" sz="2000">
                <a:solidFill>
                  <a:srgbClr val="990000"/>
                </a:solidFill>
              </a:rPr>
              <a:t>en</a:t>
            </a:r>
            <a:r>
              <a:rPr lang="fr-FR" altLang="fr-FR" sz="2000" b="1">
                <a:solidFill>
                  <a:srgbClr val="990000"/>
                </a:solidFill>
              </a:rPr>
              <a:t> _choumarin</a:t>
            </a:r>
            <a:r>
              <a:rPr lang="fr-FR" altLang="fr-FR" sz="2000">
                <a:solidFill>
                  <a:srgbClr val="990000"/>
                </a:solidFill>
              </a:rPr>
              <a:t>  </a:t>
            </a:r>
          </a:p>
          <a:p>
            <a:pPr algn="ctr" eaLnBrk="1" hangingPunct="1"/>
            <a:r>
              <a:rPr lang="fr-FR" altLang="fr-FR" sz="2000" b="1">
                <a:solidFill>
                  <a:srgbClr val="990000"/>
                </a:solidFill>
              </a:rPr>
              <a:t>le_retour </a:t>
            </a:r>
            <a:r>
              <a:rPr lang="fr-FR" altLang="fr-FR" sz="2000">
                <a:solidFill>
                  <a:srgbClr val="990000"/>
                </a:solidFill>
              </a:rPr>
              <a:t>du</a:t>
            </a:r>
            <a:r>
              <a:rPr lang="fr-FR" altLang="fr-FR" sz="2000" b="1">
                <a:solidFill>
                  <a:srgbClr val="990000"/>
                </a:solidFill>
              </a:rPr>
              <a:t> dompteur_de_mots </a:t>
            </a:r>
          </a:p>
          <a:p>
            <a:pPr algn="ctr" eaLnBrk="1" hangingPunct="1"/>
            <a:r>
              <a:rPr lang="fr-FR" altLang="fr-FR" sz="2000">
                <a:solidFill>
                  <a:srgbClr val="990000"/>
                </a:solidFill>
              </a:rPr>
              <a:t>pour le</a:t>
            </a:r>
            <a:r>
              <a:rPr lang="fr-FR" altLang="fr-FR" sz="2000" b="1">
                <a:solidFill>
                  <a:srgbClr val="990000"/>
                </a:solidFill>
              </a:rPr>
              <a:t> plaisir_des_mots</a:t>
            </a:r>
            <a:r>
              <a:rPr lang="fr-FR" altLang="fr-FR" sz="2000">
                <a:solidFill>
                  <a:srgbClr val="99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990099"/>
                </a:solidFill>
              </a:rPr>
              <a:t>Vis </a:t>
            </a:r>
            <a:r>
              <a:rPr lang="fr-FR" altLang="fr-FR" sz="2000" b="1">
                <a:solidFill>
                  <a:srgbClr val="990099"/>
                </a:solidFill>
              </a:rPr>
              <a:t>Avec_le_temps</a:t>
            </a:r>
            <a:r>
              <a:rPr lang="fr-FR" altLang="fr-FR" b="1">
                <a:solidFill>
                  <a:srgbClr val="990099"/>
                </a:solidFill>
              </a:rPr>
              <a:t> </a:t>
            </a:r>
          </a:p>
          <a:p>
            <a:pPr algn="ctr" eaLnBrk="1" hangingPunct="1"/>
            <a:r>
              <a:rPr lang="fr-FR" altLang="fr-FR" b="1">
                <a:solidFill>
                  <a:srgbClr val="990099"/>
                </a:solidFill>
              </a:rPr>
              <a:t> </a:t>
            </a:r>
            <a:r>
              <a:rPr lang="fr-FR" altLang="fr-FR" sz="2000" b="1">
                <a:solidFill>
                  <a:srgbClr val="990099"/>
                </a:solidFill>
              </a:rPr>
              <a:t>Les-Cent-Ciels, </a:t>
            </a:r>
            <a:r>
              <a:rPr lang="fr-FR" altLang="fr-FR" sz="2000">
                <a:solidFill>
                  <a:srgbClr val="990099"/>
                </a:solidFill>
              </a:rPr>
              <a:t>le</a:t>
            </a:r>
            <a:r>
              <a:rPr lang="fr-FR" altLang="fr-FR" sz="2000" b="1">
                <a:solidFill>
                  <a:srgbClr val="990099"/>
                </a:solidFill>
              </a:rPr>
              <a:t> momentpresent,</a:t>
            </a:r>
          </a:p>
          <a:p>
            <a:pPr algn="ctr" eaLnBrk="1" hangingPunct="1"/>
            <a:r>
              <a:rPr lang="fr-FR" altLang="fr-FR" sz="2000" b="1">
                <a:solidFill>
                  <a:srgbClr val="990099"/>
                </a:solidFill>
              </a:rPr>
              <a:t> la_vie_revee</a:t>
            </a:r>
          </a:p>
          <a:p>
            <a:pPr algn="ctr" eaLnBrk="1" hangingPunct="1"/>
            <a:r>
              <a:rPr lang="fr-FR" altLang="fr-FR" sz="2000">
                <a:solidFill>
                  <a:srgbClr val="990099"/>
                </a:solidFill>
              </a:rPr>
              <a:t> </a:t>
            </a:r>
            <a:r>
              <a:rPr lang="fr-FR" altLang="fr-FR" sz="2000" b="1">
                <a:solidFill>
                  <a:srgbClr val="990099"/>
                </a:solidFill>
              </a:rPr>
              <a:t>danlacourdesgrands</a:t>
            </a:r>
          </a:p>
          <a:p>
            <a:pPr algn="ctr" eaLnBrk="1" hangingPunct="1"/>
            <a:r>
              <a:rPr lang="fr-FR" altLang="fr-FR" sz="2000" b="1">
                <a:solidFill>
                  <a:srgbClr val="990099"/>
                </a:solidFill>
              </a:rPr>
              <a:t> justin grain-de-folie</a:t>
            </a:r>
            <a:r>
              <a:rPr lang="fr-FR" altLang="fr-FR" sz="2000">
                <a:solidFill>
                  <a:srgbClr val="990099"/>
                </a:solidFill>
              </a:rPr>
              <a:t>-</a:t>
            </a:r>
          </a:p>
          <a:p>
            <a:pPr algn="ctr" eaLnBrk="1" hangingPunct="1"/>
            <a:r>
              <a:rPr lang="fr-FR" altLang="fr-FR" sz="2000">
                <a:solidFill>
                  <a:srgbClr val="990099"/>
                </a:solidFill>
              </a:rPr>
              <a:t>avec</a:t>
            </a:r>
            <a:r>
              <a:rPr lang="fr-FR" altLang="fr-FR" b="1">
                <a:solidFill>
                  <a:srgbClr val="990099"/>
                </a:solidFill>
              </a:rPr>
              <a:t>  </a:t>
            </a:r>
            <a:r>
              <a:rPr lang="fr-FR" altLang="fr-FR" sz="2000" b="1">
                <a:solidFill>
                  <a:srgbClr val="990099"/>
                </a:solidFill>
              </a:rPr>
              <a:t>verite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009900"/>
                </a:solidFill>
              </a:rPr>
              <a:t>JaimeLaVie Un_si__</a:t>
            </a:r>
            <a:r>
              <a:rPr lang="fr-FR" altLang="fr-FR" b="1">
                <a:solidFill>
                  <a:srgbClr val="009900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009900"/>
                </a:solidFill>
              </a:rPr>
              <a:t>discutons Abonnes_hi_han,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009900"/>
                </a:solidFill>
              </a:rPr>
              <a:t>Henry_GOLANT…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009900"/>
                </a:solidFill>
              </a:rPr>
              <a:t>Justepourparler</a:t>
            </a:r>
          </a:p>
          <a:p>
            <a:pPr algn="ctr" eaLnBrk="1" hangingPunct="1"/>
            <a:r>
              <a:rPr lang="fr-FR" altLang="fr-FR" sz="2000">
                <a:solidFill>
                  <a:srgbClr val="009900"/>
                </a:solidFill>
              </a:rPr>
              <a:t> mais </a:t>
            </a:r>
            <a:r>
              <a:rPr lang="fr-FR" altLang="fr-FR" sz="2000" b="1">
                <a:solidFill>
                  <a:srgbClr val="009900"/>
                </a:solidFill>
              </a:rPr>
              <a:t>RienNestJamaisACquis… </a:t>
            </a:r>
          </a:p>
          <a:p>
            <a:pPr algn="ctr" eaLnBrk="1" hangingPunct="1"/>
            <a:r>
              <a:rPr lang="fr-FR" altLang="fr-FR" sz="2000" b="1">
                <a:solidFill>
                  <a:srgbClr val="009900"/>
                </a:solidFill>
              </a:rPr>
              <a:t>douceillusion :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  <a:r>
              <a:rPr lang="fr-FR" altLang="fr-FR" sz="2000" b="1">
                <a:solidFill>
                  <a:srgbClr val="009900"/>
                </a:solidFill>
              </a:rPr>
              <a:t>maud_y_reve</a:t>
            </a:r>
            <a:r>
              <a:rPr lang="fr-FR" altLang="fr-FR" sz="2000">
                <a:solidFill>
                  <a:srgbClr val="009900"/>
                </a:solidFill>
              </a:rPr>
              <a:t>, </a:t>
            </a:r>
          </a:p>
          <a:p>
            <a:pPr algn="ctr" eaLnBrk="1" hangingPunct="1"/>
            <a:r>
              <a:rPr lang="fr-FR" altLang="fr-FR" sz="2000">
                <a:solidFill>
                  <a:srgbClr val="009900"/>
                </a:solidFill>
              </a:rPr>
              <a:t>je suis un</a:t>
            </a:r>
            <a:r>
              <a:rPr lang="fr-FR" altLang="fr-FR" sz="2000" b="1">
                <a:solidFill>
                  <a:srgbClr val="009900"/>
                </a:solidFill>
              </a:rPr>
              <a:t> oiseau_sans_elle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CC3300"/>
                </a:solidFill>
              </a:rPr>
              <a:t>Dis-moi </a:t>
            </a:r>
            <a:r>
              <a:rPr lang="fr-FR" altLang="fr-FR" sz="2000">
                <a:solidFill>
                  <a:srgbClr val="CC3300"/>
                </a:solidFill>
              </a:rPr>
              <a:t>les </a:t>
            </a:r>
            <a:r>
              <a:rPr lang="fr-FR" altLang="fr-FR" sz="2000" b="1">
                <a:solidFill>
                  <a:srgbClr val="CC3300"/>
                </a:solidFill>
              </a:rPr>
              <a:t>Dernieres_nouvelles :</a:t>
            </a:r>
            <a:r>
              <a:rPr lang="fr-FR" altLang="fr-FR" sz="2000">
                <a:solidFill>
                  <a:srgbClr val="CC3300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CC3300"/>
                </a:solidFill>
              </a:rPr>
              <a:t>jsais_pas_qui_chui…</a:t>
            </a:r>
          </a:p>
          <a:p>
            <a:pPr algn="ctr" eaLnBrk="1" hangingPunct="1"/>
            <a:r>
              <a:rPr lang="fr-FR" altLang="fr-FR" sz="2000" b="1">
                <a:solidFill>
                  <a:srgbClr val="CC3300"/>
                </a:solidFill>
              </a:rPr>
              <a:t>LePassePasSiSimple, </a:t>
            </a:r>
          </a:p>
          <a:p>
            <a:pPr algn="ctr" eaLnBrk="1" hangingPunct="1"/>
            <a:r>
              <a:rPr lang="fr-FR" altLang="fr-FR" sz="2000" b="1">
                <a:solidFill>
                  <a:srgbClr val="CC3300"/>
                </a:solidFill>
              </a:rPr>
              <a:t>Il_faut_du_temps </a:t>
            </a:r>
          </a:p>
          <a:p>
            <a:pPr algn="ctr" eaLnBrk="1" hangingPunct="1"/>
            <a:r>
              <a:rPr lang="fr-FR" altLang="fr-FR" sz="2000">
                <a:solidFill>
                  <a:srgbClr val="CC3300"/>
                </a:solidFill>
              </a:rPr>
              <a:t>mais j’</a:t>
            </a:r>
            <a:r>
              <a:rPr lang="fr-FR" altLang="fr-FR" sz="2000" b="1">
                <a:solidFill>
                  <a:srgbClr val="CC3300"/>
                </a:solidFill>
              </a:rPr>
              <a:t>assume kepourelle</a:t>
            </a:r>
          </a:p>
          <a:p>
            <a:pPr algn="ctr" eaLnBrk="1" hangingPunct="1"/>
            <a:r>
              <a:rPr lang="fr-FR" altLang="fr-FR" sz="2000">
                <a:solidFill>
                  <a:srgbClr val="CC3300"/>
                </a:solidFill>
              </a:rPr>
              <a:t> de façon</a:t>
            </a:r>
            <a:r>
              <a:rPr lang="fr-FR" altLang="fr-FR" sz="2000" b="1">
                <a:solidFill>
                  <a:srgbClr val="CC3300"/>
                </a:solidFill>
              </a:rPr>
              <a:t> singulière </a:t>
            </a:r>
            <a:r>
              <a:rPr lang="fr-FR" altLang="fr-FR" sz="2000">
                <a:solidFill>
                  <a:srgbClr val="CC3300"/>
                </a:solidFill>
              </a:rPr>
              <a:t>en</a:t>
            </a:r>
            <a:r>
              <a:rPr lang="fr-FR" altLang="fr-FR" sz="2000" b="1">
                <a:solidFill>
                  <a:srgbClr val="CC3300"/>
                </a:solidFill>
              </a:rPr>
              <a:t> equilibriste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/>
              <a:t>                  </a:t>
            </a:r>
            <a:r>
              <a:rPr lang="fr-FR" altLang="fr-FR" sz="2000">
                <a:solidFill>
                  <a:srgbClr val="666699"/>
                </a:solidFill>
              </a:rPr>
              <a:t>Pour</a:t>
            </a:r>
            <a:r>
              <a:rPr lang="fr-FR" altLang="fr-FR" b="1">
                <a:solidFill>
                  <a:srgbClr val="666699"/>
                </a:solidFill>
              </a:rPr>
              <a:t> </a:t>
            </a:r>
            <a:r>
              <a:rPr lang="fr-FR" altLang="fr-FR" sz="2000" b="1">
                <a:solidFill>
                  <a:srgbClr val="666699"/>
                </a:solidFill>
              </a:rPr>
              <a:t>aimer_sans_le_dire,</a:t>
            </a:r>
          </a:p>
          <a:p>
            <a:pPr eaLnBrk="1" hangingPunct="1"/>
            <a:r>
              <a:rPr lang="fr-FR" altLang="fr-FR" sz="2000" b="1">
                <a:solidFill>
                  <a:srgbClr val="666699"/>
                </a:solidFill>
              </a:rPr>
              <a:t>              </a:t>
            </a:r>
            <a:r>
              <a:rPr lang="fr-FR" altLang="fr-FR" sz="2000">
                <a:solidFill>
                  <a:srgbClr val="666699"/>
                </a:solidFill>
              </a:rPr>
              <a:t>je suis</a:t>
            </a:r>
            <a:r>
              <a:rPr lang="fr-FR" altLang="fr-FR" sz="2000" b="1">
                <a:solidFill>
                  <a:srgbClr val="666699"/>
                </a:solidFill>
              </a:rPr>
              <a:t> AnTiFlirT,</a:t>
            </a:r>
          </a:p>
          <a:p>
            <a:pPr eaLnBrk="1" hangingPunct="1"/>
            <a:r>
              <a:rPr lang="fr-FR" altLang="fr-FR" sz="2000" b="1">
                <a:solidFill>
                  <a:srgbClr val="666699"/>
                </a:solidFill>
              </a:rPr>
              <a:t>          plein_de_desirs_ </a:t>
            </a:r>
          </a:p>
          <a:p>
            <a:pPr eaLnBrk="1" hangingPunct="1"/>
            <a:r>
              <a:rPr lang="fr-FR" altLang="fr-FR" sz="2000">
                <a:solidFill>
                  <a:srgbClr val="666699"/>
                </a:solidFill>
              </a:rPr>
              <a:t>    pas</a:t>
            </a:r>
            <a:r>
              <a:rPr lang="fr-FR" altLang="fr-FR" sz="2000" b="1">
                <a:solidFill>
                  <a:srgbClr val="666699"/>
                </a:solidFill>
              </a:rPr>
              <a:t> Au_pieds_des_filles </a:t>
            </a:r>
          </a:p>
          <a:p>
            <a:pPr eaLnBrk="1" hangingPunct="1"/>
            <a:r>
              <a:rPr lang="fr-FR" altLang="fr-FR" sz="2000">
                <a:solidFill>
                  <a:srgbClr val="666699"/>
                </a:solidFill>
              </a:rPr>
              <a:t>malgré</a:t>
            </a:r>
            <a:r>
              <a:rPr lang="fr-FR" altLang="fr-FR" sz="2000" b="1">
                <a:solidFill>
                  <a:srgbClr val="666699"/>
                </a:solidFill>
              </a:rPr>
              <a:t> TousLesCalinsDuMonde, </a:t>
            </a:r>
          </a:p>
          <a:p>
            <a:pPr eaLnBrk="1" hangingPunct="1"/>
            <a:r>
              <a:rPr lang="fr-FR" altLang="fr-FR" sz="2000" b="1">
                <a:solidFill>
                  <a:srgbClr val="666699"/>
                </a:solidFill>
              </a:rPr>
              <a:t>    </a:t>
            </a:r>
            <a:r>
              <a:rPr lang="fr-FR" altLang="fr-FR" sz="2000">
                <a:solidFill>
                  <a:srgbClr val="666699"/>
                </a:solidFill>
              </a:rPr>
              <a:t>la</a:t>
            </a:r>
            <a:r>
              <a:rPr lang="fr-FR" altLang="fr-FR" sz="2000" b="1">
                <a:solidFill>
                  <a:srgbClr val="666699"/>
                </a:solidFill>
              </a:rPr>
              <a:t> lumiere_tamisee </a:t>
            </a:r>
          </a:p>
          <a:p>
            <a:pPr eaLnBrk="1" hangingPunct="1"/>
            <a:r>
              <a:rPr lang="fr-FR" altLang="fr-FR" sz="2000" b="1">
                <a:solidFill>
                  <a:srgbClr val="666699"/>
                </a:solidFill>
              </a:rPr>
              <a:t>          reelle</a:t>
            </a:r>
            <a:r>
              <a:rPr lang="fr-FR" altLang="fr-FR" sz="2000">
                <a:solidFill>
                  <a:srgbClr val="666699"/>
                </a:solidFill>
              </a:rPr>
              <a:t> ou </a:t>
            </a:r>
            <a:r>
              <a:rPr lang="fr-FR" altLang="fr-FR" sz="2000" b="1">
                <a:solidFill>
                  <a:srgbClr val="666699"/>
                </a:solidFill>
              </a:rPr>
              <a:t>I-reel.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                        Jouvencelle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     mettez </a:t>
            </a:r>
            <a:r>
              <a:rPr lang="fr-FR" altLang="fr-FR" sz="2000" b="1">
                <a:solidFill>
                  <a:srgbClr val="009900"/>
                </a:solidFill>
              </a:rPr>
              <a:t>justin bemoledith_moitout :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      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SiJaveSuJaurePaVenu …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Jean-Aimar </a:t>
            </a:r>
            <a:r>
              <a:rPr lang="fr-FR" altLang="fr-FR" sz="2000">
                <a:solidFill>
                  <a:srgbClr val="009900"/>
                </a:solidFill>
              </a:rPr>
              <a:t>des</a:t>
            </a:r>
            <a:r>
              <a:rPr lang="fr-FR" altLang="fr-FR" sz="2000" b="1">
                <a:solidFill>
                  <a:srgbClr val="009900"/>
                </a:solidFill>
              </a:rPr>
              <a:t> pensees_sublimes, 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de la</a:t>
            </a:r>
            <a:r>
              <a:rPr lang="fr-FR" altLang="fr-FR" sz="2000" b="1">
                <a:solidFill>
                  <a:srgbClr val="009900"/>
                </a:solidFill>
              </a:rPr>
              <a:t>  femme_parfaite… epanouie</a:t>
            </a:r>
            <a:r>
              <a:rPr lang="fr-FR" altLang="fr-FR" sz="2000">
                <a:solidFill>
                  <a:srgbClr val="009900"/>
                </a:solidFill>
              </a:rPr>
              <a:t>…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Trop-intelligente</a:t>
            </a:r>
            <a:r>
              <a:rPr lang="fr-FR" altLang="fr-FR" sz="2000">
                <a:solidFill>
                  <a:srgbClr val="009900"/>
                </a:solidFill>
              </a:rPr>
              <a:t>…trop </a:t>
            </a:r>
            <a:r>
              <a:rPr lang="fr-FR" altLang="fr-FR" sz="2000" b="1">
                <a:solidFill>
                  <a:srgbClr val="009900"/>
                </a:solidFill>
              </a:rPr>
              <a:t>Surveillante</a:t>
            </a:r>
            <a:r>
              <a:rPr lang="fr-FR" altLang="fr-FR" sz="2000">
                <a:solidFill>
                  <a:srgbClr val="009900"/>
                </a:solidFill>
              </a:rPr>
              <a:t>,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     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un peu </a:t>
            </a:r>
            <a:r>
              <a:rPr lang="fr-FR" altLang="fr-FR" sz="2000" b="1">
                <a:solidFill>
                  <a:srgbClr val="009900"/>
                </a:solidFill>
              </a:rPr>
              <a:t>Sparadrap,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                Fallacieuse…</a:t>
            </a:r>
            <a:r>
              <a:rPr lang="fr-FR" altLang="fr-FR" sz="2000">
                <a:solidFill>
                  <a:srgbClr val="009900"/>
                </a:solidFill>
              </a:rPr>
              <a:t> </a:t>
            </a:r>
          </a:p>
          <a:p>
            <a:pPr eaLnBrk="1" hangingPunct="1"/>
            <a:endParaRPr lang="fr-FR" altLang="fr-FR" sz="2000" b="1">
              <a:solidFill>
                <a:srgbClr val="0099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CC0000"/>
                </a:solidFill>
              </a:rPr>
              <a:t>A l’ Originelle,</a:t>
            </a:r>
            <a:r>
              <a:rPr lang="fr-FR" altLang="fr-FR" b="1">
                <a:solidFill>
                  <a:srgbClr val="CC0000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CC0000"/>
                </a:solidFill>
              </a:rPr>
              <a:t>Les_mots_d_Elle sont douceur_du_soir. </a:t>
            </a:r>
          </a:p>
          <a:p>
            <a:pPr algn="ctr" eaLnBrk="1" hangingPunct="1"/>
            <a:r>
              <a:rPr lang="fr-FR" altLang="fr-FR" sz="2000" b="1">
                <a:solidFill>
                  <a:srgbClr val="CC0000"/>
                </a:solidFill>
              </a:rPr>
              <a:t>Beau_de_L-aire </a:t>
            </a:r>
          </a:p>
          <a:p>
            <a:pPr algn="ctr" eaLnBrk="1" hangingPunct="1"/>
            <a:r>
              <a:rPr lang="fr-FR" altLang="fr-FR" sz="2000" b="1">
                <a:solidFill>
                  <a:srgbClr val="CC0000"/>
                </a:solidFill>
              </a:rPr>
              <a:t>eut  </a:t>
            </a:r>
          </a:p>
          <a:p>
            <a:pPr algn="ctr" eaLnBrk="1" hangingPunct="1"/>
            <a:r>
              <a:rPr lang="fr-FR" altLang="fr-FR" sz="2000" b="1">
                <a:solidFill>
                  <a:srgbClr val="CC0000"/>
                </a:solidFill>
              </a:rPr>
              <a:t>divine_comedie_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003399"/>
                </a:solidFill>
              </a:rPr>
              <a:t>Ne touchez pas</a:t>
            </a:r>
            <a:r>
              <a:rPr lang="fr-FR" altLang="fr-FR">
                <a:solidFill>
                  <a:srgbClr val="003399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003399"/>
                </a:solidFill>
              </a:rPr>
              <a:t>Amazone_Erogene_</a:t>
            </a:r>
            <a:r>
              <a:rPr lang="fr-FR" altLang="fr-FR" sz="2000">
                <a:solidFill>
                  <a:srgbClr val="003399"/>
                </a:solidFill>
              </a:rPr>
              <a:t> </a:t>
            </a:r>
          </a:p>
          <a:p>
            <a:pPr algn="ctr" eaLnBrk="1" hangingPunct="1"/>
            <a:endParaRPr lang="fr-FR" altLang="fr-FR" sz="2000">
              <a:solidFill>
                <a:srgbClr val="003399"/>
              </a:solidFill>
            </a:endParaRPr>
          </a:p>
          <a:p>
            <a:pPr algn="ctr" eaLnBrk="1" hangingPunct="1"/>
            <a:r>
              <a:rPr lang="fr-FR" altLang="fr-FR" sz="2000" b="1">
                <a:solidFill>
                  <a:srgbClr val="003399"/>
                </a:solidFill>
              </a:rPr>
              <a:t>DragueurDeMonCoeur,</a:t>
            </a:r>
          </a:p>
          <a:p>
            <a:pPr algn="ctr" eaLnBrk="1" hangingPunct="1"/>
            <a:endParaRPr lang="fr-FR" altLang="fr-FR" sz="2000" b="1">
              <a:solidFill>
                <a:srgbClr val="003399"/>
              </a:solidFill>
            </a:endParaRPr>
          </a:p>
          <a:p>
            <a:pPr algn="ctr" eaLnBrk="1" hangingPunct="1"/>
            <a:r>
              <a:rPr lang="fr-FR" altLang="fr-FR" sz="2000">
                <a:solidFill>
                  <a:srgbClr val="003399"/>
                </a:solidFill>
              </a:rPr>
              <a:t> sinon je mets les </a:t>
            </a:r>
            <a:r>
              <a:rPr lang="fr-FR" altLang="fr-FR" sz="2000" b="1">
                <a:solidFill>
                  <a:srgbClr val="003399"/>
                </a:solidFill>
              </a:rPr>
              <a:t>lespiedsdansleplat</a:t>
            </a:r>
            <a:r>
              <a:rPr lang="fr-FR" altLang="fr-FR" sz="2000">
                <a:solidFill>
                  <a:srgbClr val="003399"/>
                </a:solidFill>
              </a:rPr>
              <a:t>. </a:t>
            </a:r>
          </a:p>
          <a:p>
            <a:pPr algn="ctr" eaLnBrk="1" hangingPunct="1"/>
            <a:r>
              <a:rPr lang="fr-FR" altLang="fr-FR" sz="2000">
                <a:solidFill>
                  <a:srgbClr val="003399"/>
                </a:solidFill>
              </a:rPr>
              <a:t>Par ce </a:t>
            </a:r>
            <a:r>
              <a:rPr lang="fr-FR" altLang="fr-FR" sz="2000" b="1">
                <a:solidFill>
                  <a:srgbClr val="003399"/>
                </a:solidFill>
              </a:rPr>
              <a:t>jour_ensoleille </a:t>
            </a:r>
            <a:r>
              <a:rPr lang="fr-FR" altLang="fr-FR" sz="2000">
                <a:solidFill>
                  <a:srgbClr val="003399"/>
                </a:solidFill>
              </a:rPr>
              <a:t>d</a:t>
            </a:r>
            <a:r>
              <a:rPr lang="fr-FR" altLang="fr-FR" sz="2000" b="1">
                <a:solidFill>
                  <a:srgbClr val="003399"/>
                </a:solidFill>
              </a:rPr>
              <a:t>’ EkiNoX</a:t>
            </a:r>
            <a:endParaRPr lang="fr-FR" altLang="fr-FR" sz="2000">
              <a:solidFill>
                <a:srgbClr val="003399"/>
              </a:solidFill>
            </a:endParaRPr>
          </a:p>
          <a:p>
            <a:pPr algn="ctr" eaLnBrk="1" hangingPunct="1"/>
            <a:r>
              <a:rPr lang="fr-FR" altLang="fr-FR" sz="2000">
                <a:solidFill>
                  <a:srgbClr val="003399"/>
                </a:solidFill>
              </a:rPr>
              <a:t>et sans </a:t>
            </a:r>
            <a:r>
              <a:rPr lang="fr-FR" altLang="fr-FR" sz="2000" b="1">
                <a:solidFill>
                  <a:srgbClr val="003399"/>
                </a:solidFill>
              </a:rPr>
              <a:t>ombre-elle</a:t>
            </a:r>
            <a:r>
              <a:rPr lang="fr-FR" altLang="fr-FR" sz="200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990099"/>
                </a:solidFill>
              </a:rPr>
              <a:t>quil_est_boooo_gosss</a:t>
            </a:r>
            <a:r>
              <a:rPr lang="fr-FR" altLang="fr-FR" sz="2000">
                <a:solidFill>
                  <a:srgbClr val="990099"/>
                </a:solidFill>
              </a:rPr>
              <a:t>,</a:t>
            </a:r>
          </a:p>
          <a:p>
            <a:pPr algn="ctr" eaLnBrk="1" hangingPunct="1"/>
            <a:r>
              <a:rPr lang="fr-FR" altLang="fr-FR">
                <a:solidFill>
                  <a:srgbClr val="990099"/>
                </a:solidFill>
              </a:rPr>
              <a:t> </a:t>
            </a:r>
          </a:p>
          <a:p>
            <a:pPr algn="ctr" eaLnBrk="1" hangingPunct="1"/>
            <a:r>
              <a:rPr lang="fr-FR" altLang="fr-FR" sz="2000" b="1">
                <a:solidFill>
                  <a:srgbClr val="990099"/>
                </a:solidFill>
              </a:rPr>
              <a:t>Galant</a:t>
            </a:r>
            <a:r>
              <a:rPr lang="fr-FR" altLang="fr-FR" sz="2000">
                <a:solidFill>
                  <a:srgbClr val="990099"/>
                </a:solidFill>
              </a:rPr>
              <a:t>, </a:t>
            </a:r>
            <a:r>
              <a:rPr lang="fr-FR" altLang="fr-FR" sz="2000" b="1">
                <a:solidFill>
                  <a:srgbClr val="990099"/>
                </a:solidFill>
              </a:rPr>
              <a:t>PassagerCandestin</a:t>
            </a:r>
          </a:p>
          <a:p>
            <a:pPr algn="ctr" eaLnBrk="1" hangingPunct="1"/>
            <a:endParaRPr lang="fr-FR" altLang="fr-FR" sz="2000" b="1">
              <a:solidFill>
                <a:srgbClr val="990099"/>
              </a:solidFill>
            </a:endParaRPr>
          </a:p>
          <a:p>
            <a:pPr algn="ctr" eaLnBrk="1" hangingPunct="1"/>
            <a:r>
              <a:rPr lang="fr-FR" altLang="fr-FR" sz="2000">
                <a:solidFill>
                  <a:srgbClr val="990099"/>
                </a:solidFill>
              </a:rPr>
              <a:t> mais </a:t>
            </a:r>
            <a:r>
              <a:rPr lang="fr-FR" altLang="fr-FR" sz="2000" b="1">
                <a:solidFill>
                  <a:srgbClr val="990099"/>
                </a:solidFill>
              </a:rPr>
              <a:t>Egoiste</a:t>
            </a:r>
            <a:r>
              <a:rPr lang="fr-FR" altLang="fr-FR" sz="2000">
                <a:solidFill>
                  <a:srgbClr val="990099"/>
                </a:solidFill>
              </a:rPr>
              <a:t>,</a:t>
            </a:r>
          </a:p>
          <a:p>
            <a:pPr algn="ctr" eaLnBrk="1" hangingPunct="1"/>
            <a:r>
              <a:rPr lang="fr-FR" altLang="fr-FR" sz="2000">
                <a:solidFill>
                  <a:srgbClr val="990099"/>
                </a:solidFill>
              </a:rPr>
              <a:t> parfois </a:t>
            </a:r>
            <a:r>
              <a:rPr lang="fr-FR" altLang="fr-FR" sz="2000" b="1">
                <a:solidFill>
                  <a:srgbClr val="990099"/>
                </a:solidFill>
              </a:rPr>
              <a:t>Mediateur</a:t>
            </a:r>
            <a:r>
              <a:rPr lang="fr-FR" altLang="fr-FR" sz="2000">
                <a:solidFill>
                  <a:srgbClr val="990099"/>
                </a:solidFill>
              </a:rPr>
              <a:t>.</a:t>
            </a:r>
            <a:r>
              <a:rPr lang="fr-FR" altLang="fr-FR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268538" y="2011363"/>
            <a:ext cx="4060825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 b="1"/>
              <a:t>                        </a:t>
            </a:r>
            <a:r>
              <a:rPr lang="fr-FR" altLang="fr-FR" sz="2000" b="1">
                <a:solidFill>
                  <a:srgbClr val="009900"/>
                </a:solidFill>
              </a:rPr>
              <a:t>CQFD… desolee</a:t>
            </a:r>
          </a:p>
          <a:p>
            <a:pPr eaLnBrk="1" hangingPunct="1"/>
            <a:r>
              <a:rPr lang="fr-FR" altLang="fr-FR" b="1">
                <a:solidFill>
                  <a:srgbClr val="009900"/>
                </a:solidFill>
              </a:rPr>
              <a:t> 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Point_final </a:t>
            </a:r>
            <a:r>
              <a:rPr lang="fr-FR" altLang="fr-FR" sz="2000">
                <a:solidFill>
                  <a:srgbClr val="009900"/>
                </a:solidFill>
              </a:rPr>
              <a:t>et </a:t>
            </a:r>
            <a:r>
              <a:rPr lang="fr-FR" altLang="fr-FR" sz="2000" b="1">
                <a:solidFill>
                  <a:srgbClr val="009900"/>
                </a:solidFill>
              </a:rPr>
              <a:t>Roulezjeunesse 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juste une</a:t>
            </a:r>
            <a:r>
              <a:rPr lang="fr-FR" altLang="fr-FR" sz="2000" b="1">
                <a:solidFill>
                  <a:srgbClr val="009900"/>
                </a:solidFill>
              </a:rPr>
              <a:t> ErreurDeSalon  icietla, </a:t>
            </a: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c’est</a:t>
            </a:r>
            <a:r>
              <a:rPr lang="fr-FR" altLang="fr-FR" sz="2000" b="1">
                <a:solidFill>
                  <a:srgbClr val="009900"/>
                </a:solidFill>
              </a:rPr>
              <a:t> Anodin_</a:t>
            </a:r>
          </a:p>
          <a:p>
            <a:pPr eaLnBrk="1" hangingPunct="1"/>
            <a:r>
              <a:rPr lang="fr-FR" altLang="fr-FR" sz="2000" b="1">
                <a:solidFill>
                  <a:srgbClr val="009900"/>
                </a:solidFill>
              </a:rPr>
              <a:t> </a:t>
            </a:r>
            <a:r>
              <a:rPr lang="fr-FR" altLang="fr-FR" sz="2000">
                <a:solidFill>
                  <a:srgbClr val="009900"/>
                </a:solidFill>
              </a:rPr>
              <a:t>je ne suis qu’</a:t>
            </a:r>
            <a:r>
              <a:rPr lang="fr-FR" altLang="fr-FR" sz="2000" b="1">
                <a:solidFill>
                  <a:srgbClr val="009900"/>
                </a:solidFill>
              </a:rPr>
              <a:t> UnePassantte_ </a:t>
            </a:r>
          </a:p>
          <a:p>
            <a:pPr eaLnBrk="1" hangingPunct="1"/>
            <a:endParaRPr lang="fr-FR" altLang="fr-FR" sz="2000">
              <a:solidFill>
                <a:srgbClr val="009900"/>
              </a:solidFill>
            </a:endParaRPr>
          </a:p>
          <a:p>
            <a:pPr eaLnBrk="1" hangingPunct="1"/>
            <a:r>
              <a:rPr lang="fr-FR" altLang="fr-FR" sz="2000">
                <a:solidFill>
                  <a:srgbClr val="009900"/>
                </a:solidFill>
              </a:rPr>
              <a:t>sans</a:t>
            </a:r>
            <a:r>
              <a:rPr lang="fr-FR" altLang="fr-FR" sz="2000" b="1">
                <a:solidFill>
                  <a:srgbClr val="009900"/>
                </a:solidFill>
              </a:rPr>
              <a:t> Porte_Derobee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84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>
                <a:solidFill>
                  <a:srgbClr val="FF3300"/>
                </a:solidFill>
              </a:rPr>
              <a:t>Avraidire</a:t>
            </a:r>
          </a:p>
          <a:p>
            <a:pPr algn="ctr" eaLnBrk="1" hangingPunct="1"/>
            <a:r>
              <a:rPr lang="fr-FR" altLang="fr-FR" sz="2000">
                <a:solidFill>
                  <a:srgbClr val="FF3300"/>
                </a:solidFill>
              </a:rPr>
              <a:t> l’est pas</a:t>
            </a:r>
            <a:r>
              <a:rPr lang="fr-FR" altLang="fr-FR">
                <a:solidFill>
                  <a:srgbClr val="FF3300"/>
                </a:solidFill>
              </a:rPr>
              <a:t> </a:t>
            </a:r>
            <a:r>
              <a:rPr lang="fr-FR" altLang="fr-FR" sz="2000" b="1">
                <a:solidFill>
                  <a:srgbClr val="FF3300"/>
                </a:solidFill>
              </a:rPr>
              <a:t>geniale</a:t>
            </a:r>
            <a:r>
              <a:rPr lang="fr-FR" altLang="fr-FR" sz="2000">
                <a:solidFill>
                  <a:srgbClr val="FF3300"/>
                </a:solidFill>
              </a:rPr>
              <a:t> </a:t>
            </a:r>
          </a:p>
          <a:p>
            <a:pPr algn="ctr" eaLnBrk="1" hangingPunct="1"/>
            <a:r>
              <a:rPr lang="fr-FR" altLang="fr-FR" sz="2000">
                <a:solidFill>
                  <a:srgbClr val="FF3300"/>
                </a:solidFill>
              </a:rPr>
              <a:t>mon histoire ?</a:t>
            </a:r>
          </a:p>
          <a:p>
            <a:pPr algn="ctr" eaLnBrk="1" hangingPunct="1"/>
            <a:endParaRPr lang="fr-FR" altLang="fr-FR" sz="2000">
              <a:solidFill>
                <a:srgbClr val="FF3300"/>
              </a:solidFill>
            </a:endParaRPr>
          </a:p>
          <a:p>
            <a:pPr algn="ctr" eaLnBrk="1" hangingPunct="1"/>
            <a:r>
              <a:rPr lang="fr-FR" altLang="fr-FR" sz="2000">
                <a:solidFill>
                  <a:srgbClr val="FF3300"/>
                </a:solidFill>
              </a:rPr>
              <a:t> </a:t>
            </a:r>
            <a:r>
              <a:rPr lang="fr-FR" altLang="fr-FR" sz="2000" b="1">
                <a:solidFill>
                  <a:srgbClr val="FF3300"/>
                </a:solidFill>
              </a:rPr>
              <a:t>Oui_OUI_et_NON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125413" y="274638"/>
            <a:ext cx="8893175" cy="63087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627313" y="2420938"/>
            <a:ext cx="3455987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2000"/>
              <a:t>                 à la prochaine</a:t>
            </a:r>
          </a:p>
          <a:p>
            <a:pPr eaLnBrk="1" hangingPunct="1">
              <a:spcBef>
                <a:spcPct val="50000"/>
              </a:spcBef>
            </a:pPr>
            <a:endParaRPr lang="fr-FR" altLang="fr-FR" sz="2000"/>
          </a:p>
          <a:p>
            <a:pPr eaLnBrk="1" hangingPunct="1">
              <a:spcBef>
                <a:spcPct val="50000"/>
              </a:spcBef>
            </a:pPr>
            <a:r>
              <a:rPr lang="fr-FR" altLang="fr-FR" sz="2000"/>
              <a:t>     </a:t>
            </a:r>
          </a:p>
          <a:p>
            <a:pPr eaLnBrk="1" hangingPunct="1">
              <a:spcBef>
                <a:spcPct val="50000"/>
              </a:spcBef>
            </a:pPr>
            <a:endParaRPr lang="fr-FR" altLang="fr-FR" sz="2000"/>
          </a:p>
          <a:p>
            <a:pPr eaLnBrk="1" hangingPunct="1">
              <a:spcBef>
                <a:spcPct val="50000"/>
              </a:spcBef>
            </a:pPr>
            <a:r>
              <a:rPr lang="fr-FR" altLang="fr-FR" sz="2000"/>
              <a:t>signé dom__ </a:t>
            </a:r>
            <a:r>
              <a:rPr lang="en-US" altLang="fr-FR" sz="2000" b="1">
                <a:cs typeface="Arial" panose="020B0604020202020204" pitchFamily="34" charset="0"/>
              </a:rPr>
              <a:t>©</a:t>
            </a:r>
          </a:p>
        </p:txBody>
      </p:sp>
      <p:pic>
        <p:nvPicPr>
          <p:cNvPr id="20484" name="Picture 4" descr="dom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429000"/>
            <a:ext cx="1003300" cy="116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5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194</Words>
  <Application>Microsoft Office PowerPoint</Application>
  <PresentationFormat>Affichage à l'écran (4:3)</PresentationFormat>
  <Paragraphs>96</Paragraphs>
  <Slides>15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Simpson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Imagina</dc:title>
  <dc:creator>Dominique dom51_</dc:creator>
  <cp:lastModifiedBy>Dominique dom51_</cp:lastModifiedBy>
  <cp:revision>44</cp:revision>
  <dcterms:created xsi:type="dcterms:W3CDTF">2003-04-30T15:01:37Z</dcterms:created>
  <dcterms:modified xsi:type="dcterms:W3CDTF">2021-01-05T11:29:20Z</dcterms:modified>
</cp:coreProperties>
</file>