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3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essager Michel" initials="MM" lastIdx="2" clrIdx="0">
    <p:extLst>
      <p:ext uri="{19B8F6BF-5375-455C-9EA6-DF929625EA0E}">
        <p15:presenceInfo xmlns:p15="http://schemas.microsoft.com/office/powerpoint/2012/main" userId="Messager Miche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 showGuides="1">
      <p:cViewPr varScale="1">
        <p:scale>
          <a:sx n="120" d="100"/>
          <a:sy n="120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13" Type="http://schemas.openxmlformats.org/officeDocument/2006/relationships/image" Target="../media/image1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10" Type="http://schemas.openxmlformats.org/officeDocument/2006/relationships/image" Target="../media/image13.gif"/><Relationship Id="rId4" Type="http://schemas.openxmlformats.org/officeDocument/2006/relationships/image" Target="../media/image7.jpg"/><Relationship Id="rId9" Type="http://schemas.openxmlformats.org/officeDocument/2006/relationships/image" Target="../media/image12.GIF"/><Relationship Id="rId14" Type="http://schemas.openxmlformats.org/officeDocument/2006/relationships/image" Target="../media/image1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3" Type="http://schemas.openxmlformats.org/officeDocument/2006/relationships/image" Target="../media/image20.gif"/><Relationship Id="rId7" Type="http://schemas.openxmlformats.org/officeDocument/2006/relationships/image" Target="../media/image24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gif"/><Relationship Id="rId9" Type="http://schemas.openxmlformats.org/officeDocument/2006/relationships/image" Target="../media/image2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gif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7" Type="http://schemas.openxmlformats.org/officeDocument/2006/relationships/image" Target="../media/image41.gif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gif"/><Relationship Id="rId4" Type="http://schemas.openxmlformats.org/officeDocument/2006/relationships/image" Target="../media/image4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gif"/><Relationship Id="rId4" Type="http://schemas.openxmlformats.org/officeDocument/2006/relationships/image" Target="../media/image5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7" Type="http://schemas.openxmlformats.org/officeDocument/2006/relationships/image" Target="../media/image57.gif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gif"/><Relationship Id="rId5" Type="http://schemas.openxmlformats.org/officeDocument/2006/relationships/image" Target="../media/image35.gif"/><Relationship Id="rId4" Type="http://schemas.openxmlformats.org/officeDocument/2006/relationships/image" Target="../media/image5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7" Type="http://schemas.openxmlformats.org/officeDocument/2006/relationships/image" Target="../media/image63.gif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gif"/><Relationship Id="rId5" Type="http://schemas.openxmlformats.org/officeDocument/2006/relationships/image" Target="../media/image61.gif"/><Relationship Id="rId4" Type="http://schemas.openxmlformats.org/officeDocument/2006/relationships/image" Target="../media/image6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gif"/><Relationship Id="rId5" Type="http://schemas.openxmlformats.org/officeDocument/2006/relationships/image" Target="../media/image67.gif"/><Relationship Id="rId4" Type="http://schemas.openxmlformats.org/officeDocument/2006/relationships/image" Target="../media/image6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gif"/><Relationship Id="rId4" Type="http://schemas.openxmlformats.org/officeDocument/2006/relationships/image" Target="../media/image7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7" Type="http://schemas.openxmlformats.org/officeDocument/2006/relationships/image" Target="../media/image78.gif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gif"/><Relationship Id="rId5" Type="http://schemas.openxmlformats.org/officeDocument/2006/relationships/image" Target="../media/image76.gif"/><Relationship Id="rId4" Type="http://schemas.openxmlformats.org/officeDocument/2006/relationships/image" Target="../media/image7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7" Type="http://schemas.openxmlformats.org/officeDocument/2006/relationships/image" Target="../media/image84.gif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gif"/><Relationship Id="rId5" Type="http://schemas.openxmlformats.org/officeDocument/2006/relationships/image" Target="../media/image82.gif"/><Relationship Id="rId4" Type="http://schemas.openxmlformats.org/officeDocument/2006/relationships/image" Target="../media/image81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gif"/><Relationship Id="rId3" Type="http://schemas.openxmlformats.org/officeDocument/2006/relationships/image" Target="../media/image86.jpg"/><Relationship Id="rId7" Type="http://schemas.openxmlformats.org/officeDocument/2006/relationships/image" Target="../media/image90.gif"/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gif"/><Relationship Id="rId5" Type="http://schemas.openxmlformats.org/officeDocument/2006/relationships/image" Target="../media/image88.gif"/><Relationship Id="rId4" Type="http://schemas.openxmlformats.org/officeDocument/2006/relationships/image" Target="../media/image8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gif"/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jpg"/><Relationship Id="rId5" Type="http://schemas.openxmlformats.org/officeDocument/2006/relationships/image" Target="../media/image95.gif"/><Relationship Id="rId4" Type="http://schemas.openxmlformats.org/officeDocument/2006/relationships/image" Target="../media/image9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G"/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442411" y="1612232"/>
            <a:ext cx="7375357" cy="818148"/>
          </a:xfrm>
        </p:spPr>
        <p:txBody>
          <a:bodyPr/>
          <a:lstStyle/>
          <a:p>
            <a:r>
              <a:rPr lang="fr-FR" sz="4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 Engraved LET" pitchFamily="2" charset="0"/>
              </a:rPr>
              <a:t>Un petit tour en Corse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408321" y="4704347"/>
            <a:ext cx="7375357" cy="640598"/>
          </a:xfrm>
        </p:spPr>
        <p:txBody>
          <a:bodyPr>
            <a:normAutofit/>
          </a:bodyPr>
          <a:lstStyle/>
          <a:p>
            <a:r>
              <a:rPr lang="fr-FR" sz="2400" dirty="0">
                <a:solidFill>
                  <a:srgbClr val="002060"/>
                </a:solidFill>
                <a:latin typeface="Agnes-Xbold" panose="00000400000000000000" pitchFamily="2" charset="0"/>
              </a:rPr>
              <a:t>Là où chat passe,  l’autocar passe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6178" y="2430379"/>
            <a:ext cx="6088872" cy="22859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2275" y="5429250"/>
            <a:ext cx="1609725" cy="14287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777637"/>
            <a:ext cx="673769" cy="342594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7454728" y="6186375"/>
            <a:ext cx="2526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B0F0"/>
                </a:solidFill>
                <a:latin typeface="Agnes-Xbold" panose="00000400000000000000" pitchFamily="2" charset="0"/>
              </a:rPr>
              <a:t>Défoulé(e)s , clique ici 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2282024" y="5748837"/>
            <a:ext cx="5394123" cy="376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Les Défoulé(e)s , mettez le son =</a:t>
            </a:r>
            <a:r>
              <a:rPr lang="fr-F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sym typeface="Wingdings" panose="05000000000000000000" pitchFamily="2" charset="2"/>
              </a:rPr>
              <a:t></a:t>
            </a:r>
            <a:r>
              <a:rPr lang="fr-F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0890" y="6371041"/>
            <a:ext cx="342900" cy="10477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616" y="5637616"/>
            <a:ext cx="952500" cy="7334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005" y="5796534"/>
            <a:ext cx="438150" cy="3048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787" y="4293750"/>
            <a:ext cx="542925" cy="100965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338" y="259726"/>
            <a:ext cx="6477662" cy="689113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430" y="175657"/>
            <a:ext cx="2018306" cy="773182"/>
          </a:xfrm>
          <a:prstGeom prst="rect">
            <a:avLst/>
          </a:prstGeom>
        </p:spPr>
      </p:pic>
      <p:pic>
        <p:nvPicPr>
          <p:cNvPr id="15" name="Patrick Hernandez - Born To Be Aliv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2340" y="1229894"/>
            <a:ext cx="1889880" cy="1905000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16" y="2182394"/>
            <a:ext cx="1466850" cy="103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776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dirty="0">
                <a:solidFill>
                  <a:srgbClr val="0070C0"/>
                </a:solidFill>
                <a:latin typeface="CommercialScriptTwo" panose="00000400000000000000" pitchFamily="2" charset="0"/>
              </a:rPr>
              <a:t>Voici le beau Brahim </a:t>
            </a:r>
            <a:br>
              <a:rPr lang="fr-FR" b="1" dirty="0">
                <a:solidFill>
                  <a:srgbClr val="0070C0"/>
                </a:solidFill>
                <a:latin typeface="CommercialScriptTwo" panose="00000400000000000000" pitchFamily="2" charset="0"/>
              </a:rPr>
            </a:br>
            <a:r>
              <a:rPr lang="fr-FR" b="1" dirty="0">
                <a:solidFill>
                  <a:srgbClr val="0070C0"/>
                </a:solidFill>
                <a:latin typeface="CommercialScriptTwo" panose="00000400000000000000" pitchFamily="2" charset="0"/>
              </a:rPr>
              <a:t>Non </a:t>
            </a:r>
            <a:r>
              <a:rPr lang="fr-FR" b="1" dirty="0" err="1">
                <a:solidFill>
                  <a:srgbClr val="0070C0"/>
                </a:solidFill>
                <a:latin typeface="CommercialScriptTwo" panose="00000400000000000000" pitchFamily="2" charset="0"/>
              </a:rPr>
              <a:t>non</a:t>
            </a:r>
            <a:r>
              <a:rPr lang="fr-FR" b="1" dirty="0">
                <a:solidFill>
                  <a:srgbClr val="0070C0"/>
                </a:solidFill>
                <a:latin typeface="CommercialScriptTwo" panose="00000400000000000000" pitchFamily="2" charset="0"/>
              </a:rPr>
              <a:t> les filles , Brahim est marié .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896" y="2533448"/>
            <a:ext cx="5450304" cy="3633537"/>
          </a:xfrm>
          <a:prstGeom prst="snip2DiagRect">
            <a:avLst>
              <a:gd name="adj1" fmla="val 23698"/>
              <a:gd name="adj2" fmla="val 22686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963" y="3756192"/>
            <a:ext cx="1082842" cy="108284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7744" y="5454939"/>
            <a:ext cx="2610078" cy="74132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74" y="4969042"/>
            <a:ext cx="2368822" cy="122722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194" y="5161547"/>
            <a:ext cx="864128" cy="96014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8605587" y="2873119"/>
            <a:ext cx="18116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Attention , madame    Brahim surveille 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7197" y="1257366"/>
            <a:ext cx="780341" cy="1028633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199" y="3014700"/>
            <a:ext cx="1190625" cy="428625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49868">
            <a:off x="4048789" y="4548409"/>
            <a:ext cx="1293966" cy="1584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473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1788" y="649706"/>
            <a:ext cx="10828421" cy="760494"/>
          </a:xfrm>
        </p:spPr>
        <p:txBody>
          <a:bodyPr>
            <a:normAutofit/>
          </a:bodyPr>
          <a:lstStyle/>
          <a:p>
            <a:r>
              <a:rPr lang="fr-FR" sz="3200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 bateau à l’autocar , alors ? Prêt pour la Corse .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624303"/>
            <a:ext cx="5303796" cy="3535864"/>
          </a:xfrm>
          <a:prstGeom prst="roundRect">
            <a:avLst>
              <a:gd name="adj" fmla="val 5000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147" y="2621548"/>
            <a:ext cx="5127456" cy="3418304"/>
          </a:xfrm>
          <a:prstGeom prst="roundRect">
            <a:avLst>
              <a:gd name="adj" fmla="val 5000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1996" y="1410200"/>
            <a:ext cx="1447800" cy="9334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246" y="1476540"/>
            <a:ext cx="1276350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971173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9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Calvi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67" y="2671012"/>
            <a:ext cx="5185484" cy="34569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391" y="2671012"/>
            <a:ext cx="5185484" cy="345698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853" y="668894"/>
            <a:ext cx="1684421" cy="162770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417" y="889971"/>
            <a:ext cx="1349542" cy="110417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4529" y="3336717"/>
            <a:ext cx="1259346" cy="125934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480" y="2815389"/>
            <a:ext cx="737937" cy="73793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535" y="3429000"/>
            <a:ext cx="974558" cy="97455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391" y="2516604"/>
            <a:ext cx="1335505" cy="1335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54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9600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Balagne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394" y="2731169"/>
            <a:ext cx="5203532" cy="34690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2377" y="2731169"/>
            <a:ext cx="5203533" cy="34690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299" y="1129616"/>
            <a:ext cx="1153027" cy="100889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8961" y="743176"/>
            <a:ext cx="1516481" cy="155174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737" y="5918636"/>
            <a:ext cx="4676198" cy="19364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907" y="5514391"/>
            <a:ext cx="1576131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297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66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fameux 2</a:t>
            </a:r>
            <a:r>
              <a:rPr lang="fr-FR" sz="6600" baseline="300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ième</a:t>
            </a:r>
            <a:r>
              <a:rPr lang="fr-FR" sz="66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REP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210" y="2707106"/>
            <a:ext cx="5131343" cy="3420896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358" y="2709699"/>
            <a:ext cx="5127457" cy="341830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8414" y="1069973"/>
            <a:ext cx="1128184" cy="112818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036" y="1069973"/>
            <a:ext cx="142875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500282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45368" y="982132"/>
            <a:ext cx="8349916" cy="1303867"/>
          </a:xfrm>
        </p:spPr>
        <p:txBody>
          <a:bodyPr>
            <a:normAutofit/>
          </a:bodyPr>
          <a:lstStyle/>
          <a:p>
            <a:r>
              <a:rPr lang="fr-FR" sz="2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Il n’en revient le chauffeur .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329" y="2737856"/>
            <a:ext cx="5093365" cy="33955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263" y="2737855"/>
            <a:ext cx="5093366" cy="339557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0630" y="733926"/>
            <a:ext cx="2185660" cy="157613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558" y="711701"/>
            <a:ext cx="2081462" cy="1610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562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9600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Sarté</a:t>
            </a:r>
            <a:endParaRPr lang="fr-FR" sz="96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425" y="2725822"/>
            <a:ext cx="5103269" cy="340218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372" y="2725822"/>
            <a:ext cx="5103270" cy="340218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3289" y="836638"/>
            <a:ext cx="1422995" cy="159485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530" y="681232"/>
            <a:ext cx="219075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717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4262" y="982132"/>
            <a:ext cx="8662737" cy="1303867"/>
          </a:xfrm>
        </p:spPr>
        <p:txBody>
          <a:bodyPr>
            <a:normAutofit/>
          </a:bodyPr>
          <a:lstStyle/>
          <a:p>
            <a:r>
              <a:rPr lang="fr-FR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ottOldStyle" panose="00000400000000000000" pitchFamily="2" charset="0"/>
              </a:rPr>
              <a:t>Départ pour les calanques de Piana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457" y="2729832"/>
            <a:ext cx="5079206" cy="338613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609" y="2729832"/>
            <a:ext cx="5079207" cy="338613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8112" y="982132"/>
            <a:ext cx="1411704" cy="104113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877" y="704516"/>
            <a:ext cx="1449681" cy="144968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869" y="2765927"/>
            <a:ext cx="1276350" cy="94297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768" y="2923089"/>
            <a:ext cx="4812694" cy="317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505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6020" y="982132"/>
            <a:ext cx="6641433" cy="1303867"/>
          </a:xfrm>
        </p:spPr>
        <p:txBody>
          <a:bodyPr/>
          <a:lstStyle/>
          <a:p>
            <a:r>
              <a:rPr lang="fr-FR" dirty="0">
                <a:solidFill>
                  <a:srgbClr val="00B050"/>
                </a:solidFill>
                <a:latin typeface="Abilene" panose="00000400000000000000" pitchFamily="2" charset="0"/>
              </a:rPr>
              <a:t>De </a:t>
            </a:r>
            <a:r>
              <a:rPr lang="fr-FR" sz="3200" dirty="0">
                <a:solidFill>
                  <a:srgbClr val="00B050"/>
                </a:solidFill>
                <a:latin typeface="Abilene" panose="00000400000000000000" pitchFamily="2" charset="0"/>
              </a:rPr>
              <a:t>l’eau bleue comme il n’y en a plus 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488" y="2707105"/>
            <a:ext cx="5077201" cy="33848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326" y="2689643"/>
            <a:ext cx="5103395" cy="34022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46" y="818147"/>
            <a:ext cx="2266950" cy="13716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717" y="699628"/>
            <a:ext cx="1713281" cy="158637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4181" y="5415631"/>
            <a:ext cx="1219200" cy="69532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4696" y="5415631"/>
            <a:ext cx="914400" cy="67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60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6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anineSerial" panose="00000400000000000000" pitchFamily="2" charset="0"/>
              </a:rPr>
              <a:t>Napoléon et Tino Rossi sont nés à Ajaccio 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362" y="2681707"/>
            <a:ext cx="5151395" cy="343426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6230" y="2681708"/>
            <a:ext cx="5151397" cy="343426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7" y="778377"/>
            <a:ext cx="1020310" cy="150762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99" y="778377"/>
            <a:ext cx="1457325" cy="79057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7FC537E-5C9A-4634-8127-7113EAD612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2856558" y="2166937"/>
            <a:ext cx="1143000" cy="238125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F4EC93A-5AE4-4903-8A73-5352D66170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6937338" y="2021390"/>
            <a:ext cx="1143000" cy="23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48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9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sual-CE" panose="00000400000000000000" pitchFamily="2" charset="0"/>
                <a:ea typeface="Casual-CE" panose="00000400000000000000" pitchFamily="2" charset="0"/>
              </a:rPr>
              <a:t>Ajaccio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488" y="2755233"/>
            <a:ext cx="5113295" cy="340886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326" y="2733841"/>
            <a:ext cx="5091364" cy="339424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2450" y="1191445"/>
            <a:ext cx="1518929" cy="98368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162" y="891338"/>
            <a:ext cx="1397544" cy="1304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93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95402" y="753532"/>
            <a:ext cx="9601196" cy="1472310"/>
          </a:xfrm>
        </p:spPr>
        <p:txBody>
          <a:bodyPr>
            <a:noAutofit/>
          </a:bodyPr>
          <a:lstStyle/>
          <a:p>
            <a:r>
              <a:rPr lang="fr-FR" sz="9600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Propriano</a:t>
            </a:r>
            <a:endParaRPr lang="fr-FR" sz="96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236" y="2685717"/>
            <a:ext cx="5199522" cy="34663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4355" y="2685718"/>
            <a:ext cx="5199523" cy="34663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256" y="922199"/>
            <a:ext cx="1134976" cy="113497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5949" y="1027029"/>
            <a:ext cx="1081839" cy="108183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7133" y="5487641"/>
            <a:ext cx="1261310" cy="58020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09" y="2795839"/>
            <a:ext cx="4609975" cy="33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64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96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anose="030804020302050B0404" pitchFamily="66" charset="0"/>
              </a:rPr>
              <a:t>Les aiguilles de </a:t>
            </a:r>
            <a:r>
              <a:rPr lang="fr-FR" sz="9600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anose="030804020302050B0404" pitchFamily="66" charset="0"/>
              </a:rPr>
              <a:t>Bavella</a:t>
            </a:r>
            <a:endParaRPr lang="fr-FR" sz="96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tyle Script" panose="030804020302050B04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298" y="2707106"/>
            <a:ext cx="5113295" cy="340886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421" y="2705687"/>
            <a:ext cx="5115427" cy="341028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298" y="1286402"/>
            <a:ext cx="1428750" cy="69532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5085" y="982132"/>
            <a:ext cx="1343025" cy="107632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3585" y="2895600"/>
            <a:ext cx="1143000" cy="10668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466" y="3011378"/>
            <a:ext cx="1236329" cy="951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12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8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Calanques de Bonifacio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299" y="2683043"/>
            <a:ext cx="5185484" cy="345699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298" y="2683043"/>
            <a:ext cx="5185485" cy="345699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0318" y="967870"/>
            <a:ext cx="1179853" cy="12076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30" y="921383"/>
            <a:ext cx="1281576" cy="131173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222" y="982131"/>
            <a:ext cx="323850" cy="35242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5853" y="921383"/>
            <a:ext cx="653537" cy="13070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5853" y="3552825"/>
            <a:ext cx="666750" cy="66675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594" y="2793557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633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870" y="776307"/>
            <a:ext cx="3861235" cy="5363725"/>
          </a:xfrm>
        </p:spPr>
      </p:pic>
      <p:sp>
        <p:nvSpPr>
          <p:cNvPr id="5" name="ZoneTexte 4"/>
          <p:cNvSpPr txBox="1"/>
          <p:nvPr/>
        </p:nvSpPr>
        <p:spPr>
          <a:xfrm>
            <a:off x="721895" y="776307"/>
            <a:ext cx="6027821" cy="5275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799895" y="982132"/>
            <a:ext cx="630454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Montage et photos : </a:t>
            </a:r>
            <a:r>
              <a:rPr lang="fr-FR" sz="24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Michel59 ©</a:t>
            </a:r>
          </a:p>
          <a:p>
            <a:endParaRPr lang="fr-FR" sz="24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Two" panose="00000400000000000000" pitchFamily="2" charset="0"/>
            </a:endParaRPr>
          </a:p>
          <a:p>
            <a:r>
              <a:rPr lang="fr-FR" sz="20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Musique : </a:t>
            </a:r>
            <a:r>
              <a:rPr lang="fr-FR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Patrick Hernandez Born To Be Alive</a:t>
            </a:r>
          </a:p>
          <a:p>
            <a:endParaRPr lang="fr-FR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Two" panose="00000400000000000000" pitchFamily="2" charset="0"/>
            </a:endParaRPr>
          </a:p>
          <a:p>
            <a:endParaRPr lang="fr-FR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Two" panose="00000400000000000000" pitchFamily="2" charset="0"/>
            </a:endParaRPr>
          </a:p>
          <a:p>
            <a:r>
              <a:rPr lang="fr-FR" sz="20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Souvenir du voyage en Corse avec Brahim et le regretté Aziz, que l’on appel </a:t>
            </a:r>
            <a:r>
              <a:rPr lang="fr-FR" sz="2000" dirty="0" err="1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Oasiz</a:t>
            </a:r>
            <a:r>
              <a:rPr lang="fr-FR" sz="20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, repose en paix mon ami, </a:t>
            </a:r>
          </a:p>
          <a:p>
            <a:r>
              <a:rPr lang="fr-FR" sz="24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Du 03/10 au 11/10/2013</a:t>
            </a:r>
          </a:p>
          <a:p>
            <a:r>
              <a:rPr lang="fr-FR" sz="24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Avec les voyages Atout Cœur de Barry </a:t>
            </a:r>
          </a:p>
          <a:p>
            <a:endParaRPr lang="fr-FR" sz="24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Two" panose="00000400000000000000" pitchFamily="2" charset="0"/>
            </a:endParaRPr>
          </a:p>
          <a:p>
            <a:endParaRPr lang="fr-FR" sz="20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Two" panose="00000400000000000000" pitchFamily="2" charset="0"/>
            </a:endParaRPr>
          </a:p>
          <a:p>
            <a:r>
              <a:rPr lang="fr-FR" sz="20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 </a:t>
            </a:r>
          </a:p>
          <a:p>
            <a:endParaRPr lang="fr-FR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Two" panose="00000400000000000000" pitchFamily="2" charset="0"/>
            </a:endParaRPr>
          </a:p>
          <a:p>
            <a:endParaRPr lang="fr-FR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Two" panose="00000400000000000000" pitchFamily="2" charset="0"/>
            </a:endParaRPr>
          </a:p>
          <a:p>
            <a:r>
              <a:rPr lang="fr-F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 </a:t>
            </a:r>
          </a:p>
          <a:p>
            <a:endParaRPr lang="fr-FR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elonSerial" panose="00000400000000000000" pitchFamily="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3291" y="3881439"/>
            <a:ext cx="1114425" cy="138112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895" y="5124634"/>
            <a:ext cx="6729384" cy="91496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759" y="4524339"/>
            <a:ext cx="304800" cy="2286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9018F24-8D2B-4841-AE2A-A0F2BBE819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94828" y="2629055"/>
            <a:ext cx="475354" cy="475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817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A92B1D9-A044-4D96-B0C2-33AA858FD1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8104" y="78507"/>
            <a:ext cx="1272209" cy="180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7621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que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735</TotalTime>
  <Words>158</Words>
  <Application>Microsoft Office PowerPoint</Application>
  <PresentationFormat>Grand écran</PresentationFormat>
  <Paragraphs>33</Paragraphs>
  <Slides>17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32" baseType="lpstr">
      <vt:lpstr>Abilene</vt:lpstr>
      <vt:lpstr>AbottOldStyle</vt:lpstr>
      <vt:lpstr>Academy Engraved LET</vt:lpstr>
      <vt:lpstr>AdelonSerial</vt:lpstr>
      <vt:lpstr>Agnes-Xbold</vt:lpstr>
      <vt:lpstr>Arial</vt:lpstr>
      <vt:lpstr>BalanineSerial</vt:lpstr>
      <vt:lpstr>Book Antiqua</vt:lpstr>
      <vt:lpstr>Casual-CE</vt:lpstr>
      <vt:lpstr>Comic Sans MS</vt:lpstr>
      <vt:lpstr>CommercialScriptTwo</vt:lpstr>
      <vt:lpstr>Freestyle Script</vt:lpstr>
      <vt:lpstr>French Script MT</vt:lpstr>
      <vt:lpstr>Garamond</vt:lpstr>
      <vt:lpstr>Organique</vt:lpstr>
      <vt:lpstr>Un petit tour en Corse</vt:lpstr>
      <vt:lpstr>Voici le beau Brahim  Non non les filles , Brahim est marié .</vt:lpstr>
      <vt:lpstr>Du bateau à l’autocar , alors ? Prêt pour la Corse .</vt:lpstr>
      <vt:lpstr>Calvi</vt:lpstr>
      <vt:lpstr>Balagne</vt:lpstr>
      <vt:lpstr>Le fameux 2ième REP</vt:lpstr>
      <vt:lpstr>Il n’en revient le chauffeur .</vt:lpstr>
      <vt:lpstr>Sarté</vt:lpstr>
      <vt:lpstr>Départ pour les calanques de Piana</vt:lpstr>
      <vt:lpstr>De l’eau bleue comme il n’y en a plus </vt:lpstr>
      <vt:lpstr>Napoléon et Tino Rossi sont nés à Ajaccio </vt:lpstr>
      <vt:lpstr>Ajaccio</vt:lpstr>
      <vt:lpstr>Propriano</vt:lpstr>
      <vt:lpstr>Les aiguilles de Bavella</vt:lpstr>
      <vt:lpstr>Calanques de Bonifacio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Brahim au pays des Corses</dc:title>
  <dc:creator>Messager Michel</dc:creator>
  <cp:lastModifiedBy>Messager Michel</cp:lastModifiedBy>
  <cp:revision>45</cp:revision>
  <dcterms:created xsi:type="dcterms:W3CDTF">2013-10-12T15:14:43Z</dcterms:created>
  <dcterms:modified xsi:type="dcterms:W3CDTF">2021-01-01T17:33:19Z</dcterms:modified>
</cp:coreProperties>
</file>