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906000" cy="6858000" type="A4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91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17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24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118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092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03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014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171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7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160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" y="-106685"/>
            <a:ext cx="9899018" cy="7148359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3789908" y="6220480"/>
            <a:ext cx="123812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jeudi, 31 décembre 2020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11:56:35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201402" y="6141869"/>
            <a:ext cx="11065089" cy="447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311" b="1" dirty="0"/>
              <a:t>    </a:t>
            </a:r>
            <a:r>
              <a:rPr lang="fr-FR" sz="1400" b="1" dirty="0"/>
              <a:t>Fond musical : </a:t>
            </a:r>
            <a:r>
              <a:rPr lang="fr-FR" sz="1400" b="1" dirty="0" smtClean="0"/>
              <a:t>Mike  OLDFIELD   </a:t>
            </a:r>
            <a:r>
              <a:rPr lang="fr-FR" sz="1400" b="1" dirty="0" err="1" smtClean="0"/>
              <a:t>Moonlight</a:t>
            </a:r>
            <a:r>
              <a:rPr lang="fr-FR" sz="1400" b="1" dirty="0" smtClean="0"/>
              <a:t> Shadow</a:t>
            </a:r>
            <a:r>
              <a:rPr lang="fr-FR" b="1" dirty="0" smtClean="0"/>
              <a:t>.</a:t>
            </a:r>
            <a:endParaRPr lang="fr-FR" b="1" dirty="0"/>
          </a:p>
        </p:txBody>
      </p:sp>
      <p:pic>
        <p:nvPicPr>
          <p:cNvPr id="22" name="Mike Oldfield - Moonlight Shadow ft. Maggie Reill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5698" y="6414023"/>
            <a:ext cx="609600" cy="609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01" y="202096"/>
            <a:ext cx="3171825" cy="43815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55723" y="864067"/>
            <a:ext cx="52611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smtClean="0"/>
              <a:t>Marie,</a:t>
            </a:r>
            <a:endParaRPr lang="fr-FR" sz="1400" b="1" dirty="0"/>
          </a:p>
          <a:p>
            <a:r>
              <a:rPr lang="fr-FR" sz="1400" b="1" dirty="0"/>
              <a:t>Tel un petit oiseau sur la branche rebelle</a:t>
            </a:r>
          </a:p>
          <a:p>
            <a:r>
              <a:rPr lang="fr-FR" sz="1400" b="1" dirty="0"/>
              <a:t>Est venue se poser la petite Marie</a:t>
            </a:r>
          </a:p>
          <a:p>
            <a:r>
              <a:rPr lang="fr-FR" sz="1400" b="1" dirty="0"/>
              <a:t>Accrochant quelques mots et puis leur donner vie</a:t>
            </a:r>
          </a:p>
          <a:p>
            <a:r>
              <a:rPr lang="fr-FR" sz="1400" b="1" dirty="0"/>
              <a:t>Nous offrant des quatrains dont les rimes sont </a:t>
            </a:r>
            <a:r>
              <a:rPr lang="fr-FR" sz="1400" b="1" dirty="0" smtClean="0"/>
              <a:t>belles.</a:t>
            </a:r>
            <a:endParaRPr lang="fr-FR" sz="1400" b="1" dirty="0"/>
          </a:p>
          <a:p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5723" y="4375766"/>
            <a:ext cx="572493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Marie</a:t>
            </a:r>
            <a:r>
              <a:rPr lang="fr-FR" sz="1400" b="1" dirty="0" smtClean="0"/>
              <a:t>,</a:t>
            </a:r>
            <a:endParaRPr lang="fr-FR" sz="1400" b="1" dirty="0"/>
          </a:p>
          <a:p>
            <a:r>
              <a:rPr lang="fr-FR" sz="1400" b="1" dirty="0"/>
              <a:t>sais-tu que tu manques au forum REBELLES  </a:t>
            </a:r>
          </a:p>
          <a:p>
            <a:r>
              <a:rPr lang="fr-FR" sz="1400" b="1" dirty="0"/>
              <a:t>tes participations aux divers </a:t>
            </a:r>
            <a:r>
              <a:rPr lang="fr-FR" sz="1400" b="1" dirty="0" smtClean="0"/>
              <a:t>défis</a:t>
            </a:r>
            <a:endParaRPr lang="fr-FR" sz="1400" b="1" dirty="0"/>
          </a:p>
          <a:p>
            <a:r>
              <a:rPr lang="fr-FR" sz="1400" b="1" dirty="0"/>
              <a:t>tes poésies en toute </a:t>
            </a:r>
            <a:r>
              <a:rPr lang="fr-FR" sz="1400" b="1" dirty="0" smtClean="0"/>
              <a:t>liberté</a:t>
            </a:r>
            <a:endParaRPr lang="fr-FR" sz="1400" b="1" dirty="0"/>
          </a:p>
          <a:p>
            <a:r>
              <a:rPr lang="fr-FR" sz="1400" b="1" dirty="0"/>
              <a:t>tes 7660 messages sont une partie de la vie de </a:t>
            </a:r>
            <a:r>
              <a:rPr lang="fr-FR" sz="1400" b="1" dirty="0" smtClean="0"/>
              <a:t>l'ensemble</a:t>
            </a:r>
            <a:endParaRPr lang="fr-FR" sz="1400" b="1" dirty="0"/>
          </a:p>
          <a:p>
            <a:r>
              <a:rPr lang="fr-FR" sz="1400" b="1" dirty="0"/>
              <a:t>prends le temps de remonter la </a:t>
            </a:r>
            <a:r>
              <a:rPr lang="fr-FR" sz="1400" b="1" dirty="0" smtClean="0"/>
              <a:t>pente</a:t>
            </a:r>
            <a:endParaRPr lang="fr-FR" sz="1400" b="1" dirty="0"/>
          </a:p>
          <a:p>
            <a:r>
              <a:rPr lang="fr-FR" sz="1400" b="1" dirty="0"/>
              <a:t>et reviens nous vite.</a:t>
            </a:r>
          </a:p>
          <a:p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55723" y="2770336"/>
            <a:ext cx="50490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Marie</a:t>
            </a:r>
            <a:r>
              <a:rPr lang="fr-FR" sz="1400" b="1" dirty="0" smtClean="0"/>
              <a:t>,</a:t>
            </a:r>
          </a:p>
          <a:p>
            <a:r>
              <a:rPr lang="fr-FR" sz="1400" b="1" dirty="0" smtClean="0"/>
              <a:t>de </a:t>
            </a:r>
            <a:r>
              <a:rPr lang="fr-FR" sz="1400" b="1" dirty="0"/>
              <a:t>tout </a:t>
            </a:r>
            <a:r>
              <a:rPr lang="fr-FR" sz="1400" b="1" dirty="0" smtClean="0"/>
              <a:t>cœur </a:t>
            </a:r>
            <a:r>
              <a:rPr lang="fr-FR" sz="1400" b="1" dirty="0"/>
              <a:t>avec toi et les tiens  </a:t>
            </a:r>
          </a:p>
          <a:p>
            <a:r>
              <a:rPr lang="fr-FR" sz="1400" b="1" dirty="0"/>
              <a:t>Puisse Dieu t'apporter la guérison.</a:t>
            </a:r>
          </a:p>
          <a:p>
            <a:r>
              <a:rPr lang="fr-FR" sz="1400" b="1" dirty="0" smtClean="0"/>
              <a:t>Tu </a:t>
            </a:r>
            <a:r>
              <a:rPr lang="fr-FR" sz="1400" b="1" dirty="0"/>
              <a:t>vas être présente dans mes prières </a:t>
            </a:r>
          </a:p>
          <a:p>
            <a:r>
              <a:rPr lang="fr-FR" sz="1400" b="1" dirty="0"/>
              <a:t>et je t'envoie toutes les ondes positives possibles.</a:t>
            </a:r>
          </a:p>
          <a:p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5621137" y="867519"/>
            <a:ext cx="54797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Marie,</a:t>
            </a:r>
          </a:p>
          <a:p>
            <a:r>
              <a:rPr lang="fr-FR" sz="1400" b="1" dirty="0" smtClean="0"/>
              <a:t>Il en faut, une sacrée dose de courage et de résilience,</a:t>
            </a:r>
          </a:p>
          <a:p>
            <a:r>
              <a:rPr lang="fr-FR" sz="1400" b="1" dirty="0" smtClean="0"/>
              <a:t> pour surmonter les épreuves de la vie. </a:t>
            </a:r>
            <a:br>
              <a:rPr lang="fr-FR" sz="1400" b="1" dirty="0" smtClean="0"/>
            </a:br>
            <a:r>
              <a:rPr lang="fr-FR" sz="1400" b="1" dirty="0" smtClean="0"/>
              <a:t>Ta patience est mise à rude épreuve,</a:t>
            </a:r>
          </a:p>
          <a:p>
            <a:r>
              <a:rPr lang="fr-FR" sz="1400" b="1" dirty="0" smtClean="0"/>
              <a:t>mais je te sais assez forte </a:t>
            </a:r>
          </a:p>
          <a:p>
            <a:r>
              <a:rPr lang="fr-FR" sz="1400" b="1" dirty="0" smtClean="0"/>
              <a:t>pour combattre cette fichue maladie. </a:t>
            </a:r>
            <a:br>
              <a:rPr lang="fr-FR" sz="1400" b="1" dirty="0" smtClean="0"/>
            </a:br>
            <a:r>
              <a:rPr lang="fr-FR" sz="1400" b="1" dirty="0" smtClean="0"/>
              <a:t>Bonne rémission Marie, prend soin de toi.</a:t>
            </a:r>
            <a:endParaRPr lang="fr-FR" sz="14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5902264" y="2586500"/>
            <a:ext cx="38752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Marie,</a:t>
            </a:r>
          </a:p>
          <a:p>
            <a:r>
              <a:rPr lang="fr-FR" sz="1400" b="1" dirty="0"/>
              <a:t>j</a:t>
            </a:r>
            <a:r>
              <a:rPr lang="fr-FR" sz="1400" b="1" dirty="0" smtClean="0"/>
              <a:t>e </a:t>
            </a:r>
            <a:r>
              <a:rPr lang="fr-FR" sz="1400" b="1" dirty="0"/>
              <a:t>viens d'apprendre que tu as le </a:t>
            </a:r>
            <a:r>
              <a:rPr lang="fr-FR" sz="1400" b="1" dirty="0" err="1"/>
              <a:t>Covid</a:t>
            </a:r>
            <a:r>
              <a:rPr lang="fr-FR" sz="1400" b="1" dirty="0"/>
              <a:t>.</a:t>
            </a:r>
          </a:p>
          <a:p>
            <a:r>
              <a:rPr lang="fr-FR" sz="1400" b="1" dirty="0"/>
              <a:t>Je te souhaite un bon </a:t>
            </a:r>
            <a:r>
              <a:rPr lang="fr-FR" sz="1400" b="1" dirty="0" smtClean="0"/>
              <a:t>rétablissement</a:t>
            </a:r>
          </a:p>
          <a:p>
            <a:r>
              <a:rPr lang="fr-FR" sz="1400" b="1" dirty="0" smtClean="0"/>
              <a:t> </a:t>
            </a:r>
            <a:r>
              <a:rPr lang="fr-FR" sz="1400" b="1" dirty="0"/>
              <a:t>je suis de tout cœur avec toi.</a:t>
            </a:r>
          </a:p>
          <a:p>
            <a:r>
              <a:rPr lang="fr-FR" sz="1400" b="1" dirty="0"/>
              <a:t>Tu seras dans mes prières et une bougie sera allumée pour ta guérison.</a:t>
            </a:r>
          </a:p>
          <a:p>
            <a:r>
              <a:rPr lang="fr-FR" sz="1400" b="1" dirty="0"/>
              <a:t>Je t'embrasse fort.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201402" y="4573780"/>
            <a:ext cx="4601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Mots amicaux de quelques REBELLES à ton intention Marie.</a:t>
            </a:r>
          </a:p>
          <a:p>
            <a:r>
              <a:rPr lang="fr-FR" sz="1400" b="1" dirty="0" smtClean="0">
                <a:solidFill>
                  <a:srgbClr val="FF0000"/>
                </a:solidFill>
              </a:rPr>
              <a:t>                     Volontairement restés anonymes.</a:t>
            </a:r>
          </a:p>
          <a:p>
            <a:r>
              <a:rPr lang="fr-FR" sz="1400" b="1" dirty="0" smtClean="0">
                <a:solidFill>
                  <a:srgbClr val="FF0000"/>
                </a:solidFill>
              </a:rPr>
              <a:t>                    Merci Guy de lui traduire au mieux.</a:t>
            </a:r>
          </a:p>
          <a:p>
            <a:endParaRPr lang="fr-FR" sz="1400" b="1" dirty="0">
              <a:solidFill>
                <a:srgbClr val="FF0000"/>
              </a:solidFill>
            </a:endParaRPr>
          </a:p>
          <a:p>
            <a:r>
              <a:rPr lang="fr-FR" sz="1400" b="1" dirty="0" smtClean="0">
                <a:solidFill>
                  <a:srgbClr val="FF0000"/>
                </a:solidFill>
              </a:rPr>
              <a:t>              </a:t>
            </a:r>
            <a:r>
              <a:rPr lang="fr-FR" sz="1400" b="1" dirty="0" smtClean="0">
                <a:solidFill>
                  <a:srgbClr val="FF0000"/>
                </a:solidFill>
              </a:rPr>
              <a:t>  </a:t>
            </a:r>
            <a:r>
              <a:rPr lang="fr-FR" sz="1400" b="1" dirty="0" smtClean="0"/>
              <a:t>L’ensemble </a:t>
            </a:r>
            <a:r>
              <a:rPr lang="fr-FR" sz="1400" b="1" dirty="0"/>
              <a:t>d</a:t>
            </a:r>
            <a:r>
              <a:rPr lang="fr-FR" sz="1400" b="1" dirty="0" smtClean="0"/>
              <a:t>u forum pense à toi.</a:t>
            </a:r>
          </a:p>
          <a:p>
            <a:endParaRPr lang="fr-FR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fr-F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montage </a:t>
            </a:r>
            <a:endParaRPr lang="fr-FR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512" y="5699448"/>
            <a:ext cx="435413" cy="50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2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3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0" nodeType="withEffect">
                                  <p:stCondLst>
                                    <p:cond delay="4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9" grpId="0"/>
      <p:bldP spid="10" grpId="0"/>
      <p:bldP spid="11" grpId="0"/>
      <p:bldP spid="12" grpId="0"/>
      <p:bldP spid="2" grpId="0"/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827</TotalTime>
  <Words>227</Words>
  <Application>Microsoft Office PowerPoint</Application>
  <PresentationFormat>Format A4 (210 x 297 mm)</PresentationFormat>
  <Paragraphs>37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Simpson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20</cp:revision>
  <dcterms:created xsi:type="dcterms:W3CDTF">2020-12-07T14:35:38Z</dcterms:created>
  <dcterms:modified xsi:type="dcterms:W3CDTF">2020-12-31T20:29:26Z</dcterms:modified>
</cp:coreProperties>
</file>