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6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9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485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4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375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09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597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6528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413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142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54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56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322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C057C-BEDD-4EE4-B966-43BE4A89BC77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FEE7F-7364-4A05-863E-F9260CFD1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image" Target="../media/image2.png"/><Relationship Id="rId9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image" Target="../media/image1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Relationship Id="rId1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310" y="-15092"/>
            <a:ext cx="12438844" cy="687358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79293" y="1081245"/>
            <a:ext cx="7016664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3600" b="1" cap="none" spc="0" dirty="0" smtClean="0">
                <a:ln/>
                <a:solidFill>
                  <a:schemeClr val="accent4"/>
                </a:solidFill>
                <a:effectLst/>
              </a:rPr>
              <a:t>Nouveau diaporama de Dominique.</a:t>
            </a:r>
          </a:p>
          <a:p>
            <a:pPr algn="ctr"/>
            <a:endParaRPr lang="fr-FR" sz="3600" b="1" dirty="0">
              <a:ln/>
              <a:solidFill>
                <a:schemeClr val="accent4"/>
              </a:solidFill>
            </a:endParaRPr>
          </a:p>
          <a:p>
            <a:pPr algn="ctr"/>
            <a:r>
              <a:rPr lang="fr-FR" sz="3600" b="1" dirty="0">
                <a:ln/>
                <a:solidFill>
                  <a:schemeClr val="accent4"/>
                </a:solidFill>
              </a:rPr>
              <a:t>s</a:t>
            </a:r>
            <a:r>
              <a:rPr lang="fr-FR" sz="3600" b="1" cap="none" spc="0" dirty="0" smtClean="0">
                <a:ln/>
                <a:solidFill>
                  <a:schemeClr val="accent4"/>
                </a:solidFill>
                <a:effectLst/>
              </a:rPr>
              <a:t>onorisé selon votre choix.</a:t>
            </a:r>
          </a:p>
          <a:p>
            <a:pPr algn="ctr"/>
            <a:endParaRPr lang="fr-FR" sz="3600" b="1" dirty="0">
              <a:ln/>
              <a:solidFill>
                <a:schemeClr val="accent4"/>
              </a:solidFill>
            </a:endParaRPr>
          </a:p>
          <a:p>
            <a:pPr algn="ctr"/>
            <a:r>
              <a:rPr lang="fr-FR" sz="3600" b="1" cap="none" spc="0" dirty="0" smtClean="0">
                <a:ln/>
                <a:solidFill>
                  <a:schemeClr val="accent4"/>
                </a:solidFill>
                <a:effectLst/>
              </a:rPr>
              <a:t>Cliquer sur une guitare.</a:t>
            </a:r>
          </a:p>
          <a:p>
            <a:pPr algn="ctr"/>
            <a:endParaRPr lang="fr-FR" sz="3600" b="1" dirty="0">
              <a:ln/>
              <a:solidFill>
                <a:schemeClr val="accent4"/>
              </a:solidFill>
            </a:endParaRPr>
          </a:p>
          <a:p>
            <a:pPr algn="ctr"/>
            <a:r>
              <a:rPr lang="fr-FR" sz="2400" b="1" dirty="0" smtClean="0">
                <a:ln/>
                <a:solidFill>
                  <a:schemeClr val="accent4"/>
                </a:solidFill>
              </a:rPr>
              <a:t>Choisissez votre fond musical.</a:t>
            </a:r>
          </a:p>
          <a:p>
            <a:pPr algn="ctr"/>
            <a:r>
              <a:rPr lang="fr-FR" sz="2400" b="1" dirty="0">
                <a:ln/>
                <a:solidFill>
                  <a:schemeClr val="accent4"/>
                </a:solidFill>
              </a:rPr>
              <a:t>e</a:t>
            </a:r>
            <a:r>
              <a:rPr lang="fr-FR" sz="2400" b="1" cap="none" spc="0" dirty="0" smtClean="0">
                <a:ln/>
                <a:solidFill>
                  <a:schemeClr val="accent4"/>
                </a:solidFill>
                <a:effectLst/>
              </a:rPr>
              <a:t>t Barre Espace ou Enter.</a:t>
            </a:r>
            <a:endParaRPr lang="fr-FR" sz="2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6" name="Picture 7" descr="guitare_classique-1">
            <a:hlinkClick r:id="" action="ppaction://noaction">
              <a:snd r:embed="rId3" name="Besame mucho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5756">
            <a:off x="184847" y="3931291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263140" y="10401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52416" y="4801778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>
                <a:solidFill>
                  <a:srgbClr val="FFC000"/>
                </a:solidFill>
              </a:rPr>
              <a:t>Besame</a:t>
            </a:r>
            <a:r>
              <a:rPr lang="fr-FR" b="1" dirty="0" smtClean="0">
                <a:solidFill>
                  <a:srgbClr val="FFC000"/>
                </a:solidFill>
              </a:rPr>
              <a:t> </a:t>
            </a:r>
            <a:r>
              <a:rPr lang="fr-FR" b="1" dirty="0" err="1" smtClean="0">
                <a:solidFill>
                  <a:srgbClr val="FFC000"/>
                </a:solidFill>
              </a:rPr>
              <a:t>Mucho</a:t>
            </a:r>
            <a:endParaRPr lang="fr-FR" b="1" dirty="0">
              <a:solidFill>
                <a:srgbClr val="FFC000"/>
              </a:solidFill>
            </a:endParaRPr>
          </a:p>
        </p:txBody>
      </p:sp>
      <p:pic>
        <p:nvPicPr>
          <p:cNvPr id="9" name="Picture 14" descr="guitare_classique-1">
            <a:hlinkClick r:id="" action="ppaction://noaction">
              <a:snd r:embed="rId5" name="Quizas quizas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58449">
            <a:off x="2021216" y="5303503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739269" y="6180231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>
                <a:solidFill>
                  <a:srgbClr val="FFC000"/>
                </a:solidFill>
              </a:rPr>
              <a:t>Quizas</a:t>
            </a:r>
            <a:r>
              <a:rPr lang="fr-FR" b="1" dirty="0" smtClean="0">
                <a:solidFill>
                  <a:srgbClr val="FFC000"/>
                </a:solidFill>
              </a:rPr>
              <a:t> </a:t>
            </a:r>
            <a:r>
              <a:rPr lang="fr-FR" b="1" dirty="0" err="1" smtClean="0">
                <a:solidFill>
                  <a:srgbClr val="FFC000"/>
                </a:solidFill>
              </a:rPr>
              <a:t>quizas</a:t>
            </a:r>
            <a:endParaRPr lang="fr-FR" b="1" dirty="0">
              <a:solidFill>
                <a:srgbClr val="FFC000"/>
              </a:solidFill>
            </a:endParaRPr>
          </a:p>
        </p:txBody>
      </p:sp>
      <p:pic>
        <p:nvPicPr>
          <p:cNvPr id="11" name="Picture 13" descr="guitare_classique-1">
            <a:hlinkClick r:id="" action="ppaction://noaction">
              <a:snd r:embed="rId6" name="Vaya con Dios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384996" y="5436540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/>
          <p:cNvSpPr txBox="1"/>
          <p:nvPr/>
        </p:nvSpPr>
        <p:spPr>
          <a:xfrm>
            <a:off x="4196719" y="6185094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>
                <a:solidFill>
                  <a:srgbClr val="FFC000"/>
                </a:solidFill>
              </a:rPr>
              <a:t>Vaya</a:t>
            </a:r>
            <a:r>
              <a:rPr lang="fr-FR" b="1" dirty="0" smtClean="0">
                <a:solidFill>
                  <a:srgbClr val="FFC000"/>
                </a:solidFill>
              </a:rPr>
              <a:t> con </a:t>
            </a:r>
            <a:r>
              <a:rPr lang="fr-FR" b="1" dirty="0" err="1" smtClean="0">
                <a:solidFill>
                  <a:srgbClr val="FFC000"/>
                </a:solidFill>
              </a:rPr>
              <a:t>dios</a:t>
            </a:r>
            <a:endParaRPr lang="fr-FR" b="1" dirty="0">
              <a:solidFill>
                <a:srgbClr val="FFC000"/>
              </a:solidFill>
            </a:endParaRPr>
          </a:p>
        </p:txBody>
      </p:sp>
      <p:pic>
        <p:nvPicPr>
          <p:cNvPr id="16" name="Picture 12" descr="guitare_classique-1">
            <a:hlinkClick r:id="" action="ppaction://noaction">
              <a:snd r:embed="rId7" name="Solamente una vez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926" y="5436540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oneTexte 16"/>
          <p:cNvSpPr txBox="1"/>
          <p:nvPr/>
        </p:nvSpPr>
        <p:spPr>
          <a:xfrm>
            <a:off x="6463881" y="6194341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Sola mente </a:t>
            </a:r>
            <a:r>
              <a:rPr lang="fr-FR" b="1" dirty="0" err="1" smtClean="0">
                <a:solidFill>
                  <a:srgbClr val="FFC000"/>
                </a:solidFill>
              </a:rPr>
              <a:t>una</a:t>
            </a:r>
            <a:r>
              <a:rPr lang="fr-FR" b="1" dirty="0" smtClean="0">
                <a:solidFill>
                  <a:srgbClr val="FFC000"/>
                </a:solidFill>
              </a:rPr>
              <a:t> </a:t>
            </a:r>
            <a:r>
              <a:rPr lang="fr-FR" b="1" dirty="0" err="1" smtClean="0">
                <a:solidFill>
                  <a:srgbClr val="FFC000"/>
                </a:solidFill>
              </a:rPr>
              <a:t>vez</a:t>
            </a:r>
            <a:endParaRPr lang="fr-FR" b="1" dirty="0">
              <a:solidFill>
                <a:srgbClr val="FFC000"/>
              </a:solidFill>
            </a:endParaRPr>
          </a:p>
        </p:txBody>
      </p:sp>
      <p:pic>
        <p:nvPicPr>
          <p:cNvPr id="18" name="Picture 6" descr="guitare_classique-1">
            <a:hlinkClick r:id="" action="ppaction://noaction">
              <a:snd r:embed="rId8" name="Amapola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5494">
            <a:off x="8953020" y="5303503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oneTexte 18"/>
          <p:cNvSpPr txBox="1"/>
          <p:nvPr/>
        </p:nvSpPr>
        <p:spPr>
          <a:xfrm>
            <a:off x="10798743" y="4801778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Maria Elena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9324905" y="6191110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>
                <a:solidFill>
                  <a:srgbClr val="FFC000"/>
                </a:solidFill>
              </a:rPr>
              <a:t>Amapola</a:t>
            </a:r>
            <a:endParaRPr lang="fr-FR" b="1" dirty="0">
              <a:solidFill>
                <a:srgbClr val="FFC000"/>
              </a:solidFill>
            </a:endParaRPr>
          </a:p>
        </p:txBody>
      </p:sp>
      <p:pic>
        <p:nvPicPr>
          <p:cNvPr id="21" name="Picture 8" descr="guitare_classique-1">
            <a:hlinkClick r:id="" action="ppaction://noaction">
              <a:snd r:embed="rId9" name="Maria Elena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96011">
            <a:off x="10943998" y="3903218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guitare_classique-1">
            <a:hlinkClick r:id="" action="ppaction://noaction">
              <a:snd r:embed="rId10" name="Amor amor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38227">
            <a:off x="235951" y="1838678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ZoneTexte 22"/>
          <p:cNvSpPr txBox="1"/>
          <p:nvPr/>
        </p:nvSpPr>
        <p:spPr>
          <a:xfrm>
            <a:off x="319220" y="2639259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Amor </a:t>
            </a:r>
            <a:r>
              <a:rPr lang="fr-FR" b="1" dirty="0" err="1">
                <a:solidFill>
                  <a:srgbClr val="FFC000"/>
                </a:solidFill>
              </a:rPr>
              <a:t>A</a:t>
            </a:r>
            <a:r>
              <a:rPr lang="fr-FR" b="1" dirty="0" err="1" smtClean="0">
                <a:solidFill>
                  <a:srgbClr val="FFC000"/>
                </a:solidFill>
              </a:rPr>
              <a:t>mor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509670" y="975992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>
                <a:solidFill>
                  <a:srgbClr val="FFC000"/>
                </a:solidFill>
              </a:rPr>
              <a:t>Perfida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10963275" y="2810228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La </a:t>
            </a:r>
            <a:r>
              <a:rPr lang="fr-FR" b="1" dirty="0" err="1" smtClean="0">
                <a:solidFill>
                  <a:srgbClr val="FFC000"/>
                </a:solidFill>
              </a:rPr>
              <a:t>paloma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9721685" y="981577"/>
            <a:ext cx="2457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La sombra de tu </a:t>
            </a:r>
            <a:r>
              <a:rPr lang="fr-FR" b="1" dirty="0" err="1" smtClean="0">
                <a:solidFill>
                  <a:srgbClr val="FFC000"/>
                </a:solidFill>
              </a:rPr>
              <a:t>sonsira</a:t>
            </a:r>
            <a:endParaRPr lang="fr-FR" b="1" dirty="0">
              <a:solidFill>
                <a:srgbClr val="FFC000"/>
              </a:solidFill>
            </a:endParaRPr>
          </a:p>
        </p:txBody>
      </p:sp>
      <p:pic>
        <p:nvPicPr>
          <p:cNvPr id="28" name="Picture 10" descr="guitare_classique-1">
            <a:hlinkClick r:id="" action="ppaction://noaction">
              <a:snd r:embed="rId11" name="La paloma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1312">
            <a:off x="10884719" y="1867549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5" descr="guitare_classique-1">
            <a:hlinkClick r:id="" action="ppaction://noaction">
              <a:snd r:embed="rId12" name="The shadow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49874">
            <a:off x="10741594" y="117354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guitare_classique-1">
            <a:hlinkClick r:id="" action="ppaction://noaction">
              <a:snd r:embed="rId13" name="Perfidia-c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2572">
            <a:off x="169605" y="136185"/>
            <a:ext cx="128587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6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0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7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000"/>
                            </p:stCondLst>
                            <p:childTnLst>
                              <p:par>
                                <p:cTn id="82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9000"/>
                            </p:stCondLst>
                            <p:childTnLst>
                              <p:par>
                                <p:cTn id="9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99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3" grpId="0"/>
      <p:bldP spid="17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 30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646" y="-15092"/>
            <a:ext cx="12210399" cy="6873586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310" y="-15092"/>
            <a:ext cx="12504345" cy="687358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87" y="1065934"/>
            <a:ext cx="733425" cy="8191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860" y="813521"/>
            <a:ext cx="952500" cy="71437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742" y="1142134"/>
            <a:ext cx="733425" cy="7429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559" y="813521"/>
            <a:ext cx="752475" cy="7905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722" y="1170709"/>
            <a:ext cx="847725" cy="76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203" y="882358"/>
            <a:ext cx="752475" cy="762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33" y="1137174"/>
            <a:ext cx="1211356" cy="111918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784" y="780524"/>
            <a:ext cx="1287556" cy="965667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4744" y="1045448"/>
            <a:ext cx="1140094" cy="119782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866" y="586445"/>
            <a:ext cx="1063719" cy="135382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74" y="2337845"/>
            <a:ext cx="752475" cy="79057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249" y="2280607"/>
            <a:ext cx="800100" cy="809625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259" y="3642014"/>
            <a:ext cx="723900" cy="800100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292" y="3284824"/>
            <a:ext cx="952500" cy="71437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538" y="3241222"/>
            <a:ext cx="876300" cy="809625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304" y="3680112"/>
            <a:ext cx="876300" cy="809625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494" y="3797610"/>
            <a:ext cx="752475" cy="790575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919" y="3322925"/>
            <a:ext cx="809625" cy="762000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1234" y="3299112"/>
            <a:ext cx="876300" cy="809625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852" y="3657599"/>
            <a:ext cx="876300" cy="809625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450" y="3313832"/>
            <a:ext cx="752475" cy="790575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842" y="3646775"/>
            <a:ext cx="752475" cy="790575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993" y="4588186"/>
            <a:ext cx="1997213" cy="1620380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096" y="4970528"/>
            <a:ext cx="2064952" cy="1548714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335" y="4588185"/>
            <a:ext cx="1961993" cy="1591805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33" y="5034746"/>
            <a:ext cx="1860091" cy="148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7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5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500"/>
                            </p:stCondLst>
                            <p:childTnLst>
                              <p:par>
                                <p:cTn id="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5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5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40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45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32382" y="3031503"/>
            <a:ext cx="4465389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vous apporte la santé ainsi </a:t>
            </a:r>
          </a:p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qu’ à vos proches </a:t>
            </a:r>
          </a:p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la prospérité </a:t>
            </a:r>
            <a:r>
              <a:rPr lang="fr-FR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</a:t>
            </a:r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 la réalisation</a:t>
            </a:r>
          </a:p>
          <a:p>
            <a:pPr algn="ctr"/>
            <a:r>
              <a:rPr lang="fr-F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de vos plus chers désirs.</a:t>
            </a:r>
            <a:endParaRPr lang="fr-FR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23278" y="923026"/>
            <a:ext cx="8050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</a:t>
            </a:r>
            <a:endParaRPr lang="fr-FR" sz="2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005" y="1371207"/>
            <a:ext cx="2093888" cy="209388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828" y="1750371"/>
            <a:ext cx="1714724" cy="171472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489" y="1471471"/>
            <a:ext cx="1993624" cy="199362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313" y="1683465"/>
            <a:ext cx="1781630" cy="1781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2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322" y="-2669678"/>
            <a:ext cx="6863354" cy="121920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4530" y="1344528"/>
            <a:ext cx="5071312" cy="238225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44267" y="3399926"/>
            <a:ext cx="4596060" cy="232008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37892" y="959094"/>
            <a:ext cx="4408909" cy="248001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17842" y="1297154"/>
            <a:ext cx="5071315" cy="247700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82351" y="0"/>
            <a:ext cx="2523958" cy="195379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90943" y="0"/>
            <a:ext cx="2314820" cy="195379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10169" y="4794774"/>
            <a:ext cx="2454446" cy="167200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71311"/>
            <a:ext cx="2382252" cy="1786689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379" y="5071311"/>
            <a:ext cx="2662622" cy="178668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50645" y="3293646"/>
            <a:ext cx="4596060" cy="2532647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2930509" y="1887561"/>
            <a:ext cx="73516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Photos                                                                     personnelles.</a:t>
            </a:r>
            <a:endParaRPr lang="fr-FR" sz="2000" b="1" dirty="0"/>
          </a:p>
        </p:txBody>
      </p:sp>
      <p:sp>
        <p:nvSpPr>
          <p:cNvPr id="21" name="ZoneTexte 20"/>
          <p:cNvSpPr txBox="1"/>
          <p:nvPr/>
        </p:nvSpPr>
        <p:spPr>
          <a:xfrm>
            <a:off x="6785796" y="5179825"/>
            <a:ext cx="2467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2</a:t>
            </a:r>
          </a:p>
          <a:p>
            <a:r>
              <a:rPr lang="fr-FR" sz="2400" b="1" dirty="0" smtClean="0"/>
              <a:t>0</a:t>
            </a:r>
          </a:p>
          <a:p>
            <a:r>
              <a:rPr lang="fr-FR" sz="2400" b="1" dirty="0" smtClean="0"/>
              <a:t>2</a:t>
            </a:r>
          </a:p>
          <a:p>
            <a:r>
              <a:rPr lang="fr-FR" sz="2400" b="1" dirty="0" smtClean="0"/>
              <a:t>0</a:t>
            </a:r>
            <a:endParaRPr lang="fr-FR" sz="2400" b="1" dirty="0"/>
          </a:p>
        </p:txBody>
      </p:sp>
      <p:sp>
        <p:nvSpPr>
          <p:cNvPr id="22" name="ZoneTexte 21"/>
          <p:cNvSpPr txBox="1"/>
          <p:nvPr/>
        </p:nvSpPr>
        <p:spPr>
          <a:xfrm>
            <a:off x="4735305" y="4640571"/>
            <a:ext cx="2467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2</a:t>
            </a:r>
          </a:p>
          <a:p>
            <a:r>
              <a:rPr lang="fr-FR" sz="2400" b="1" dirty="0" smtClean="0"/>
              <a:t>0</a:t>
            </a:r>
          </a:p>
          <a:p>
            <a:r>
              <a:rPr lang="fr-FR" sz="2400" b="1" dirty="0"/>
              <a:t>1</a:t>
            </a:r>
            <a:endParaRPr lang="fr-FR" sz="2400" b="1" dirty="0" smtClean="0"/>
          </a:p>
          <a:p>
            <a:r>
              <a:rPr lang="fr-FR" sz="2400" b="1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21975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7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7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2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7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7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2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7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36281">
            <a:off x="3298626" y="5736127"/>
            <a:ext cx="2611178" cy="324966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2525">
            <a:off x="6417711" y="-1884205"/>
            <a:ext cx="3474491" cy="256002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36182">
            <a:off x="5661002" y="601455"/>
            <a:ext cx="9223936" cy="67962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36281">
            <a:off x="-1362745" y="-1943864"/>
            <a:ext cx="7160559" cy="923951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81525" y="1833860"/>
            <a:ext cx="109487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Si une musique vous intéresse pour animer un de </a:t>
            </a:r>
            <a:r>
              <a:rPr lang="fr-FR" sz="2400" b="1" smtClean="0"/>
              <a:t>vos </a:t>
            </a:r>
            <a:r>
              <a:rPr lang="fr-FR" sz="2400" b="1" smtClean="0"/>
              <a:t>diaporamas </a:t>
            </a:r>
            <a:r>
              <a:rPr lang="fr-FR" sz="2400" b="1" dirty="0" smtClean="0"/>
              <a:t>personnels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 smtClean="0"/>
              <a:t> faites un copier / coller de la guitare en regard du titre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 smtClean="0"/>
              <a:t> qui vous convient sur la première diapositive de votre création.</a:t>
            </a:r>
          </a:p>
          <a:p>
            <a:pPr algn="ctr"/>
            <a:endParaRPr lang="fr-FR" sz="2400" b="1" dirty="0"/>
          </a:p>
          <a:p>
            <a:pPr algn="ctr"/>
            <a:endParaRPr lang="fr-FR" sz="2400" b="1" dirty="0" smtClean="0"/>
          </a:p>
          <a:p>
            <a:pPr algn="ctr"/>
            <a:r>
              <a:rPr lang="fr-FR" sz="2400" b="1" dirty="0" smtClean="0"/>
              <a:t>A votre disposition si besoin pour toute aide par le moyen de communication approprié.</a:t>
            </a:r>
            <a:endParaRPr lang="fr-FR" sz="24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3462" y="5840225"/>
            <a:ext cx="665751" cy="66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66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3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137</Words>
  <Application>Microsoft Office PowerPoint</Application>
  <PresentationFormat>Grand écran</PresentationFormat>
  <Paragraphs>41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38</cp:revision>
  <dcterms:created xsi:type="dcterms:W3CDTF">2020-11-21T11:46:53Z</dcterms:created>
  <dcterms:modified xsi:type="dcterms:W3CDTF">2020-12-20T13:32:14Z</dcterms:modified>
</cp:coreProperties>
</file>