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81" r:id="rId5"/>
    <p:sldId id="280" r:id="rId6"/>
    <p:sldId id="286" r:id="rId7"/>
    <p:sldId id="287" r:id="rId8"/>
    <p:sldId id="288" r:id="rId9"/>
    <p:sldId id="290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943C"/>
    <a:srgbClr val="E32213"/>
    <a:srgbClr val="F2FFCD"/>
    <a:srgbClr val="8AB731"/>
    <a:srgbClr val="00FF00"/>
    <a:srgbClr val="00D000"/>
    <a:srgbClr val="FA6906"/>
    <a:srgbClr val="FF9900"/>
    <a:srgbClr val="F2F2F2"/>
    <a:srgbClr val="ED7B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2" autoAdjust="0"/>
    <p:restoredTop sz="96357" autoAdjust="0"/>
  </p:normalViewPr>
  <p:slideViewPr>
    <p:cSldViewPr snapToGrid="0">
      <p:cViewPr varScale="1">
        <p:scale>
          <a:sx n="82" d="100"/>
          <a:sy n="82" d="100"/>
        </p:scale>
        <p:origin x="5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91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0CE524F-8155-4584-9F44-EE5BC7A4D8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35FAFD8-9AD3-4819-B059-77C7258CD9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D0870-415C-4C81-B62C-47597BDB5F23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9C7C7E1-CCE3-46EB-AA6C-E4A31FE655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BBD6627-E4B3-4EE6-887C-FCACF56D674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F7C2B-58EE-43DE-8583-8A0AFB74EA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5144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98069-456D-4274-94AB-4B8DF97CAD5B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CBCB9B-5692-42A5-AA27-C684B7BA6D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98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 &amp; catalo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615DD41-C602-4471-9713-79BEFC554D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57675" y="1340336"/>
            <a:ext cx="7705725" cy="698013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4800" b="1">
                <a:solidFill>
                  <a:srgbClr val="E32213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Modifiez le titre</a:t>
            </a:r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0F30D60-85C4-4C45-8AAF-D16ABA5850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547624" y="3178790"/>
            <a:ext cx="4300918" cy="816240"/>
          </a:xfrm>
          <a:prstGeom prst="roundRect">
            <a:avLst>
              <a:gd name="adj" fmla="val 4547"/>
            </a:avLst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 sz="2800">
                <a:solidFill>
                  <a:srgbClr val="213F5E"/>
                </a:solidFill>
                <a:effectLst/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lang="fr-FR" dirty="0"/>
              <a:t>Modifiez le style du titre</a:t>
            </a:r>
            <a:endParaRPr lang="en-US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41CB87B-79D3-4F02-9A1D-EDA24BEA80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"/>
            <a:ext cx="12192000" cy="685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800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6FBE039-82EC-47A5-836A-031502E119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787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AD0687E-2F4D-4622-A604-394C90E5BB8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49418" y="228600"/>
            <a:ext cx="7923457" cy="58362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3600" b="1">
                <a:solidFill>
                  <a:srgbClr val="74747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/>
              <a:t>Modifiez le titre</a:t>
            </a:r>
            <a:endParaRPr lang="en-US" dirty="0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BDE24AAB-1377-4185-BCE5-4F483514F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731" y="122290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>
              <a:buFontTx/>
              <a:buBlip>
                <a:blip r:embed="rId3"/>
              </a:buBlip>
              <a:defRPr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Clr>
                <a:srgbClr val="AA241F"/>
              </a:buClr>
              <a:buFont typeface="Wingdings" panose="05000000000000000000" pitchFamily="2" charset="2"/>
              <a:buChar char="§"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D1241D"/>
              </a:buClr>
              <a:buFont typeface="Wingdings" panose="05000000000000000000" pitchFamily="2" charset="2"/>
              <a:buChar char="§"/>
              <a:defRPr u="sng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F20000"/>
              </a:buClr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Clr>
                <a:srgbClr val="FF0000"/>
              </a:buClr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68BCCF9-1A52-4E12-A409-13F199BF7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9301" y="6351769"/>
            <a:ext cx="788324" cy="365125"/>
          </a:xfrm>
        </p:spPr>
        <p:txBody>
          <a:bodyPr/>
          <a:lstStyle>
            <a:lvl1pPr>
              <a:defRPr>
                <a:solidFill>
                  <a:srgbClr val="0F2E4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8F9D213-CD90-4D34-8507-C02796F84E1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4305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EF2F27D-CC29-447B-ABD5-A2BD4B3B46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787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3619A6-C233-48C5-BA7B-FE0F0CD2DF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89215"/>
            <a:ext cx="5181600" cy="5070763"/>
          </a:xfrm>
        </p:spPr>
        <p:txBody>
          <a:bodyPr/>
          <a:lstStyle>
            <a:lvl1pPr marL="228600" indent="-228600">
              <a:buFontTx/>
              <a:buBlip>
                <a:blip r:embed="rId3"/>
              </a:buBlip>
              <a:defRPr lang="fr-FR" sz="2400" kern="1200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u="sng">
                <a:solidFill>
                  <a:srgbClr val="E32213"/>
                </a:solidFill>
              </a:defRPr>
            </a:lvl2pPr>
            <a:lvl3pPr>
              <a:defRPr b="1"/>
            </a:lvl3pPr>
            <a:lvl4pPr>
              <a:defRPr u="sng"/>
            </a:lvl4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CBC126C-6A54-43A3-99E7-D0D689A3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989215"/>
            <a:ext cx="5181600" cy="5070763"/>
          </a:xfrm>
        </p:spPr>
        <p:txBody>
          <a:bodyPr/>
          <a:lstStyle>
            <a:lvl1pPr marL="342900" indent="-342900">
              <a:buFontTx/>
              <a:buBlip>
                <a:blip r:embed="rId3"/>
              </a:buBlip>
              <a:defRPr lang="fr-FR" sz="2400" kern="1200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>
              <a:defRPr lang="fr-FR" sz="2400" u="sng" kern="1200" dirty="0">
                <a:solidFill>
                  <a:srgbClr val="E3221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>
              <a:defRPr b="1"/>
            </a:lvl3pPr>
            <a:lvl4pPr>
              <a:defRPr u="sng"/>
            </a:lvl4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3"/>
              </a:buBlip>
            </a:pPr>
            <a:r>
              <a:rPr lang="fr-FR"/>
              <a:t>Cliquez pour modifier les styles du texte du masque</a:t>
            </a:r>
          </a:p>
          <a:p>
            <a:pPr marL="228600" lvl="1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3"/>
              </a:buBlip>
            </a:pPr>
            <a:r>
              <a:rPr lang="fr-FR"/>
              <a:t>Deuxième niveau</a:t>
            </a:r>
          </a:p>
          <a:p>
            <a:pPr marL="228600" lvl="2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3"/>
              </a:buBlip>
            </a:pPr>
            <a:r>
              <a:rPr lang="fr-FR"/>
              <a:t>Troisième niveau</a:t>
            </a:r>
          </a:p>
          <a:p>
            <a:pPr marL="228600" lvl="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3"/>
              </a:buBlip>
            </a:pPr>
            <a:r>
              <a:rPr lang="fr-FR"/>
              <a:t>Quatrième niveau</a:t>
            </a:r>
          </a:p>
          <a:p>
            <a:pPr marL="228600" lvl="4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3"/>
              </a:buBlip>
            </a:pPr>
            <a:r>
              <a:rPr lang="fr-FR"/>
              <a:t>Cinquième niveau</a:t>
            </a:r>
            <a:endParaRPr lang="fr-FR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2D040D9-8BDF-4CA8-9864-5EBCC21C05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49418" y="228600"/>
            <a:ext cx="7923457" cy="58362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lang="fr-FR" sz="3600" b="1" kern="1200" dirty="0">
                <a:solidFill>
                  <a:srgbClr val="74747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dirty="0"/>
              <a:t>Modifiez le titre</a:t>
            </a:r>
            <a:endParaRPr lang="en-US" dirty="0"/>
          </a:p>
        </p:txBody>
      </p:sp>
      <p:sp>
        <p:nvSpPr>
          <p:cNvPr id="10" name="Espace réservé du numéro de diapositive 8">
            <a:extLst>
              <a:ext uri="{FF2B5EF4-FFF2-40B4-BE49-F238E27FC236}">
                <a16:creationId xmlns:a16="http://schemas.microsoft.com/office/drawing/2014/main" id="{0661D0DA-6FBB-4540-8929-299C11178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9301" y="6351769"/>
            <a:ext cx="78832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8F9D213-CD90-4D34-8507-C02796F84E1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867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E4B88ACC-BE81-4929-8B98-66802529BE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"/>
            <a:ext cx="12192000" cy="6857787"/>
          </a:xfrm>
          <a:prstGeom prst="rect">
            <a:avLst/>
          </a:prstGeom>
        </p:spPr>
      </p:pic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8869AD7-EFA3-4608-BBE7-B3A5DC658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997527"/>
            <a:ext cx="5157787" cy="11055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DE5195-2180-41E8-AABB-B4220D9FC2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186247"/>
            <a:ext cx="5157787" cy="38903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0326E42-3976-466A-BCA2-A816F0A851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997527"/>
            <a:ext cx="5183188" cy="11055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DE951F5-C62F-4AC7-BCC7-A040E7DEC9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186247"/>
            <a:ext cx="5183188" cy="38903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EFC8AC1-6B44-43FB-AFD6-10907563E1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49418" y="228600"/>
            <a:ext cx="7923457" cy="58362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lang="fr-FR" sz="3600" b="1" kern="1200" dirty="0">
                <a:solidFill>
                  <a:srgbClr val="74747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dirty="0"/>
              <a:t>Modifiez le titre</a:t>
            </a:r>
            <a:endParaRPr lang="en-US" dirty="0"/>
          </a:p>
        </p:txBody>
      </p:sp>
      <p:sp>
        <p:nvSpPr>
          <p:cNvPr id="12" name="Espace réservé du numéro de diapositive 8">
            <a:extLst>
              <a:ext uri="{FF2B5EF4-FFF2-40B4-BE49-F238E27FC236}">
                <a16:creationId xmlns:a16="http://schemas.microsoft.com/office/drawing/2014/main" id="{8BAEB3F2-0FA5-433E-86D6-CC9F673F5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9301" y="6351769"/>
            <a:ext cx="78832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8F9D213-CD90-4D34-8507-C02796F84E1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3163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EA8ECB75-4A4B-45A8-8E9D-AFF66A95D6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78"/>
            <a:ext cx="12192000" cy="685778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44BC205-1041-4B80-92D2-96B30DDA5A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49418" y="228600"/>
            <a:ext cx="7923457" cy="58362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lang="fr-FR" sz="3600" b="1" kern="1200" dirty="0">
                <a:solidFill>
                  <a:srgbClr val="74747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dirty="0"/>
              <a:t>Modifiez le titre</a:t>
            </a:r>
            <a:endParaRPr lang="en-US" dirty="0"/>
          </a:p>
        </p:txBody>
      </p:sp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16742E69-D514-4007-8FD3-3B03893A8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9301" y="6351769"/>
            <a:ext cx="78832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8F9D213-CD90-4D34-8507-C02796F84E1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9265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97413D1-5D5C-4577-A4AC-1D19DEBA131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"/>
            <a:ext cx="12192000" cy="6857787"/>
          </a:xfrm>
          <a:prstGeom prst="rect">
            <a:avLst/>
          </a:prstGeom>
        </p:spPr>
      </p:pic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EFCA7A7-61D1-47EB-AF31-68EDDE6D25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119042"/>
            <a:ext cx="10515600" cy="484949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3FB7F5A-837B-4C9D-B413-A9F1004935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49418" y="228600"/>
            <a:ext cx="7923457" cy="583626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lang="en-US" sz="3600" b="1" kern="1200" dirty="0">
                <a:solidFill>
                  <a:srgbClr val="74747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dirty="0"/>
              <a:t>Modifiez le titre</a:t>
            </a:r>
            <a:endParaRPr lang="en-US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0C789DF-9DFD-4A07-9EE1-A03AACCA3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9301" y="6351769"/>
            <a:ext cx="78832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8F9D213-CD90-4D34-8507-C02796F84E1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78705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8">
            <a:extLst>
              <a:ext uri="{FF2B5EF4-FFF2-40B4-BE49-F238E27FC236}">
                <a16:creationId xmlns:a16="http://schemas.microsoft.com/office/drawing/2014/main" id="{FB1360A1-07E4-4EE8-A31B-74B37DFC3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39301" y="6351769"/>
            <a:ext cx="78832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8F9D213-CD90-4D34-8507-C02796F84E1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6582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C8B50BB-1170-487F-8144-67AD81AED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ED3AE6-56D6-45C9-A897-F3902F7B5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ED810B-0D95-48C0-BB51-28E6E66B3E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8A9EB-DCDA-4A62-8859-A445BE020617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0F56C3-D776-4256-84DA-8361C285AD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CB1C33-1ADF-463E-BC44-55835F0440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9D213-CD90-4D34-8507-C02796F84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9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2" r:id="rId3"/>
    <p:sldLayoutId id="2147483653" r:id="rId4"/>
    <p:sldLayoutId id="2147483654" r:id="rId5"/>
    <p:sldLayoutId id="2147483658" r:id="rId6"/>
    <p:sldLayoutId id="2147483649" r:id="rId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6.pn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78379BA-9B0A-4136-ADBA-15FCF6F283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12331" b="3730"/>
          <a:stretch/>
        </p:blipFill>
        <p:spPr>
          <a:xfrm>
            <a:off x="0" y="0"/>
            <a:ext cx="12191980" cy="6856718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CAAB0BE-56F1-4029-AA39-721A6A8C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D213-CD90-4D34-8507-C02796F84E10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775DEE24-8E31-4E12-9631-9D48FDC6DD47}"/>
              </a:ext>
            </a:extLst>
          </p:cNvPr>
          <p:cNvSpPr/>
          <p:nvPr/>
        </p:nvSpPr>
        <p:spPr>
          <a:xfrm>
            <a:off x="-9" y="0"/>
            <a:ext cx="12191980" cy="6863417"/>
          </a:xfrm>
          <a:prstGeom prst="rect">
            <a:avLst/>
          </a:prstGeom>
          <a:solidFill>
            <a:srgbClr val="F2FFCD">
              <a:alpha val="7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br>
              <a:rPr lang="fr-FR" sz="28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br>
              <a:rPr lang="fr-FR" sz="1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6B5A9FDF-683D-4932-970E-F220D5976E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2" y="123825"/>
            <a:ext cx="3128282" cy="668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52BA7E6B-507B-4116-B238-22466A017BCB}"/>
              </a:ext>
            </a:extLst>
          </p:cNvPr>
          <p:cNvSpPr/>
          <p:nvPr/>
        </p:nvSpPr>
        <p:spPr>
          <a:xfrm>
            <a:off x="10520582" y="6256974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→ Suivant</a:t>
            </a:r>
          </a:p>
        </p:txBody>
      </p:sp>
      <p:pic>
        <p:nvPicPr>
          <p:cNvPr id="20" name="Espace réservé du contenu 9">
            <a:extLst>
              <a:ext uri="{FF2B5EF4-FFF2-40B4-BE49-F238E27FC236}">
                <a16:creationId xmlns:a16="http://schemas.microsoft.com/office/drawing/2014/main" id="{251DB0E6-1378-4AF7-8789-9F66F7D30C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763" y="1662490"/>
            <a:ext cx="8728435" cy="4957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4" descr="logo-MyTree - Up2green Reforestation">
            <a:extLst>
              <a:ext uri="{FF2B5EF4-FFF2-40B4-BE49-F238E27FC236}">
                <a16:creationId xmlns:a16="http://schemas.microsoft.com/office/drawing/2014/main" id="{A59BAC65-9AF6-4B5B-B719-359152E95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alphaModFix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704" y="5689224"/>
            <a:ext cx="1758484" cy="725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233549C-0D2F-404B-A593-97D271A4943C}"/>
              </a:ext>
            </a:extLst>
          </p:cNvPr>
          <p:cNvSpPr txBox="1"/>
          <p:nvPr/>
        </p:nvSpPr>
        <p:spPr>
          <a:xfrm>
            <a:off x="2379246" y="123825"/>
            <a:ext cx="106786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Bienvenue dans notre programme de plantation !</a:t>
            </a:r>
            <a:endParaRPr lang="fr-FR" sz="28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anose="030804020302050B0404" pitchFamily="66" charset="0"/>
            </a:endParaRPr>
          </a:p>
          <a:p>
            <a:pPr algn="ctr"/>
            <a:r>
              <a:rPr lang="fr-FR" sz="4800" b="1" i="1" dirty="0">
                <a:solidFill>
                  <a:srgbClr val="60943C"/>
                </a:solidFill>
                <a:latin typeface="Freestyle Script" panose="030804020302050B0404" pitchFamily="66" charset="0"/>
              </a:rPr>
              <a:t>Plantez votre arbre en 3 étapes :</a:t>
            </a:r>
          </a:p>
          <a:p>
            <a:br>
              <a:rPr lang="fr-FR" sz="100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</a:br>
            <a:br>
              <a:rPr lang="fr-FR" sz="5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cliquant sur le lien du mail vous arriverez sur cette page : </a:t>
            </a:r>
          </a:p>
        </p:txBody>
      </p:sp>
    </p:spTree>
    <p:extLst>
      <p:ext uri="{BB962C8B-B14F-4D97-AF65-F5344CB8AC3E}">
        <p14:creationId xmlns:p14="http://schemas.microsoft.com/office/powerpoint/2010/main" val="144848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78379BA-9B0A-4136-ADBA-15FCF6F283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12331" b="37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CAAB0BE-56F1-4029-AA39-721A6A8C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D213-CD90-4D34-8507-C02796F84E10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09409C09-3AA1-4BEE-A2AD-843F6A932D4E}"/>
              </a:ext>
            </a:extLst>
          </p:cNvPr>
          <p:cNvSpPr/>
          <p:nvPr/>
        </p:nvSpPr>
        <p:spPr>
          <a:xfrm>
            <a:off x="2654" y="-6699"/>
            <a:ext cx="12191980" cy="6863417"/>
          </a:xfrm>
          <a:prstGeom prst="rect">
            <a:avLst/>
          </a:prstGeom>
          <a:solidFill>
            <a:srgbClr val="F2FFCD">
              <a:alpha val="7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br>
              <a:rPr lang="fr-FR" sz="28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br>
              <a:rPr lang="fr-FR" sz="1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4EF018AF-499F-4230-A905-728B28BF9212}"/>
              </a:ext>
            </a:extLst>
          </p:cNvPr>
          <p:cNvSpPr txBox="1">
            <a:spLocks/>
          </p:cNvSpPr>
          <p:nvPr/>
        </p:nvSpPr>
        <p:spPr>
          <a:xfrm>
            <a:off x="1244546" y="851203"/>
            <a:ext cx="9353550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2200" b="1" dirty="0">
                <a:solidFill>
                  <a:schemeClr val="accent4">
                    <a:lumMod val="50000"/>
                  </a:schemeClr>
                </a:solidFill>
              </a:rPr>
              <a:t>Étape 1 : Choisissez votre projet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B8C77FD-CC1D-40CE-8BD5-753BD8769C25}"/>
              </a:ext>
            </a:extLst>
          </p:cNvPr>
          <p:cNvSpPr txBox="1"/>
          <p:nvPr/>
        </p:nvSpPr>
        <p:spPr>
          <a:xfrm>
            <a:off x="716879" y="4793232"/>
            <a:ext cx="21145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Cliquez sur les </a:t>
            </a:r>
            <a:r>
              <a:rPr lang="fr-FR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flèches</a:t>
            </a:r>
            <a:r>
              <a:rPr lang="fr-FR" sz="1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2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pour choisir l’un des 3 projets de plantation (Normandie, Île-de-France, Nouvelle Aquitaine)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BB9D0EB-3F0D-496F-8081-402C97F14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2" y="123825"/>
            <a:ext cx="3128282" cy="668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46F4A41C-ADA8-4949-9A63-6B6A1DBA92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069" y="1547256"/>
            <a:ext cx="5221999" cy="29664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6" name="Flèche : haut 25">
            <a:extLst>
              <a:ext uri="{FF2B5EF4-FFF2-40B4-BE49-F238E27FC236}">
                <a16:creationId xmlns:a16="http://schemas.microsoft.com/office/drawing/2014/main" id="{EA76C1F8-684B-49D6-BDCC-37EFEDAD7CA3}"/>
              </a:ext>
            </a:extLst>
          </p:cNvPr>
          <p:cNvSpPr/>
          <p:nvPr/>
        </p:nvSpPr>
        <p:spPr>
          <a:xfrm>
            <a:off x="9044284" y="4462517"/>
            <a:ext cx="117567" cy="235386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Titre 1">
            <a:extLst>
              <a:ext uri="{FF2B5EF4-FFF2-40B4-BE49-F238E27FC236}">
                <a16:creationId xmlns:a16="http://schemas.microsoft.com/office/drawing/2014/main" id="{B04FB038-E938-427C-903B-15F4A28BE41D}"/>
              </a:ext>
            </a:extLst>
          </p:cNvPr>
          <p:cNvSpPr txBox="1">
            <a:spLocks/>
          </p:cNvSpPr>
          <p:nvPr/>
        </p:nvSpPr>
        <p:spPr>
          <a:xfrm>
            <a:off x="7869704" y="4809771"/>
            <a:ext cx="2466725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1200" b="1" dirty="0">
                <a:solidFill>
                  <a:schemeClr val="accent4">
                    <a:lumMod val="50000"/>
                  </a:schemeClr>
                </a:solidFill>
              </a:rPr>
              <a:t>Validez votre choix en cliquant sur </a:t>
            </a:r>
            <a:r>
              <a:rPr lang="fr-FR" sz="1200" b="1" dirty="0">
                <a:solidFill>
                  <a:srgbClr val="C00000"/>
                </a:solidFill>
              </a:rPr>
              <a:t>« Je plante ici ! »</a:t>
            </a:r>
            <a:r>
              <a:rPr lang="fr-FR" sz="1200" b="1" dirty="0">
                <a:solidFill>
                  <a:schemeClr val="accent4">
                    <a:lumMod val="50000"/>
                  </a:schemeClr>
                </a:solidFill>
              </a:rPr>
              <a:t>, en bas de la page.</a:t>
            </a:r>
          </a:p>
        </p:txBody>
      </p:sp>
      <p:sp>
        <p:nvSpPr>
          <p:cNvPr id="28" name="Rectangle 27">
            <a:hlinkClick r:id="rId6" action="ppaction://hlinksldjump"/>
            <a:extLst>
              <a:ext uri="{FF2B5EF4-FFF2-40B4-BE49-F238E27FC236}">
                <a16:creationId xmlns:a16="http://schemas.microsoft.com/office/drawing/2014/main" id="{59A26829-2BAC-4142-83C0-AE8603FFC15E}"/>
              </a:ext>
            </a:extLst>
          </p:cNvPr>
          <p:cNvSpPr/>
          <p:nvPr/>
        </p:nvSpPr>
        <p:spPr>
          <a:xfrm>
            <a:off x="-87105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← Retour</a:t>
            </a:r>
          </a:p>
        </p:txBody>
      </p:sp>
      <p:pic>
        <p:nvPicPr>
          <p:cNvPr id="29" name="Picture 4" descr="logo-MyTree - Up2green Reforestation">
            <a:extLst>
              <a:ext uri="{FF2B5EF4-FFF2-40B4-BE49-F238E27FC236}">
                <a16:creationId xmlns:a16="http://schemas.microsoft.com/office/drawing/2014/main" id="{01A9957B-164C-40A4-9896-504A62D8B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alphaModFix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397" y="5699101"/>
            <a:ext cx="1758484" cy="725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>
            <a:hlinkClick r:id="rId9" action="ppaction://hlinksldjump"/>
            <a:extLst>
              <a:ext uri="{FF2B5EF4-FFF2-40B4-BE49-F238E27FC236}">
                <a16:creationId xmlns:a16="http://schemas.microsoft.com/office/drawing/2014/main" id="{4491BC28-86AD-4ABC-A4C6-5E88EAF70B77}"/>
              </a:ext>
            </a:extLst>
          </p:cNvPr>
          <p:cNvSpPr/>
          <p:nvPr/>
        </p:nvSpPr>
        <p:spPr>
          <a:xfrm>
            <a:off x="10598096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→ Suivant</a:t>
            </a:r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8DEE9627-38CA-40C7-985B-950121C43D52}"/>
              </a:ext>
            </a:extLst>
          </p:cNvPr>
          <p:cNvGrpSpPr/>
          <p:nvPr/>
        </p:nvGrpSpPr>
        <p:grpSpPr>
          <a:xfrm>
            <a:off x="792137" y="1547897"/>
            <a:ext cx="5222000" cy="2965805"/>
            <a:chOff x="792137" y="1547897"/>
            <a:chExt cx="5222000" cy="2965805"/>
          </a:xfrm>
        </p:grpSpPr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7B7B3B68-8B65-442B-B9B5-28DDDF463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137" y="1547897"/>
              <a:ext cx="5222000" cy="29658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Image 7">
              <a:extLst>
                <a:ext uri="{FF2B5EF4-FFF2-40B4-BE49-F238E27FC236}">
                  <a16:creationId xmlns:a16="http://schemas.microsoft.com/office/drawing/2014/main" id="{3441C007-E988-4317-9D62-3CFFD6AD1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36802" y="2054713"/>
              <a:ext cx="2337622" cy="2306557"/>
            </a:xfrm>
            <a:prstGeom prst="rect">
              <a:avLst/>
            </a:prstGeom>
          </p:spPr>
        </p:pic>
      </p:grpSp>
      <p:sp>
        <p:nvSpPr>
          <p:cNvPr id="18" name="Flèche : droite 17">
            <a:extLst>
              <a:ext uri="{FF2B5EF4-FFF2-40B4-BE49-F238E27FC236}">
                <a16:creationId xmlns:a16="http://schemas.microsoft.com/office/drawing/2014/main" id="{E5BDE7FE-8D14-4426-A098-3F4D0D05CD36}"/>
              </a:ext>
            </a:extLst>
          </p:cNvPr>
          <p:cNvSpPr/>
          <p:nvPr/>
        </p:nvSpPr>
        <p:spPr>
          <a:xfrm rot="17627558">
            <a:off x="2180175" y="4030664"/>
            <a:ext cx="1573650" cy="168572"/>
          </a:xfrm>
          <a:prstGeom prst="rightArrow">
            <a:avLst>
              <a:gd name="adj1" fmla="val 27659"/>
              <a:gd name="adj2" fmla="val 50000"/>
            </a:avLst>
          </a:prstGeom>
          <a:solidFill>
            <a:srgbClr val="C00000"/>
          </a:solidFill>
          <a:ln w="9525"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5F40A793-E756-4808-9F12-E7C6DEF6B35E}"/>
              </a:ext>
            </a:extLst>
          </p:cNvPr>
          <p:cNvSpPr txBox="1"/>
          <p:nvPr/>
        </p:nvSpPr>
        <p:spPr>
          <a:xfrm>
            <a:off x="3148971" y="4794792"/>
            <a:ext cx="18945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Puis cliquez sur :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BA199AB-818D-451A-8D96-717CBA654AB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60722" y="4812139"/>
            <a:ext cx="838273" cy="312447"/>
          </a:xfrm>
          <a:prstGeom prst="rect">
            <a:avLst/>
          </a:prstGeom>
        </p:spPr>
      </p:pic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F326C575-0A07-4A44-B216-C2F38496C482}"/>
              </a:ext>
            </a:extLst>
          </p:cNvPr>
          <p:cNvCxnSpPr>
            <a:cxnSpLocks/>
            <a:stCxn id="10" idx="0"/>
          </p:cNvCxnSpPr>
          <p:nvPr/>
        </p:nvCxnSpPr>
        <p:spPr>
          <a:xfrm flipH="1" flipV="1">
            <a:off x="2397078" y="4092772"/>
            <a:ext cx="2782781" cy="719367"/>
          </a:xfrm>
          <a:prstGeom prst="straightConnector1">
            <a:avLst/>
          </a:prstGeom>
          <a:ln w="31750">
            <a:solidFill>
              <a:srgbClr val="FFFF00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2" name="Flèche : droite 31">
            <a:extLst>
              <a:ext uri="{FF2B5EF4-FFF2-40B4-BE49-F238E27FC236}">
                <a16:creationId xmlns:a16="http://schemas.microsoft.com/office/drawing/2014/main" id="{912FCB08-B524-444D-AA24-5A8CE448ABD8}"/>
              </a:ext>
            </a:extLst>
          </p:cNvPr>
          <p:cNvSpPr/>
          <p:nvPr/>
        </p:nvSpPr>
        <p:spPr>
          <a:xfrm rot="13556858" flipV="1">
            <a:off x="575411" y="4048625"/>
            <a:ext cx="1939203" cy="144797"/>
          </a:xfrm>
          <a:prstGeom prst="rightArrow">
            <a:avLst>
              <a:gd name="adj1" fmla="val 27659"/>
              <a:gd name="adj2" fmla="val 50000"/>
            </a:avLst>
          </a:prstGeom>
          <a:solidFill>
            <a:srgbClr val="C00000"/>
          </a:solidFill>
          <a:ln w="9525"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15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7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7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6" grpId="0" animBg="1"/>
      <p:bldP spid="27" grpId="0"/>
      <p:bldP spid="18" grpId="0" animBg="1"/>
      <p:bldP spid="20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78379BA-9B0A-4136-ADBA-15FCF6F283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12331" b="37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CAAB0BE-56F1-4029-AA39-721A6A8C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D213-CD90-4D34-8507-C02796F84E10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4D8817FE-B895-4268-B2BD-56EFB97B7443}"/>
              </a:ext>
            </a:extLst>
          </p:cNvPr>
          <p:cNvSpPr/>
          <p:nvPr/>
        </p:nvSpPr>
        <p:spPr>
          <a:xfrm>
            <a:off x="20" y="0"/>
            <a:ext cx="12191980" cy="6863417"/>
          </a:xfrm>
          <a:prstGeom prst="rect">
            <a:avLst/>
          </a:prstGeom>
          <a:solidFill>
            <a:srgbClr val="F2FFCD">
              <a:alpha val="7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br>
              <a:rPr lang="fr-FR" sz="28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br>
              <a:rPr lang="fr-FR" sz="1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4EF018AF-499F-4230-A905-728B28BF9212}"/>
              </a:ext>
            </a:extLst>
          </p:cNvPr>
          <p:cNvSpPr txBox="1">
            <a:spLocks/>
          </p:cNvSpPr>
          <p:nvPr/>
        </p:nvSpPr>
        <p:spPr>
          <a:xfrm>
            <a:off x="1398089" y="974069"/>
            <a:ext cx="9353550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1800" b="1" dirty="0">
                <a:solidFill>
                  <a:schemeClr val="accent4">
                    <a:lumMod val="50000"/>
                  </a:schemeClr>
                </a:solidFill>
              </a:rPr>
              <a:t>Étape 2 :</a:t>
            </a:r>
            <a:r>
              <a:rPr lang="fr-FR" sz="1800" b="1" dirty="0">
                <a:solidFill>
                  <a:srgbClr val="FF0000"/>
                </a:solidFill>
              </a:rPr>
              <a:t> </a:t>
            </a:r>
            <a:r>
              <a:rPr lang="fr-FR" sz="1800" b="1" dirty="0">
                <a:solidFill>
                  <a:srgbClr val="C00000"/>
                </a:solidFill>
              </a:rPr>
              <a:t>Félicitations, vous avez planté votre arbre !</a:t>
            </a:r>
            <a:br>
              <a:rPr lang="fr-FR" sz="1800" b="1" dirty="0">
                <a:solidFill>
                  <a:srgbClr val="C00000"/>
                </a:solidFill>
              </a:rPr>
            </a:br>
            <a:r>
              <a:rPr lang="fr-FR" sz="1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fr-FR" sz="1800" b="1" dirty="0">
                <a:solidFill>
                  <a:schemeClr val="accent4">
                    <a:lumMod val="50000"/>
                  </a:schemeClr>
                </a:solidFill>
              </a:rPr>
              <a:t>Recevez votre certificat de plantation.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0829F3F-4667-4452-99EE-72B3C2A21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2" y="123825"/>
            <a:ext cx="3128282" cy="668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CDBF601-ED14-469D-8D1A-ED5B9334E9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067" y="1901978"/>
            <a:ext cx="7933863" cy="42736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Flèche : haut 11">
            <a:extLst>
              <a:ext uri="{FF2B5EF4-FFF2-40B4-BE49-F238E27FC236}">
                <a16:creationId xmlns:a16="http://schemas.microsoft.com/office/drawing/2014/main" id="{7CF573CB-0E07-4EC0-920B-9DE0EB7F7DE4}"/>
              </a:ext>
            </a:extLst>
          </p:cNvPr>
          <p:cNvSpPr/>
          <p:nvPr/>
        </p:nvSpPr>
        <p:spPr>
          <a:xfrm rot="4700591">
            <a:off x="3009664" y="3325020"/>
            <a:ext cx="137755" cy="2765725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4" descr="logo-MyTree - Up2green Reforestation">
            <a:extLst>
              <a:ext uri="{FF2B5EF4-FFF2-40B4-BE49-F238E27FC236}">
                <a16:creationId xmlns:a16="http://schemas.microsoft.com/office/drawing/2014/main" id="{3E1A80EE-81AA-49D6-8E07-0C9855E93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397" y="5699101"/>
            <a:ext cx="1758484" cy="725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hlinkClick r:id="rId8" action="ppaction://hlinksldjump"/>
            <a:extLst>
              <a:ext uri="{FF2B5EF4-FFF2-40B4-BE49-F238E27FC236}">
                <a16:creationId xmlns:a16="http://schemas.microsoft.com/office/drawing/2014/main" id="{70BEA971-C375-44C8-9746-A2479E27CE9C}"/>
              </a:ext>
            </a:extLst>
          </p:cNvPr>
          <p:cNvSpPr/>
          <p:nvPr/>
        </p:nvSpPr>
        <p:spPr>
          <a:xfrm>
            <a:off x="10598096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→ Suivant</a:t>
            </a:r>
          </a:p>
        </p:txBody>
      </p:sp>
      <p:sp>
        <p:nvSpPr>
          <p:cNvPr id="14" name="Rectangle 13">
            <a:hlinkClick r:id="rId8" action="ppaction://hlinksldjump"/>
            <a:extLst>
              <a:ext uri="{FF2B5EF4-FFF2-40B4-BE49-F238E27FC236}">
                <a16:creationId xmlns:a16="http://schemas.microsoft.com/office/drawing/2014/main" id="{B01A4BF5-CEB6-4F4F-B53A-32FECA9CD913}"/>
              </a:ext>
            </a:extLst>
          </p:cNvPr>
          <p:cNvSpPr/>
          <p:nvPr/>
        </p:nvSpPr>
        <p:spPr>
          <a:xfrm>
            <a:off x="-87105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← Retour</a:t>
            </a:r>
          </a:p>
        </p:txBody>
      </p:sp>
      <p:sp>
        <p:nvSpPr>
          <p:cNvPr id="16" name="Titre 1">
            <a:extLst>
              <a:ext uri="{FF2B5EF4-FFF2-40B4-BE49-F238E27FC236}">
                <a16:creationId xmlns:a16="http://schemas.microsoft.com/office/drawing/2014/main" id="{0EA427AE-405D-47C7-9BFA-7AA31C7C44FC}"/>
              </a:ext>
            </a:extLst>
          </p:cNvPr>
          <p:cNvSpPr txBox="1">
            <a:spLocks/>
          </p:cNvSpPr>
          <p:nvPr/>
        </p:nvSpPr>
        <p:spPr>
          <a:xfrm>
            <a:off x="442127" y="4803113"/>
            <a:ext cx="1268156" cy="30172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1400" b="1" dirty="0">
                <a:solidFill>
                  <a:schemeClr val="accent4">
                    <a:lumMod val="50000"/>
                  </a:schemeClr>
                </a:solidFill>
              </a:rPr>
              <a:t>Cliquez ici</a:t>
            </a:r>
          </a:p>
        </p:txBody>
      </p:sp>
    </p:spTree>
    <p:extLst>
      <p:ext uri="{BB962C8B-B14F-4D97-AF65-F5344CB8AC3E}">
        <p14:creationId xmlns:p14="http://schemas.microsoft.com/office/powerpoint/2010/main" val="252316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78379BA-9B0A-4136-ADBA-15FCF6F283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12331" b="37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CAAB0BE-56F1-4029-AA39-721A6A8C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D213-CD90-4D34-8507-C02796F84E10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E253B220-B8B0-4041-A937-412FCF02E6D6}"/>
              </a:ext>
            </a:extLst>
          </p:cNvPr>
          <p:cNvSpPr/>
          <p:nvPr/>
        </p:nvSpPr>
        <p:spPr>
          <a:xfrm>
            <a:off x="0" y="0"/>
            <a:ext cx="12191980" cy="6863417"/>
          </a:xfrm>
          <a:prstGeom prst="rect">
            <a:avLst/>
          </a:prstGeom>
          <a:solidFill>
            <a:srgbClr val="F2FFCD">
              <a:alpha val="7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br>
              <a:rPr lang="fr-FR" sz="28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br>
              <a:rPr lang="fr-FR" sz="1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4EF018AF-499F-4230-A905-728B28BF9212}"/>
              </a:ext>
            </a:extLst>
          </p:cNvPr>
          <p:cNvSpPr txBox="1">
            <a:spLocks/>
          </p:cNvSpPr>
          <p:nvPr/>
        </p:nvSpPr>
        <p:spPr>
          <a:xfrm>
            <a:off x="2456767" y="988587"/>
            <a:ext cx="7396028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1800" b="1" dirty="0">
                <a:solidFill>
                  <a:schemeClr val="accent4">
                    <a:lumMod val="50000"/>
                  </a:schemeClr>
                </a:solidFill>
              </a:rPr>
              <a:t>Étape 3 : Renseignez vos coordonnées* pour recevoir votre </a:t>
            </a:r>
            <a:r>
              <a:rPr lang="fr-FR" sz="1800" b="1" dirty="0">
                <a:solidFill>
                  <a:srgbClr val="C00000"/>
                </a:solidFill>
              </a:rPr>
              <a:t>certificat de plantation </a:t>
            </a:r>
            <a:r>
              <a:rPr lang="fr-FR" sz="1800" b="1" dirty="0">
                <a:solidFill>
                  <a:schemeClr val="accent4">
                    <a:lumMod val="50000"/>
                  </a:schemeClr>
                </a:solidFill>
              </a:rPr>
              <a:t>par e-mail.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0829F3F-4667-4452-99EE-72B3C2A21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2" y="123825"/>
            <a:ext cx="3128282" cy="668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C65ED99-AAB9-46AF-99EB-76050E249B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932" y="1680897"/>
            <a:ext cx="7948116" cy="42778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Flèche : haut 11">
            <a:extLst>
              <a:ext uri="{FF2B5EF4-FFF2-40B4-BE49-F238E27FC236}">
                <a16:creationId xmlns:a16="http://schemas.microsoft.com/office/drawing/2014/main" id="{7CF573CB-0E07-4EC0-920B-9DE0EB7F7DE4}"/>
              </a:ext>
            </a:extLst>
          </p:cNvPr>
          <p:cNvSpPr/>
          <p:nvPr/>
        </p:nvSpPr>
        <p:spPr>
          <a:xfrm rot="4555365">
            <a:off x="3637830" y="2438923"/>
            <a:ext cx="157772" cy="4561378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C07D6F10-59DC-4084-BD52-E2FA208C0A4B}"/>
              </a:ext>
            </a:extLst>
          </p:cNvPr>
          <p:cNvSpPr txBox="1">
            <a:spLocks/>
          </p:cNvSpPr>
          <p:nvPr/>
        </p:nvSpPr>
        <p:spPr>
          <a:xfrm>
            <a:off x="0" y="6067415"/>
            <a:ext cx="9353550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sz="1200" b="1" dirty="0">
                <a:solidFill>
                  <a:srgbClr val="002060"/>
                </a:solidFill>
              </a:rPr>
              <a:t>*Ces informations ne serviront qu’à vous envoyer votre certificat. Aucun usage par des tiers.</a:t>
            </a:r>
          </a:p>
        </p:txBody>
      </p:sp>
      <p:pic>
        <p:nvPicPr>
          <p:cNvPr id="11" name="Picture 4" descr="logo-MyTree - Up2green Reforestation">
            <a:extLst>
              <a:ext uri="{FF2B5EF4-FFF2-40B4-BE49-F238E27FC236}">
                <a16:creationId xmlns:a16="http://schemas.microsoft.com/office/drawing/2014/main" id="{6ECA1643-F89B-4A0C-BD19-B762D3703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531" y="5699101"/>
            <a:ext cx="1758484" cy="725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hlinkClick r:id="rId8" action="ppaction://hlinksldjump"/>
            <a:extLst>
              <a:ext uri="{FF2B5EF4-FFF2-40B4-BE49-F238E27FC236}">
                <a16:creationId xmlns:a16="http://schemas.microsoft.com/office/drawing/2014/main" id="{B24E18BD-9EAB-41BC-9462-818DAE771719}"/>
              </a:ext>
            </a:extLst>
          </p:cNvPr>
          <p:cNvSpPr/>
          <p:nvPr/>
        </p:nvSpPr>
        <p:spPr>
          <a:xfrm>
            <a:off x="-87105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← Retour</a:t>
            </a:r>
          </a:p>
        </p:txBody>
      </p:sp>
      <p:sp>
        <p:nvSpPr>
          <p:cNvPr id="17" name="Rectangle 16">
            <a:hlinkClick r:id="rId9" action="ppaction://hlinksldjump"/>
            <a:extLst>
              <a:ext uri="{FF2B5EF4-FFF2-40B4-BE49-F238E27FC236}">
                <a16:creationId xmlns:a16="http://schemas.microsoft.com/office/drawing/2014/main" id="{3F1666D0-B93D-4C1E-82A7-CED64D4FD7D1}"/>
              </a:ext>
            </a:extLst>
          </p:cNvPr>
          <p:cNvSpPr/>
          <p:nvPr/>
        </p:nvSpPr>
        <p:spPr>
          <a:xfrm>
            <a:off x="10598096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→ Suivant</a:t>
            </a:r>
          </a:p>
        </p:txBody>
      </p:sp>
      <p:sp>
        <p:nvSpPr>
          <p:cNvPr id="18" name="Titre 1">
            <a:extLst>
              <a:ext uri="{FF2B5EF4-FFF2-40B4-BE49-F238E27FC236}">
                <a16:creationId xmlns:a16="http://schemas.microsoft.com/office/drawing/2014/main" id="{75933BFE-4332-417D-A453-13BE1EAE37FB}"/>
              </a:ext>
            </a:extLst>
          </p:cNvPr>
          <p:cNvSpPr txBox="1">
            <a:spLocks/>
          </p:cNvSpPr>
          <p:nvPr/>
        </p:nvSpPr>
        <p:spPr>
          <a:xfrm>
            <a:off x="539965" y="5044274"/>
            <a:ext cx="945356" cy="30929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1400" b="1" dirty="0">
                <a:solidFill>
                  <a:schemeClr val="accent4">
                    <a:lumMod val="50000"/>
                  </a:schemeClr>
                </a:solidFill>
              </a:rPr>
              <a:t>Cliquez</a:t>
            </a:r>
          </a:p>
        </p:txBody>
      </p:sp>
    </p:spTree>
    <p:extLst>
      <p:ext uri="{BB962C8B-B14F-4D97-AF65-F5344CB8AC3E}">
        <p14:creationId xmlns:p14="http://schemas.microsoft.com/office/powerpoint/2010/main" val="346138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15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78379BA-9B0A-4136-ADBA-15FCF6F283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12331" b="37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CAAB0BE-56F1-4029-AA39-721A6A8C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D213-CD90-4D34-8507-C02796F84E10}" type="slidenum">
              <a:rPr lang="fr-FR" smtClean="0"/>
              <a:pPr/>
              <a:t>5</a:t>
            </a:fld>
            <a:endParaRPr lang="fr-FR" dirty="0"/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3D0EE31A-F13E-4B38-988A-5B81A8EB1FC6}"/>
              </a:ext>
            </a:extLst>
          </p:cNvPr>
          <p:cNvSpPr/>
          <p:nvPr/>
        </p:nvSpPr>
        <p:spPr>
          <a:xfrm>
            <a:off x="20" y="-6699"/>
            <a:ext cx="12191980" cy="6863417"/>
          </a:xfrm>
          <a:prstGeom prst="rect">
            <a:avLst/>
          </a:prstGeom>
          <a:solidFill>
            <a:srgbClr val="F2FFCD">
              <a:alpha val="7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br>
              <a:rPr lang="fr-FR" sz="28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br>
              <a:rPr lang="fr-FR" sz="1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4EF018AF-499F-4230-A905-728B28BF9212}"/>
              </a:ext>
            </a:extLst>
          </p:cNvPr>
          <p:cNvSpPr txBox="1">
            <a:spLocks/>
          </p:cNvSpPr>
          <p:nvPr/>
        </p:nvSpPr>
        <p:spPr>
          <a:xfrm>
            <a:off x="1419225" y="1039140"/>
            <a:ext cx="9353550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1800" b="1" dirty="0">
                <a:solidFill>
                  <a:schemeClr val="accent4">
                    <a:lumMod val="50000"/>
                  </a:schemeClr>
                </a:solidFill>
              </a:rPr>
              <a:t>Recevez votre lien de certificat de plantation par e-mail, à télécharger.</a:t>
            </a:r>
            <a:endParaRPr lang="fr-FR" sz="1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0829F3F-4667-4452-99EE-72B3C2A21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2" y="123825"/>
            <a:ext cx="3128282" cy="668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0840E57A-0B9E-4C1A-ABEC-3E606A3A5C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233" y="1509043"/>
            <a:ext cx="8227533" cy="48427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4" descr="logo-MyTree - Up2green Reforestation">
            <a:extLst>
              <a:ext uri="{FF2B5EF4-FFF2-40B4-BE49-F238E27FC236}">
                <a16:creationId xmlns:a16="http://schemas.microsoft.com/office/drawing/2014/main" id="{59D6B5DD-64BE-4AB0-8261-ABDFE3527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397" y="5699101"/>
            <a:ext cx="1758484" cy="725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hlinkClick r:id="rId8" action="ppaction://hlinksldjump"/>
            <a:extLst>
              <a:ext uri="{FF2B5EF4-FFF2-40B4-BE49-F238E27FC236}">
                <a16:creationId xmlns:a16="http://schemas.microsoft.com/office/drawing/2014/main" id="{427B1543-8F2F-4EA5-9C30-24A6ACDF1BFE}"/>
              </a:ext>
            </a:extLst>
          </p:cNvPr>
          <p:cNvSpPr/>
          <p:nvPr/>
        </p:nvSpPr>
        <p:spPr>
          <a:xfrm>
            <a:off x="-87105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← Retour</a:t>
            </a:r>
          </a:p>
        </p:txBody>
      </p:sp>
      <p:sp>
        <p:nvSpPr>
          <p:cNvPr id="13" name="Rectangle 12">
            <a:hlinkClick r:id="rId9" action="ppaction://hlinksldjump"/>
            <a:extLst>
              <a:ext uri="{FF2B5EF4-FFF2-40B4-BE49-F238E27FC236}">
                <a16:creationId xmlns:a16="http://schemas.microsoft.com/office/drawing/2014/main" id="{68FBB812-FF11-4055-9C3E-AE6CF99C73E0}"/>
              </a:ext>
            </a:extLst>
          </p:cNvPr>
          <p:cNvSpPr/>
          <p:nvPr/>
        </p:nvSpPr>
        <p:spPr>
          <a:xfrm>
            <a:off x="10598096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→ Suivant</a:t>
            </a:r>
          </a:p>
        </p:txBody>
      </p:sp>
    </p:spTree>
    <p:extLst>
      <p:ext uri="{BB962C8B-B14F-4D97-AF65-F5344CB8AC3E}">
        <p14:creationId xmlns:p14="http://schemas.microsoft.com/office/powerpoint/2010/main" val="385259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78379BA-9B0A-4136-ADBA-15FCF6F283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12331" b="37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ECAAB0BE-56F1-4029-AA39-721A6A8C0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9D213-CD90-4D34-8507-C02796F84E10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8CD9D0EA-D1C5-4EE8-A2D6-11473DDFFED0}"/>
              </a:ext>
            </a:extLst>
          </p:cNvPr>
          <p:cNvSpPr/>
          <p:nvPr/>
        </p:nvSpPr>
        <p:spPr>
          <a:xfrm>
            <a:off x="20" y="-6699"/>
            <a:ext cx="12191980" cy="6863417"/>
          </a:xfrm>
          <a:prstGeom prst="rect">
            <a:avLst/>
          </a:prstGeom>
          <a:solidFill>
            <a:srgbClr val="F2FFCD">
              <a:alpha val="7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br>
              <a:rPr lang="fr-FR" sz="28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br>
              <a:rPr lang="fr-FR" sz="100" b="1" dirty="0">
                <a:solidFill>
                  <a:srgbClr val="FA6906"/>
                </a:solidFill>
                <a:latin typeface="Century Gothic" panose="020B0502020202020204" pitchFamily="34" charset="0"/>
              </a:rPr>
            </a:br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4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8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  <a:p>
            <a:pPr algn="ctr"/>
            <a:endParaRPr lang="fr-FR" sz="100" b="1" dirty="0">
              <a:solidFill>
                <a:srgbClr val="FA690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4EF018AF-499F-4230-A905-728B28BF9212}"/>
              </a:ext>
            </a:extLst>
          </p:cNvPr>
          <p:cNvSpPr txBox="1">
            <a:spLocks/>
          </p:cNvSpPr>
          <p:nvPr/>
        </p:nvSpPr>
        <p:spPr>
          <a:xfrm>
            <a:off x="1419224" y="792028"/>
            <a:ext cx="9353550" cy="5836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fr-FR" sz="1800" b="1" dirty="0">
                <a:solidFill>
                  <a:schemeClr val="accent6">
                    <a:lumMod val="50000"/>
                  </a:schemeClr>
                </a:solidFill>
              </a:rPr>
              <a:t>Maintenant, à vous de plantez votre arbre !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0829F3F-4667-4452-99EE-72B3C2A21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2" y="123825"/>
            <a:ext cx="3128282" cy="6682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4" descr="logo-MyTree - Up2green Reforestation">
            <a:extLst>
              <a:ext uri="{FF2B5EF4-FFF2-40B4-BE49-F238E27FC236}">
                <a16:creationId xmlns:a16="http://schemas.microsoft.com/office/drawing/2014/main" id="{2B8542C6-5B91-484A-AFCF-469215251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88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170" y="5849494"/>
            <a:ext cx="1934456" cy="7981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3D231EC-306F-4B7E-AAFC-7D7B1C4C50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604" y="1310678"/>
            <a:ext cx="7856790" cy="4176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2CA15A7B-E1BC-4ABC-B4FC-A5F1C05C389F}"/>
              </a:ext>
            </a:extLst>
          </p:cNvPr>
          <p:cNvSpPr txBox="1"/>
          <p:nvPr/>
        </p:nvSpPr>
        <p:spPr>
          <a:xfrm>
            <a:off x="4317336" y="5805487"/>
            <a:ext cx="39549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6094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Merci pour votre participation !</a:t>
            </a:r>
          </a:p>
        </p:txBody>
      </p:sp>
      <p:sp>
        <p:nvSpPr>
          <p:cNvPr id="14" name="Rectangle 13">
            <a:hlinkClick r:id="rId8" action="ppaction://hlinksldjump"/>
            <a:extLst>
              <a:ext uri="{FF2B5EF4-FFF2-40B4-BE49-F238E27FC236}">
                <a16:creationId xmlns:a16="http://schemas.microsoft.com/office/drawing/2014/main" id="{196E6667-0349-436A-BCFC-42CACECC7250}"/>
              </a:ext>
            </a:extLst>
          </p:cNvPr>
          <p:cNvSpPr/>
          <p:nvPr/>
        </p:nvSpPr>
        <p:spPr>
          <a:xfrm>
            <a:off x="-87105" y="6238026"/>
            <a:ext cx="1758484" cy="725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F0000"/>
                </a:solidFill>
              </a:rPr>
              <a:t>← Retour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BB595E89-3D62-411B-8FDE-8B2F172A3CBC}"/>
              </a:ext>
            </a:extLst>
          </p:cNvPr>
          <p:cNvSpPr/>
          <p:nvPr/>
        </p:nvSpPr>
        <p:spPr>
          <a:xfrm>
            <a:off x="3797813" y="4600368"/>
            <a:ext cx="4474452" cy="369332"/>
          </a:xfrm>
          <a:custGeom>
            <a:avLst/>
            <a:gdLst>
              <a:gd name="connsiteX0" fmla="*/ 0 w 4474452"/>
              <a:gd name="connsiteY0" fmla="*/ 0 h 369332"/>
              <a:gd name="connsiteX1" fmla="*/ 639207 w 4474452"/>
              <a:gd name="connsiteY1" fmla="*/ 0 h 369332"/>
              <a:gd name="connsiteX2" fmla="*/ 1323159 w 4474452"/>
              <a:gd name="connsiteY2" fmla="*/ 0 h 369332"/>
              <a:gd name="connsiteX3" fmla="*/ 1962367 w 4474452"/>
              <a:gd name="connsiteY3" fmla="*/ 0 h 369332"/>
              <a:gd name="connsiteX4" fmla="*/ 2646319 w 4474452"/>
              <a:gd name="connsiteY4" fmla="*/ 0 h 369332"/>
              <a:gd name="connsiteX5" fmla="*/ 3151293 w 4474452"/>
              <a:gd name="connsiteY5" fmla="*/ 0 h 369332"/>
              <a:gd name="connsiteX6" fmla="*/ 3879989 w 4474452"/>
              <a:gd name="connsiteY6" fmla="*/ 0 h 369332"/>
              <a:gd name="connsiteX7" fmla="*/ 4474452 w 4474452"/>
              <a:gd name="connsiteY7" fmla="*/ 0 h 369332"/>
              <a:gd name="connsiteX8" fmla="*/ 4474452 w 4474452"/>
              <a:gd name="connsiteY8" fmla="*/ 369332 h 369332"/>
              <a:gd name="connsiteX9" fmla="*/ 3790500 w 4474452"/>
              <a:gd name="connsiteY9" fmla="*/ 369332 h 369332"/>
              <a:gd name="connsiteX10" fmla="*/ 3285526 w 4474452"/>
              <a:gd name="connsiteY10" fmla="*/ 369332 h 369332"/>
              <a:gd name="connsiteX11" fmla="*/ 2601574 w 4474452"/>
              <a:gd name="connsiteY11" fmla="*/ 369332 h 369332"/>
              <a:gd name="connsiteX12" fmla="*/ 2007111 w 4474452"/>
              <a:gd name="connsiteY12" fmla="*/ 369332 h 369332"/>
              <a:gd name="connsiteX13" fmla="*/ 1278415 w 4474452"/>
              <a:gd name="connsiteY13" fmla="*/ 369332 h 369332"/>
              <a:gd name="connsiteX14" fmla="*/ 773441 w 4474452"/>
              <a:gd name="connsiteY14" fmla="*/ 369332 h 369332"/>
              <a:gd name="connsiteX15" fmla="*/ 0 w 4474452"/>
              <a:gd name="connsiteY15" fmla="*/ 369332 h 369332"/>
              <a:gd name="connsiteX16" fmla="*/ 0 w 4474452"/>
              <a:gd name="connsiteY16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74452" h="369332" fill="none" extrusionOk="0">
                <a:moveTo>
                  <a:pt x="0" y="0"/>
                </a:moveTo>
                <a:cubicBezTo>
                  <a:pt x="170473" y="18742"/>
                  <a:pt x="486604" y="23522"/>
                  <a:pt x="639207" y="0"/>
                </a:cubicBezTo>
                <a:cubicBezTo>
                  <a:pt x="791810" y="-23522"/>
                  <a:pt x="1130838" y="23991"/>
                  <a:pt x="1323159" y="0"/>
                </a:cubicBezTo>
                <a:cubicBezTo>
                  <a:pt x="1515480" y="-23991"/>
                  <a:pt x="1723872" y="-27086"/>
                  <a:pt x="1962367" y="0"/>
                </a:cubicBezTo>
                <a:cubicBezTo>
                  <a:pt x="2200862" y="27086"/>
                  <a:pt x="2429971" y="-11294"/>
                  <a:pt x="2646319" y="0"/>
                </a:cubicBezTo>
                <a:cubicBezTo>
                  <a:pt x="2862667" y="11294"/>
                  <a:pt x="3012000" y="-8013"/>
                  <a:pt x="3151293" y="0"/>
                </a:cubicBezTo>
                <a:cubicBezTo>
                  <a:pt x="3290586" y="8013"/>
                  <a:pt x="3527974" y="-6945"/>
                  <a:pt x="3879989" y="0"/>
                </a:cubicBezTo>
                <a:cubicBezTo>
                  <a:pt x="4232004" y="6945"/>
                  <a:pt x="4193508" y="-8590"/>
                  <a:pt x="4474452" y="0"/>
                </a:cubicBezTo>
                <a:cubicBezTo>
                  <a:pt x="4474956" y="150189"/>
                  <a:pt x="4467738" y="256566"/>
                  <a:pt x="4474452" y="369332"/>
                </a:cubicBezTo>
                <a:cubicBezTo>
                  <a:pt x="4307338" y="396947"/>
                  <a:pt x="4056561" y="364984"/>
                  <a:pt x="3790500" y="369332"/>
                </a:cubicBezTo>
                <a:cubicBezTo>
                  <a:pt x="3524439" y="373680"/>
                  <a:pt x="3460454" y="390879"/>
                  <a:pt x="3285526" y="369332"/>
                </a:cubicBezTo>
                <a:cubicBezTo>
                  <a:pt x="3110598" y="347785"/>
                  <a:pt x="2818489" y="361041"/>
                  <a:pt x="2601574" y="369332"/>
                </a:cubicBezTo>
                <a:cubicBezTo>
                  <a:pt x="2384659" y="377623"/>
                  <a:pt x="2227965" y="367230"/>
                  <a:pt x="2007111" y="369332"/>
                </a:cubicBezTo>
                <a:cubicBezTo>
                  <a:pt x="1786257" y="371434"/>
                  <a:pt x="1526050" y="333282"/>
                  <a:pt x="1278415" y="369332"/>
                </a:cubicBezTo>
                <a:cubicBezTo>
                  <a:pt x="1030780" y="405382"/>
                  <a:pt x="1002877" y="389640"/>
                  <a:pt x="773441" y="369332"/>
                </a:cubicBezTo>
                <a:cubicBezTo>
                  <a:pt x="544005" y="349024"/>
                  <a:pt x="316918" y="384787"/>
                  <a:pt x="0" y="369332"/>
                </a:cubicBezTo>
                <a:cubicBezTo>
                  <a:pt x="-14084" y="270667"/>
                  <a:pt x="-16687" y="149337"/>
                  <a:pt x="0" y="0"/>
                </a:cubicBezTo>
                <a:close/>
              </a:path>
              <a:path w="4474452" h="369332" stroke="0" extrusionOk="0">
                <a:moveTo>
                  <a:pt x="0" y="0"/>
                </a:moveTo>
                <a:cubicBezTo>
                  <a:pt x="105429" y="-1098"/>
                  <a:pt x="283391" y="-20027"/>
                  <a:pt x="504974" y="0"/>
                </a:cubicBezTo>
                <a:cubicBezTo>
                  <a:pt x="726557" y="20027"/>
                  <a:pt x="993384" y="20263"/>
                  <a:pt x="1233670" y="0"/>
                </a:cubicBezTo>
                <a:cubicBezTo>
                  <a:pt x="1473956" y="-20263"/>
                  <a:pt x="1533767" y="-12193"/>
                  <a:pt x="1828133" y="0"/>
                </a:cubicBezTo>
                <a:cubicBezTo>
                  <a:pt x="2122499" y="12193"/>
                  <a:pt x="2256461" y="-26895"/>
                  <a:pt x="2467341" y="0"/>
                </a:cubicBezTo>
                <a:cubicBezTo>
                  <a:pt x="2678221" y="26895"/>
                  <a:pt x="2903034" y="20574"/>
                  <a:pt x="3196037" y="0"/>
                </a:cubicBezTo>
                <a:cubicBezTo>
                  <a:pt x="3489040" y="-20574"/>
                  <a:pt x="3720269" y="25126"/>
                  <a:pt x="3879989" y="0"/>
                </a:cubicBezTo>
                <a:cubicBezTo>
                  <a:pt x="4039709" y="-25126"/>
                  <a:pt x="4350701" y="-19588"/>
                  <a:pt x="4474452" y="0"/>
                </a:cubicBezTo>
                <a:cubicBezTo>
                  <a:pt x="4461773" y="76629"/>
                  <a:pt x="4486642" y="263023"/>
                  <a:pt x="4474452" y="369332"/>
                </a:cubicBezTo>
                <a:cubicBezTo>
                  <a:pt x="4172287" y="381380"/>
                  <a:pt x="4083218" y="363225"/>
                  <a:pt x="3835245" y="369332"/>
                </a:cubicBezTo>
                <a:cubicBezTo>
                  <a:pt x="3587272" y="375439"/>
                  <a:pt x="3365613" y="345379"/>
                  <a:pt x="3106548" y="369332"/>
                </a:cubicBezTo>
                <a:cubicBezTo>
                  <a:pt x="2847483" y="393285"/>
                  <a:pt x="2710050" y="345646"/>
                  <a:pt x="2601574" y="369332"/>
                </a:cubicBezTo>
                <a:cubicBezTo>
                  <a:pt x="2493098" y="393018"/>
                  <a:pt x="2164029" y="358208"/>
                  <a:pt x="2051856" y="369332"/>
                </a:cubicBezTo>
                <a:cubicBezTo>
                  <a:pt x="1939683" y="380456"/>
                  <a:pt x="1729459" y="380178"/>
                  <a:pt x="1457393" y="369332"/>
                </a:cubicBezTo>
                <a:cubicBezTo>
                  <a:pt x="1185327" y="358486"/>
                  <a:pt x="970926" y="399613"/>
                  <a:pt x="818186" y="369332"/>
                </a:cubicBezTo>
                <a:cubicBezTo>
                  <a:pt x="665446" y="339051"/>
                  <a:pt x="380666" y="354121"/>
                  <a:pt x="0" y="369332"/>
                </a:cubicBezTo>
                <a:cubicBezTo>
                  <a:pt x="-3092" y="242508"/>
                  <a:pt x="17757" y="87676"/>
                  <a:pt x="0" y="0"/>
                </a:cubicBezTo>
                <a:close/>
              </a:path>
            </a:pathLst>
          </a:custGeom>
          <a:solidFill>
            <a:srgbClr val="F2FFCD">
              <a:alpha val="80784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293870488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Cliquez sur le lien présent dans l’e-mail reçu.</a:t>
            </a:r>
            <a:endParaRPr lang="fr-FR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1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èle PPT 03 2020" id="{F6362790-832B-4F81-A74B-77D2150ED72C}" vid="{578326BE-1B48-43FF-902F-43CDD2B02CC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C23D696D86B948B95F1885E2099FB9" ma:contentTypeVersion="11" ma:contentTypeDescription="Create a new document." ma:contentTypeScope="" ma:versionID="09069efbb606fbe8d5c872bcd5b43b72">
  <xsd:schema xmlns:xsd="http://www.w3.org/2001/XMLSchema" xmlns:xs="http://www.w3.org/2001/XMLSchema" xmlns:p="http://schemas.microsoft.com/office/2006/metadata/properties" xmlns:ns3="d6b3385f-a39f-407e-91c7-892add0b2c61" xmlns:ns4="320d566c-cafe-4a82-91e8-444339742572" targetNamespace="http://schemas.microsoft.com/office/2006/metadata/properties" ma:root="true" ma:fieldsID="731c646c19cb1f7230676a6fc0d8c65e" ns3:_="" ns4:_="">
    <xsd:import namespace="d6b3385f-a39f-407e-91c7-892add0b2c61"/>
    <xsd:import namespace="320d566c-cafe-4a82-91e8-44433974257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b3385f-a39f-407e-91c7-892add0b2c6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0d566c-cafe-4a82-91e8-4443397425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7C1EE0-B537-4FEC-BEF9-C15C86B4DDB6}">
  <ds:schemaRefs>
    <ds:schemaRef ds:uri="http://purl.org/dc/terms/"/>
    <ds:schemaRef ds:uri="http://schemas.microsoft.com/office/infopath/2007/PartnerControls"/>
    <ds:schemaRef ds:uri="d6b3385f-a39f-407e-91c7-892add0b2c61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320d566c-cafe-4a82-91e8-444339742572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27EEE34-7CA2-49EC-B5E1-6F1797C05E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6b3385f-a39f-407e-91c7-892add0b2c61"/>
    <ds:schemaRef ds:uri="320d566c-cafe-4a82-91e8-4443397425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526E10E-F2AE-4BE9-9F8F-70A70BED3A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206</Words>
  <Application>Microsoft Office PowerPoint</Application>
  <PresentationFormat>Grand écran</PresentationFormat>
  <Paragraphs>1935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4" baseType="lpstr">
      <vt:lpstr>Arial</vt:lpstr>
      <vt:lpstr>Arial Narrow</vt:lpstr>
      <vt:lpstr>Calibri</vt:lpstr>
      <vt:lpstr>Century Gothic</vt:lpstr>
      <vt:lpstr>Freestyle Script</vt:lpstr>
      <vt:lpstr>Wingdings</vt:lpstr>
      <vt:lpstr>Wingdings 2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Cenpac vous offre 1 arbre  pour vous permettre de devenir acteur  d’une reforestation solidaire et durable…</dc:title>
  <dc:creator>Lea DIN</dc:creator>
  <cp:lastModifiedBy>Estelle MONCLER</cp:lastModifiedBy>
  <cp:revision>49</cp:revision>
  <dcterms:created xsi:type="dcterms:W3CDTF">2020-12-04T15:37:14Z</dcterms:created>
  <dcterms:modified xsi:type="dcterms:W3CDTF">2020-12-11T12:52:05Z</dcterms:modified>
</cp:coreProperties>
</file>