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522BF9-1545-40BC-BB55-BEC24B012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BB38AC-D316-481D-A303-E31AF2BDC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823014-24AF-42F0-91B5-77F8D5F81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AE6AF7-6B71-458D-8885-6005BCE3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0C237A-4ABE-4FD7-8EE8-7F2BC6623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4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2C05B0-AFC1-4A5F-8DD6-040661CF9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57F065-F5AE-4A87-B702-5CE0BBE94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C8ECB3-13C8-4907-8C7B-B11B176D4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2DD89-7B77-4B86-BE5C-12281B54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A54E0A-65F5-4834-8208-7AA722EB7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8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42D1D85-D8D2-44D8-B842-2A1378B5C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57F5E1-DAC5-4DDA-A6B1-CA6EC52FF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E6EE16-9AC8-4963-BA69-000EA4C7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269CF1-BC37-4544-A033-BF2C70DF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16525C-CC73-4E00-AFE3-312DE3A71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5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660C6-D72E-44F7-9024-5947723E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B3CDE9-B4F5-4C26-A1FE-2C7AE2F6E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1EB3B5-ABFF-4ADB-A8D0-4326E16A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F5AAFE-9FED-4CE2-BDF1-80B14CE3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B367ED-3C6F-44D8-B4AB-B36147C2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6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B8AB2A-47BF-4DE3-AC8B-D00C3288A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EC4900-EE0F-449B-BD80-D380D8924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F65615-553A-49EC-A81A-47DD2A16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35071D-01A7-444E-A697-D01E4964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48D538-8872-4DCF-A93B-04C8433C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7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9C6D70-FCBF-4D73-96F1-DF8C5E99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CF08F4-2057-4C63-85C5-B8E5D8E19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24E05A-7C5D-48DC-A65A-5DFAEB28B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0FB7D3-25A5-4111-943E-105BE00F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6741C1-405D-496B-9F41-06DA669D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F5B60C-A9E5-4C9D-BA40-86F3FA89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9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BA22FB-DB97-4D6C-B6C5-D53B6C7A3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DC9672-1890-46FF-9AD5-A2CCC8673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86E3DC-4557-473A-8222-2F4B98398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1AD496-A83E-4EB7-B084-81C235A1E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8F85C88-415A-429B-9A22-AC4B9E1B1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974C43-4A5D-450C-BEE8-377FF500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31A5DF1-0E2B-4632-A6B0-A898E6362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518AEC-66C6-4910-B25B-B3C48BBCD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5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D6C23B-A704-4BAF-86CA-FD9BFCD66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D3BAFBF-DC56-4322-BBEF-D3000FDD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28B58F8-71E2-4634-B1E5-EEA4CC37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DF3447-FD15-4961-B589-C3607D5B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2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21D5D7C-6567-47D2-A2F4-BF2AA3A2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255B61-ED0D-439D-A688-6E63A597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8FBC0E-66BF-4183-8CAC-0D5330AC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4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E5A69-DFB2-48D2-8739-793AAD478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B600A-9759-4934-A56C-9828FDFF5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AD1699-C322-4F39-8A66-D795FFD3F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A837E5-8682-4BE1-A6F4-C97FD1CCD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142E04-AA93-4633-9E47-AE70C232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3AEE22-7393-4B5F-9778-7D224FEE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CD92DD-FD1D-4656-B64A-14654F855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293D754-72EF-4557-9518-89B7C3B1D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682DD8-ED8E-4691-8888-3E7C9F472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349D76-2044-4537-A432-61F123282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C91FBE-3D9C-4666-A956-00F1D19A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B254E4-930E-47E4-9D29-68C7C81DE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9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03A257-DB16-40C0-A43B-D6D0444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8C40F2-DD4C-441F-B108-3FCE169D5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7809B6-4D6F-4626-AF63-5FE304D1A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E46C0-8294-43E7-A7E0-D8F83A2546C0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A6A17D-C328-4E8A-983A-8EB188DB0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3BD28B-BDD9-4E1F-8394-E2B87E107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9A5F9-4372-4C9C-BA42-235E078E2F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7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A1DD41B2-A896-43C9-B57B-8F87C1019554}"/>
              </a:ext>
            </a:extLst>
          </p:cNvPr>
          <p:cNvSpPr/>
          <p:nvPr/>
        </p:nvSpPr>
        <p:spPr>
          <a:xfrm>
            <a:off x="1827216" y="271651"/>
            <a:ext cx="1854926" cy="6618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Homme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700F804-AC98-4900-911C-C106F11441CA}"/>
              </a:ext>
            </a:extLst>
          </p:cNvPr>
          <p:cNvSpPr/>
          <p:nvPr/>
        </p:nvSpPr>
        <p:spPr>
          <a:xfrm>
            <a:off x="5155670" y="281462"/>
            <a:ext cx="1854926" cy="6618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50" dirty="0"/>
              <a:t>Femme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5FCBE36-E933-41D1-B8D9-C02CA2C9DE63}"/>
              </a:ext>
            </a:extLst>
          </p:cNvPr>
          <p:cNvSpPr/>
          <p:nvPr/>
        </p:nvSpPr>
        <p:spPr>
          <a:xfrm>
            <a:off x="8509860" y="270396"/>
            <a:ext cx="1854926" cy="6618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50" dirty="0"/>
              <a:t>Enfant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F2E0B22-77A6-4300-AD74-865B90989757}"/>
              </a:ext>
            </a:extLst>
          </p:cNvPr>
          <p:cNvSpPr/>
          <p:nvPr/>
        </p:nvSpPr>
        <p:spPr>
          <a:xfrm>
            <a:off x="3434281" y="1532517"/>
            <a:ext cx="2034266" cy="905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Vêtements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7974BBD-9EAB-457D-A973-B4287AB7FC61}"/>
              </a:ext>
            </a:extLst>
          </p:cNvPr>
          <p:cNvSpPr/>
          <p:nvPr/>
        </p:nvSpPr>
        <p:spPr>
          <a:xfrm>
            <a:off x="7350034" y="1455668"/>
            <a:ext cx="2409087" cy="905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Equipements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9AF3115-2646-4249-80AB-7FC56671F8BA}"/>
              </a:ext>
            </a:extLst>
          </p:cNvPr>
          <p:cNvSpPr/>
          <p:nvPr/>
        </p:nvSpPr>
        <p:spPr>
          <a:xfrm>
            <a:off x="275477" y="2361359"/>
            <a:ext cx="1171302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Short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F3FBB7CC-A7C8-49AE-8AAC-EA85DB038147}"/>
              </a:ext>
            </a:extLst>
          </p:cNvPr>
          <p:cNvSpPr/>
          <p:nvPr/>
        </p:nvSpPr>
        <p:spPr>
          <a:xfrm>
            <a:off x="230999" y="3060377"/>
            <a:ext cx="2125252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Chaussette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806E6171-FD8F-469C-BBF3-DDEE18C3C620}"/>
              </a:ext>
            </a:extLst>
          </p:cNvPr>
          <p:cNvSpPr/>
          <p:nvPr/>
        </p:nvSpPr>
        <p:spPr>
          <a:xfrm>
            <a:off x="306379" y="3833433"/>
            <a:ext cx="2125252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Chaussure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99EE9FAA-C234-47B9-99A2-51DC425CFCFD}"/>
              </a:ext>
            </a:extLst>
          </p:cNvPr>
          <p:cNvSpPr/>
          <p:nvPr/>
        </p:nvSpPr>
        <p:spPr>
          <a:xfrm>
            <a:off x="546858" y="4569724"/>
            <a:ext cx="1854926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T-shirt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C104BCCC-8407-4483-ABF5-57C7F76E795E}"/>
              </a:ext>
            </a:extLst>
          </p:cNvPr>
          <p:cNvSpPr/>
          <p:nvPr/>
        </p:nvSpPr>
        <p:spPr>
          <a:xfrm>
            <a:off x="1262614" y="5338796"/>
            <a:ext cx="1854926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Serviette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DE292943-56A5-41AE-9A2C-69EFDC522DEA}"/>
              </a:ext>
            </a:extLst>
          </p:cNvPr>
          <p:cNvSpPr/>
          <p:nvPr/>
        </p:nvSpPr>
        <p:spPr>
          <a:xfrm>
            <a:off x="3008048" y="5115213"/>
            <a:ext cx="1602056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Pull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186857D7-FA94-4110-A21B-F8F4F884B173}"/>
              </a:ext>
            </a:extLst>
          </p:cNvPr>
          <p:cNvSpPr/>
          <p:nvPr/>
        </p:nvSpPr>
        <p:spPr>
          <a:xfrm>
            <a:off x="3959124" y="4569724"/>
            <a:ext cx="1596825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Veste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CAC91D35-C988-4BA8-ADEA-B1BB4F3EE0A1}"/>
              </a:ext>
            </a:extLst>
          </p:cNvPr>
          <p:cNvSpPr/>
          <p:nvPr/>
        </p:nvSpPr>
        <p:spPr>
          <a:xfrm>
            <a:off x="5423369" y="3185866"/>
            <a:ext cx="1854926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Gourde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82D913DC-7AF8-4F60-8CDF-8D060406B6DC}"/>
              </a:ext>
            </a:extLst>
          </p:cNvPr>
          <p:cNvSpPr/>
          <p:nvPr/>
        </p:nvSpPr>
        <p:spPr>
          <a:xfrm>
            <a:off x="7532596" y="5114899"/>
            <a:ext cx="975357" cy="4593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Bois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9C5A765B-EE68-438B-9BCF-A3F858872341}"/>
              </a:ext>
            </a:extLst>
          </p:cNvPr>
          <p:cNvSpPr/>
          <p:nvPr/>
        </p:nvSpPr>
        <p:spPr>
          <a:xfrm>
            <a:off x="5992594" y="4519175"/>
            <a:ext cx="2211459" cy="585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Revêtement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171D26DB-3341-4061-92D0-B26572B78832}"/>
              </a:ext>
            </a:extLst>
          </p:cNvPr>
          <p:cNvSpPr/>
          <p:nvPr/>
        </p:nvSpPr>
        <p:spPr>
          <a:xfrm>
            <a:off x="8426339" y="5989959"/>
            <a:ext cx="975357" cy="4593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Filet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85B0E66-41C3-43E1-B59C-D64B2BA6E47C}"/>
              </a:ext>
            </a:extLst>
          </p:cNvPr>
          <p:cNvSpPr/>
          <p:nvPr/>
        </p:nvSpPr>
        <p:spPr>
          <a:xfrm>
            <a:off x="9095833" y="5603501"/>
            <a:ext cx="1004589" cy="407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Balle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BE80D99A-E186-49F0-869D-16D19AE6A2F3}"/>
              </a:ext>
            </a:extLst>
          </p:cNvPr>
          <p:cNvSpPr/>
          <p:nvPr/>
        </p:nvSpPr>
        <p:spPr>
          <a:xfrm>
            <a:off x="10116287" y="5845680"/>
            <a:ext cx="1329884" cy="4593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Table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C9D12703-A050-4535-B075-DADFD61BF790}"/>
              </a:ext>
            </a:extLst>
          </p:cNvPr>
          <p:cNvSpPr/>
          <p:nvPr/>
        </p:nvSpPr>
        <p:spPr>
          <a:xfrm>
            <a:off x="10827941" y="5347685"/>
            <a:ext cx="1205008" cy="4593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Robot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34D48ACB-3A9C-4EEE-8D79-4B41C4638E8B}"/>
              </a:ext>
            </a:extLst>
          </p:cNvPr>
          <p:cNvSpPr/>
          <p:nvPr/>
        </p:nvSpPr>
        <p:spPr>
          <a:xfrm>
            <a:off x="10640280" y="2970872"/>
            <a:ext cx="1058098" cy="429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Colle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0A9671DB-0B69-4D6F-BB06-A54834C80944}"/>
              </a:ext>
            </a:extLst>
          </p:cNvPr>
          <p:cNvSpPr/>
          <p:nvPr/>
        </p:nvSpPr>
        <p:spPr>
          <a:xfrm>
            <a:off x="7951534" y="5595326"/>
            <a:ext cx="818609" cy="407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  <a:r>
              <a:rPr lang="fr-FR" sz="2150" dirty="0"/>
              <a:t>a</a:t>
            </a:r>
            <a:r>
              <a:rPr lang="fr-FR" dirty="0"/>
              <a:t>c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9F2AE5E1-665D-40F6-A378-28DD27DB3B2F}"/>
              </a:ext>
            </a:extLst>
          </p:cNvPr>
          <p:cNvSpPr/>
          <p:nvPr/>
        </p:nvSpPr>
        <p:spPr>
          <a:xfrm>
            <a:off x="5486845" y="3857557"/>
            <a:ext cx="2065496" cy="585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Chaussette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2C727838-CA22-4B74-B1D7-B955E67CC2F6}"/>
              </a:ext>
            </a:extLst>
          </p:cNvPr>
          <p:cNvSpPr/>
          <p:nvPr/>
        </p:nvSpPr>
        <p:spPr>
          <a:xfrm>
            <a:off x="10378992" y="4126258"/>
            <a:ext cx="1580674" cy="6471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150" dirty="0"/>
              <a:t>Corde à sauter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299D45A8-F3D5-4E34-A1CA-7D0A6839E685}"/>
              </a:ext>
            </a:extLst>
          </p:cNvPr>
          <p:cNvCxnSpPr>
            <a:cxnSpLocks/>
            <a:stCxn id="4" idx="5"/>
            <a:endCxn id="8" idx="0"/>
          </p:cNvCxnSpPr>
          <p:nvPr/>
        </p:nvCxnSpPr>
        <p:spPr>
          <a:xfrm>
            <a:off x="3410494" y="836576"/>
            <a:ext cx="1040920" cy="69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8121994D-4C33-4B83-8BEB-3A6A3A314627}"/>
              </a:ext>
            </a:extLst>
          </p:cNvPr>
          <p:cNvCxnSpPr>
            <a:cxnSpLocks/>
            <a:stCxn id="6" idx="4"/>
            <a:endCxn id="8" idx="0"/>
          </p:cNvCxnSpPr>
          <p:nvPr/>
        </p:nvCxnSpPr>
        <p:spPr>
          <a:xfrm flipH="1">
            <a:off x="4451414" y="943313"/>
            <a:ext cx="1631719" cy="589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CA254544-BCB4-4567-A232-8FA9D11FE684}"/>
              </a:ext>
            </a:extLst>
          </p:cNvPr>
          <p:cNvCxnSpPr>
            <a:cxnSpLocks/>
            <a:stCxn id="4" idx="5"/>
            <a:endCxn id="9" idx="0"/>
          </p:cNvCxnSpPr>
          <p:nvPr/>
        </p:nvCxnSpPr>
        <p:spPr>
          <a:xfrm>
            <a:off x="3410494" y="836576"/>
            <a:ext cx="5144084" cy="619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2B328F74-D9CC-43F3-BCA1-A64FB0C52263}"/>
              </a:ext>
            </a:extLst>
          </p:cNvPr>
          <p:cNvCxnSpPr>
            <a:cxnSpLocks/>
            <a:stCxn id="6" idx="4"/>
            <a:endCxn id="9" idx="0"/>
          </p:cNvCxnSpPr>
          <p:nvPr/>
        </p:nvCxnSpPr>
        <p:spPr>
          <a:xfrm>
            <a:off x="6083133" y="943313"/>
            <a:ext cx="2471445" cy="512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A6880C5A-805C-4D98-9298-603F1E22E80F}"/>
              </a:ext>
            </a:extLst>
          </p:cNvPr>
          <p:cNvCxnSpPr>
            <a:cxnSpLocks/>
            <a:stCxn id="7" idx="4"/>
            <a:endCxn id="9" idx="0"/>
          </p:cNvCxnSpPr>
          <p:nvPr/>
        </p:nvCxnSpPr>
        <p:spPr>
          <a:xfrm flipH="1">
            <a:off x="8554578" y="932247"/>
            <a:ext cx="882745" cy="523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440B2A6F-7F84-41CF-B7CB-E174D5B332E8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 flipH="1">
            <a:off x="4451414" y="932247"/>
            <a:ext cx="4985909" cy="600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2F1881E6-50E1-4808-A2B5-3006259C3C40}"/>
              </a:ext>
            </a:extLst>
          </p:cNvPr>
          <p:cNvCxnSpPr>
            <a:cxnSpLocks/>
            <a:stCxn id="8" idx="3"/>
            <a:endCxn id="10" idx="7"/>
          </p:cNvCxnSpPr>
          <p:nvPr/>
        </p:nvCxnSpPr>
        <p:spPr>
          <a:xfrm flipH="1">
            <a:off x="1275246" y="2305573"/>
            <a:ext cx="2456946" cy="14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9212DCD9-6F60-49CE-BEB9-FC98C857BB89}"/>
              </a:ext>
            </a:extLst>
          </p:cNvPr>
          <p:cNvCxnSpPr>
            <a:cxnSpLocks/>
            <a:stCxn id="8" idx="3"/>
            <a:endCxn id="12" idx="7"/>
          </p:cNvCxnSpPr>
          <p:nvPr/>
        </p:nvCxnSpPr>
        <p:spPr>
          <a:xfrm flipH="1">
            <a:off x="2045015" y="2305573"/>
            <a:ext cx="1687177" cy="840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A1BAF95-3A94-47C2-A4B1-8A5DC1E5402C}"/>
              </a:ext>
            </a:extLst>
          </p:cNvPr>
          <p:cNvCxnSpPr>
            <a:cxnSpLocks/>
            <a:stCxn id="8" idx="3"/>
            <a:endCxn id="13" idx="7"/>
          </p:cNvCxnSpPr>
          <p:nvPr/>
        </p:nvCxnSpPr>
        <p:spPr>
          <a:xfrm flipH="1">
            <a:off x="2120395" y="2305573"/>
            <a:ext cx="1611797" cy="1613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E5F4C524-B9D6-49BE-89B4-3289EA456098}"/>
              </a:ext>
            </a:extLst>
          </p:cNvPr>
          <p:cNvCxnSpPr>
            <a:cxnSpLocks/>
            <a:stCxn id="8" idx="3"/>
            <a:endCxn id="14" idx="7"/>
          </p:cNvCxnSpPr>
          <p:nvPr/>
        </p:nvCxnSpPr>
        <p:spPr>
          <a:xfrm flipH="1">
            <a:off x="2130136" y="2305573"/>
            <a:ext cx="1602056" cy="23499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9A59914F-DD5B-42B2-9113-B3DE0D60620A}"/>
              </a:ext>
            </a:extLst>
          </p:cNvPr>
          <p:cNvCxnSpPr>
            <a:cxnSpLocks/>
            <a:stCxn id="8" idx="3"/>
            <a:endCxn id="15" idx="0"/>
          </p:cNvCxnSpPr>
          <p:nvPr/>
        </p:nvCxnSpPr>
        <p:spPr>
          <a:xfrm flipH="1">
            <a:off x="2190077" y="2305573"/>
            <a:ext cx="1542115" cy="3033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A1C63B9C-8D9A-4C88-A06A-34B3150B3D24}"/>
              </a:ext>
            </a:extLst>
          </p:cNvPr>
          <p:cNvCxnSpPr>
            <a:cxnSpLocks/>
            <a:stCxn id="8" idx="3"/>
            <a:endCxn id="16" idx="1"/>
          </p:cNvCxnSpPr>
          <p:nvPr/>
        </p:nvCxnSpPr>
        <p:spPr>
          <a:xfrm flipH="1">
            <a:off x="3242664" y="2305573"/>
            <a:ext cx="489528" cy="2895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4F74FEFB-2647-4058-BC28-9086BA8EA63B}"/>
              </a:ext>
            </a:extLst>
          </p:cNvPr>
          <p:cNvCxnSpPr>
            <a:cxnSpLocks/>
            <a:stCxn id="8" idx="3"/>
            <a:endCxn id="17" idx="0"/>
          </p:cNvCxnSpPr>
          <p:nvPr/>
        </p:nvCxnSpPr>
        <p:spPr>
          <a:xfrm>
            <a:off x="3732192" y="2305573"/>
            <a:ext cx="1025345" cy="2264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9534E94B-7080-4E6C-9870-D68AAA43D79A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 flipH="1">
            <a:off x="6350832" y="2228724"/>
            <a:ext cx="3055486" cy="957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36C15165-F13B-42D1-AF2C-2563EA224331}"/>
              </a:ext>
            </a:extLst>
          </p:cNvPr>
          <p:cNvCxnSpPr>
            <a:cxnSpLocks/>
            <a:stCxn id="9" idx="5"/>
            <a:endCxn id="28" idx="7"/>
          </p:cNvCxnSpPr>
          <p:nvPr/>
        </p:nvCxnSpPr>
        <p:spPr>
          <a:xfrm flipH="1">
            <a:off x="7249856" y="2228724"/>
            <a:ext cx="2156462" cy="1714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5DCE25CD-C1E4-4339-93CD-17EA1F0D56B8}"/>
              </a:ext>
            </a:extLst>
          </p:cNvPr>
          <p:cNvCxnSpPr>
            <a:cxnSpLocks/>
            <a:stCxn id="9" idx="5"/>
            <a:endCxn id="21" idx="7"/>
          </p:cNvCxnSpPr>
          <p:nvPr/>
        </p:nvCxnSpPr>
        <p:spPr>
          <a:xfrm flipH="1">
            <a:off x="7880192" y="2228724"/>
            <a:ext cx="1526126" cy="2376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95F0B4ED-6FCE-4860-BD70-360832191882}"/>
              </a:ext>
            </a:extLst>
          </p:cNvPr>
          <p:cNvCxnSpPr>
            <a:cxnSpLocks/>
            <a:stCxn id="9" idx="5"/>
            <a:endCxn id="20" idx="7"/>
          </p:cNvCxnSpPr>
          <p:nvPr/>
        </p:nvCxnSpPr>
        <p:spPr>
          <a:xfrm flipH="1">
            <a:off x="8365115" y="2228724"/>
            <a:ext cx="1041203" cy="2953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A37FB542-2B35-4FF7-B926-A94BEACEB512}"/>
              </a:ext>
            </a:extLst>
          </p:cNvPr>
          <p:cNvCxnSpPr>
            <a:cxnSpLocks/>
            <a:stCxn id="9" idx="5"/>
            <a:endCxn id="27" idx="7"/>
          </p:cNvCxnSpPr>
          <p:nvPr/>
        </p:nvCxnSpPr>
        <p:spPr>
          <a:xfrm flipH="1">
            <a:off x="8650260" y="2228724"/>
            <a:ext cx="756058" cy="342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E9B96EDF-605C-4882-B5C1-D2B1864C20AE}"/>
              </a:ext>
            </a:extLst>
          </p:cNvPr>
          <p:cNvCxnSpPr>
            <a:cxnSpLocks/>
            <a:stCxn id="9" idx="5"/>
            <a:endCxn id="29" idx="1"/>
          </p:cNvCxnSpPr>
          <p:nvPr/>
        </p:nvCxnSpPr>
        <p:spPr>
          <a:xfrm>
            <a:off x="9406318" y="2228724"/>
            <a:ext cx="1204158" cy="1992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DE473FCF-F3CF-4B8F-9462-80D945F6274F}"/>
              </a:ext>
            </a:extLst>
          </p:cNvPr>
          <p:cNvCxnSpPr>
            <a:cxnSpLocks/>
            <a:stCxn id="9" idx="5"/>
            <a:endCxn id="22" idx="0"/>
          </p:cNvCxnSpPr>
          <p:nvPr/>
        </p:nvCxnSpPr>
        <p:spPr>
          <a:xfrm flipH="1">
            <a:off x="8914018" y="2228724"/>
            <a:ext cx="492300" cy="3761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DF79D010-B777-4123-AA04-932CB359A9BD}"/>
              </a:ext>
            </a:extLst>
          </p:cNvPr>
          <p:cNvCxnSpPr>
            <a:cxnSpLocks/>
            <a:stCxn id="9" idx="5"/>
            <a:endCxn id="23" idx="1"/>
          </p:cNvCxnSpPr>
          <p:nvPr/>
        </p:nvCxnSpPr>
        <p:spPr>
          <a:xfrm flipH="1">
            <a:off x="9242952" y="2228724"/>
            <a:ext cx="163366" cy="3434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44BD128A-3899-491D-818C-0D827C8A9365}"/>
              </a:ext>
            </a:extLst>
          </p:cNvPr>
          <p:cNvCxnSpPr>
            <a:cxnSpLocks/>
            <a:stCxn id="9" idx="5"/>
            <a:endCxn id="24" idx="1"/>
          </p:cNvCxnSpPr>
          <p:nvPr/>
        </p:nvCxnSpPr>
        <p:spPr>
          <a:xfrm>
            <a:off x="9406318" y="2228724"/>
            <a:ext cx="904726" cy="3684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3E31D875-B566-465E-9868-52939231EAA7}"/>
              </a:ext>
            </a:extLst>
          </p:cNvPr>
          <p:cNvCxnSpPr>
            <a:cxnSpLocks/>
            <a:stCxn id="9" idx="5"/>
            <a:endCxn id="25" idx="2"/>
          </p:cNvCxnSpPr>
          <p:nvPr/>
        </p:nvCxnSpPr>
        <p:spPr>
          <a:xfrm>
            <a:off x="9406318" y="2228724"/>
            <a:ext cx="1421623" cy="334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740DD6AD-54BD-4013-BAB3-345D20685FA4}"/>
              </a:ext>
            </a:extLst>
          </p:cNvPr>
          <p:cNvCxnSpPr>
            <a:cxnSpLocks/>
            <a:stCxn id="9" idx="5"/>
            <a:endCxn id="26" idx="2"/>
          </p:cNvCxnSpPr>
          <p:nvPr/>
        </p:nvCxnSpPr>
        <p:spPr>
          <a:xfrm>
            <a:off x="9406318" y="2228724"/>
            <a:ext cx="1233962" cy="957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67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F721DBDD-927C-4534-ADA3-732E6FC8095A}"/>
              </a:ext>
            </a:extLst>
          </p:cNvPr>
          <p:cNvSpPr/>
          <p:nvPr/>
        </p:nvSpPr>
        <p:spPr>
          <a:xfrm>
            <a:off x="4789825" y="2555939"/>
            <a:ext cx="2204792" cy="1056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User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E0D841C-A67E-4A0B-B69F-D62A7796DD5F}"/>
              </a:ext>
            </a:extLst>
          </p:cNvPr>
          <p:cNvSpPr/>
          <p:nvPr/>
        </p:nvSpPr>
        <p:spPr>
          <a:xfrm>
            <a:off x="8890717" y="4437057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Role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A5C52DC-663B-4087-954D-8088BF2D1710}"/>
              </a:ext>
            </a:extLst>
          </p:cNvPr>
          <p:cNvSpPr/>
          <p:nvPr/>
        </p:nvSpPr>
        <p:spPr>
          <a:xfrm>
            <a:off x="8150652" y="5153010"/>
            <a:ext cx="1555991" cy="7442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Phone</a:t>
            </a:r>
            <a:endParaRPr lang="en-US" sz="2200" b="1" noProof="1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DE68514-FA51-4B66-B77B-D6411BB40346}"/>
              </a:ext>
            </a:extLst>
          </p:cNvPr>
          <p:cNvSpPr/>
          <p:nvPr/>
        </p:nvSpPr>
        <p:spPr>
          <a:xfrm>
            <a:off x="2749552" y="5614933"/>
            <a:ext cx="2397547" cy="6934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Additionnal_address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34ABCCF-F29E-427B-BDFF-28847A8897C2}"/>
              </a:ext>
            </a:extLst>
          </p:cNvPr>
          <p:cNvSpPr/>
          <p:nvPr/>
        </p:nvSpPr>
        <p:spPr>
          <a:xfrm>
            <a:off x="1078274" y="4920204"/>
            <a:ext cx="224784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Postal_code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77CD9356-0A07-4C76-86B6-507A2F93A3D0}"/>
              </a:ext>
            </a:extLst>
          </p:cNvPr>
          <p:cNvSpPr/>
          <p:nvPr/>
        </p:nvSpPr>
        <p:spPr>
          <a:xfrm>
            <a:off x="1110324" y="3063245"/>
            <a:ext cx="1702988" cy="77137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Country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B5D33CD-EC68-49E3-8F2F-BDE5096F4FA6}"/>
              </a:ext>
            </a:extLst>
          </p:cNvPr>
          <p:cNvSpPr/>
          <p:nvPr/>
        </p:nvSpPr>
        <p:spPr>
          <a:xfrm>
            <a:off x="760551" y="1834393"/>
            <a:ext cx="2664874" cy="98177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Picture_profil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0708E758-0A74-4432-AB2E-65F60C72889B}"/>
              </a:ext>
            </a:extLst>
          </p:cNvPr>
          <p:cNvSpPr/>
          <p:nvPr/>
        </p:nvSpPr>
        <p:spPr>
          <a:xfrm>
            <a:off x="1276362" y="859393"/>
            <a:ext cx="2664874" cy="711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Creation_datetime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E2FA5BF1-1C9E-4E24-99D6-942D2E181C1B}"/>
              </a:ext>
            </a:extLst>
          </p:cNvPr>
          <p:cNvSpPr/>
          <p:nvPr/>
        </p:nvSpPr>
        <p:spPr>
          <a:xfrm>
            <a:off x="7327744" y="456269"/>
            <a:ext cx="2101555" cy="6463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Lastname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A8ABD62D-41B0-41FD-A2EC-1A8125B39A85}"/>
              </a:ext>
            </a:extLst>
          </p:cNvPr>
          <p:cNvCxnSpPr>
            <a:cxnSpLocks/>
            <a:stCxn id="5" idx="2"/>
            <a:endCxn id="19" idx="6"/>
          </p:cNvCxnSpPr>
          <p:nvPr/>
        </p:nvCxnSpPr>
        <p:spPr>
          <a:xfrm flipH="1">
            <a:off x="2813312" y="3084029"/>
            <a:ext cx="1976513" cy="36490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AD2B50AA-942D-4085-AC35-0161FBCBA9E0}"/>
              </a:ext>
            </a:extLst>
          </p:cNvPr>
          <p:cNvCxnSpPr>
            <a:cxnSpLocks/>
            <a:stCxn id="5" idx="3"/>
            <a:endCxn id="49" idx="6"/>
          </p:cNvCxnSpPr>
          <p:nvPr/>
        </p:nvCxnSpPr>
        <p:spPr>
          <a:xfrm flipH="1">
            <a:off x="2839041" y="3457444"/>
            <a:ext cx="2273668" cy="94500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922BE30-DFA7-47C1-BF9B-CC2E1B08DF2D}"/>
              </a:ext>
            </a:extLst>
          </p:cNvPr>
          <p:cNvCxnSpPr>
            <a:cxnSpLocks/>
            <a:stCxn id="5" idx="3"/>
            <a:endCxn id="17" idx="7"/>
          </p:cNvCxnSpPr>
          <p:nvPr/>
        </p:nvCxnSpPr>
        <p:spPr>
          <a:xfrm flipH="1">
            <a:off x="2996928" y="3457444"/>
            <a:ext cx="2115781" cy="155134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CCFDFAB-B383-4695-BF82-42ED02C7335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3828078" y="3457444"/>
            <a:ext cx="1284631" cy="222254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BAFAA72-4571-43EC-85DF-33F85D484D04}"/>
              </a:ext>
            </a:extLst>
          </p:cNvPr>
          <p:cNvCxnSpPr>
            <a:cxnSpLocks/>
            <a:stCxn id="5" idx="4"/>
            <a:endCxn id="63" idx="0"/>
          </p:cNvCxnSpPr>
          <p:nvPr/>
        </p:nvCxnSpPr>
        <p:spPr>
          <a:xfrm>
            <a:off x="5892221" y="3612118"/>
            <a:ext cx="944509" cy="2067874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79ECF317-5C54-43C7-AFBA-D90A105A7031}"/>
              </a:ext>
            </a:extLst>
          </p:cNvPr>
          <p:cNvCxnSpPr>
            <a:cxnSpLocks/>
            <a:stCxn id="5" idx="4"/>
            <a:endCxn id="14" idx="1"/>
          </p:cNvCxnSpPr>
          <p:nvPr/>
        </p:nvCxnSpPr>
        <p:spPr>
          <a:xfrm>
            <a:off x="5892221" y="3612118"/>
            <a:ext cx="2486301" cy="164987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63E100E3-11A5-4B9F-BD03-B064D8C1B628}"/>
              </a:ext>
            </a:extLst>
          </p:cNvPr>
          <p:cNvCxnSpPr>
            <a:cxnSpLocks/>
            <a:stCxn id="5" idx="5"/>
            <a:endCxn id="10" idx="2"/>
          </p:cNvCxnSpPr>
          <p:nvPr/>
        </p:nvCxnSpPr>
        <p:spPr>
          <a:xfrm>
            <a:off x="6671733" y="3457444"/>
            <a:ext cx="2218984" cy="128206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665C9A7D-091B-4416-AE26-6046F4755B59}"/>
              </a:ext>
            </a:extLst>
          </p:cNvPr>
          <p:cNvCxnSpPr>
            <a:cxnSpLocks/>
            <a:stCxn id="5" idx="6"/>
            <a:endCxn id="57" idx="2"/>
          </p:cNvCxnSpPr>
          <p:nvPr/>
        </p:nvCxnSpPr>
        <p:spPr>
          <a:xfrm>
            <a:off x="6994617" y="3084029"/>
            <a:ext cx="1898876" cy="66736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8A37BAFF-0E2D-486C-BAF3-7299BBC2F228}"/>
              </a:ext>
            </a:extLst>
          </p:cNvPr>
          <p:cNvCxnSpPr>
            <a:cxnSpLocks/>
            <a:stCxn id="5" idx="7"/>
            <a:endCxn id="59" idx="2"/>
          </p:cNvCxnSpPr>
          <p:nvPr/>
        </p:nvCxnSpPr>
        <p:spPr>
          <a:xfrm>
            <a:off x="6671733" y="2710613"/>
            <a:ext cx="2218984" cy="10434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2F33DBF4-769F-45E1-B9D4-EEB8B935FC4B}"/>
              </a:ext>
            </a:extLst>
          </p:cNvPr>
          <p:cNvCxnSpPr>
            <a:cxnSpLocks/>
            <a:stCxn id="5" idx="7"/>
            <a:endCxn id="55" idx="3"/>
          </p:cNvCxnSpPr>
          <p:nvPr/>
        </p:nvCxnSpPr>
        <p:spPr>
          <a:xfrm flipV="1">
            <a:off x="6671733" y="2070109"/>
            <a:ext cx="1915659" cy="640504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63506F3E-BCF8-4729-A67A-1E57BEB0BCA9}"/>
              </a:ext>
            </a:extLst>
          </p:cNvPr>
          <p:cNvCxnSpPr>
            <a:cxnSpLocks/>
            <a:stCxn id="5" idx="7"/>
            <a:endCxn id="24" idx="3"/>
          </p:cNvCxnSpPr>
          <p:nvPr/>
        </p:nvCxnSpPr>
        <p:spPr>
          <a:xfrm flipV="1">
            <a:off x="6671733" y="1007981"/>
            <a:ext cx="963777" cy="170263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CC665D00-D50C-430F-81C8-CDEF9A0C6436}"/>
              </a:ext>
            </a:extLst>
          </p:cNvPr>
          <p:cNvCxnSpPr>
            <a:cxnSpLocks/>
            <a:stCxn id="5" idx="0"/>
            <a:endCxn id="53" idx="4"/>
          </p:cNvCxnSpPr>
          <p:nvPr/>
        </p:nvCxnSpPr>
        <p:spPr>
          <a:xfrm flipV="1">
            <a:off x="5892221" y="811298"/>
            <a:ext cx="257651" cy="174464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33A6ED13-53A5-4399-A527-25510072D169}"/>
              </a:ext>
            </a:extLst>
          </p:cNvPr>
          <p:cNvCxnSpPr>
            <a:cxnSpLocks/>
            <a:stCxn id="5" idx="0"/>
            <a:endCxn id="51" idx="4"/>
          </p:cNvCxnSpPr>
          <p:nvPr/>
        </p:nvCxnSpPr>
        <p:spPr>
          <a:xfrm flipH="1" flipV="1">
            <a:off x="4033425" y="863629"/>
            <a:ext cx="1858796" cy="169231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85CED05C-50CC-4AF4-BD03-E78485DFD911}"/>
              </a:ext>
            </a:extLst>
          </p:cNvPr>
          <p:cNvCxnSpPr>
            <a:cxnSpLocks/>
            <a:stCxn id="5" idx="1"/>
            <a:endCxn id="21" idx="5"/>
          </p:cNvCxnSpPr>
          <p:nvPr/>
        </p:nvCxnSpPr>
        <p:spPr>
          <a:xfrm flipH="1" flipV="1">
            <a:off x="3550974" y="1467038"/>
            <a:ext cx="1561735" cy="124357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A33B159B-C628-4D01-B664-BA60AC62B06F}"/>
              </a:ext>
            </a:extLst>
          </p:cNvPr>
          <p:cNvCxnSpPr>
            <a:cxnSpLocks/>
            <a:stCxn id="5" idx="1"/>
            <a:endCxn id="20" idx="6"/>
          </p:cNvCxnSpPr>
          <p:nvPr/>
        </p:nvCxnSpPr>
        <p:spPr>
          <a:xfrm flipH="1" flipV="1">
            <a:off x="3425425" y="2325281"/>
            <a:ext cx="1687284" cy="38533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C2114A6C-D59F-4F08-969E-CB2E620E343E}"/>
              </a:ext>
            </a:extLst>
          </p:cNvPr>
          <p:cNvSpPr/>
          <p:nvPr/>
        </p:nvSpPr>
        <p:spPr>
          <a:xfrm>
            <a:off x="1207188" y="4099991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City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B54E23D6-AB61-46D9-B8E3-071CA74B775F}"/>
              </a:ext>
            </a:extLst>
          </p:cNvPr>
          <p:cNvSpPr/>
          <p:nvPr/>
        </p:nvSpPr>
        <p:spPr>
          <a:xfrm>
            <a:off x="3051464" y="258718"/>
            <a:ext cx="1963922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Username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3E7C2C1-73A6-45BF-A527-342BA4882FE2}"/>
              </a:ext>
            </a:extLst>
          </p:cNvPr>
          <p:cNvSpPr/>
          <p:nvPr/>
        </p:nvSpPr>
        <p:spPr>
          <a:xfrm>
            <a:off x="5167911" y="206387"/>
            <a:ext cx="1963922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Firstname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60E14A23-5C0E-4B73-8D10-8F40682E76F0}"/>
              </a:ext>
            </a:extLst>
          </p:cNvPr>
          <p:cNvSpPr/>
          <p:nvPr/>
        </p:nvSpPr>
        <p:spPr>
          <a:xfrm>
            <a:off x="8123783" y="1285309"/>
            <a:ext cx="3165720" cy="91945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Update_datetime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736340FA-858D-4690-AC84-8B98FAB96647}"/>
              </a:ext>
            </a:extLst>
          </p:cNvPr>
          <p:cNvSpPr/>
          <p:nvPr/>
        </p:nvSpPr>
        <p:spPr>
          <a:xfrm>
            <a:off x="8893493" y="3448933"/>
            <a:ext cx="2022146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Password</a:t>
            </a:r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44EBF151-20DC-476E-B336-972D0B26B165}"/>
              </a:ext>
            </a:extLst>
          </p:cNvPr>
          <p:cNvSpPr/>
          <p:nvPr/>
        </p:nvSpPr>
        <p:spPr>
          <a:xfrm>
            <a:off x="8890717" y="2512498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Email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48E3DA6C-3BEB-4307-B57F-4B5F63846350}"/>
              </a:ext>
            </a:extLst>
          </p:cNvPr>
          <p:cNvSpPr/>
          <p:nvPr/>
        </p:nvSpPr>
        <p:spPr>
          <a:xfrm>
            <a:off x="5459931" y="5679992"/>
            <a:ext cx="2753597" cy="7442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Postal_address</a:t>
            </a:r>
          </a:p>
        </p:txBody>
      </p:sp>
    </p:spTree>
    <p:extLst>
      <p:ext uri="{BB962C8B-B14F-4D97-AF65-F5344CB8AC3E}">
        <p14:creationId xmlns:p14="http://schemas.microsoft.com/office/powerpoint/2010/main" val="165293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F721DBDD-927C-4534-ADA3-732E6FC8095A}"/>
              </a:ext>
            </a:extLst>
          </p:cNvPr>
          <p:cNvSpPr/>
          <p:nvPr/>
        </p:nvSpPr>
        <p:spPr>
          <a:xfrm>
            <a:off x="4789825" y="2555939"/>
            <a:ext cx="2204792" cy="1056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Product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E0D841C-A67E-4A0B-B69F-D62A7796DD5F}"/>
              </a:ext>
            </a:extLst>
          </p:cNvPr>
          <p:cNvSpPr/>
          <p:nvPr/>
        </p:nvSpPr>
        <p:spPr>
          <a:xfrm>
            <a:off x="8890717" y="3647196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Size_id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A5C52DC-663B-4087-954D-8088BF2D1710}"/>
              </a:ext>
            </a:extLst>
          </p:cNvPr>
          <p:cNvSpPr/>
          <p:nvPr/>
        </p:nvSpPr>
        <p:spPr>
          <a:xfrm>
            <a:off x="5816338" y="5666284"/>
            <a:ext cx="2992103" cy="89016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Color_secondary_id</a:t>
            </a:r>
            <a:endParaRPr lang="en-US" sz="2200" b="1" noProof="1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DE68514-FA51-4B66-B77B-D6411BB40346}"/>
              </a:ext>
            </a:extLst>
          </p:cNvPr>
          <p:cNvSpPr/>
          <p:nvPr/>
        </p:nvSpPr>
        <p:spPr>
          <a:xfrm>
            <a:off x="2038526" y="5509524"/>
            <a:ext cx="2029325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Quality_id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34ABCCF-F29E-427B-BDFF-28847A8897C2}"/>
              </a:ext>
            </a:extLst>
          </p:cNvPr>
          <p:cNvSpPr/>
          <p:nvPr/>
        </p:nvSpPr>
        <p:spPr>
          <a:xfrm>
            <a:off x="1000239" y="4792327"/>
            <a:ext cx="224784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Category_id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77CD9356-0A07-4C76-86B6-507A2F93A3D0}"/>
              </a:ext>
            </a:extLst>
          </p:cNvPr>
          <p:cNvSpPr/>
          <p:nvPr/>
        </p:nvSpPr>
        <p:spPr>
          <a:xfrm>
            <a:off x="1032741" y="2850305"/>
            <a:ext cx="1872174" cy="84263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Description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B5D33CD-EC68-49E3-8F2F-BDE5096F4FA6}"/>
              </a:ext>
            </a:extLst>
          </p:cNvPr>
          <p:cNvSpPr/>
          <p:nvPr/>
        </p:nvSpPr>
        <p:spPr>
          <a:xfrm>
            <a:off x="1000239" y="1675100"/>
            <a:ext cx="2425186" cy="98177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Picture_product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0708E758-0A74-4432-AB2E-65F60C72889B}"/>
              </a:ext>
            </a:extLst>
          </p:cNvPr>
          <p:cNvSpPr/>
          <p:nvPr/>
        </p:nvSpPr>
        <p:spPr>
          <a:xfrm>
            <a:off x="2309382" y="966381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Price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E2FA5BF1-1C9E-4E24-99D6-942D2E181C1B}"/>
              </a:ext>
            </a:extLst>
          </p:cNvPr>
          <p:cNvSpPr/>
          <p:nvPr/>
        </p:nvSpPr>
        <p:spPr>
          <a:xfrm>
            <a:off x="7261901" y="391268"/>
            <a:ext cx="3343951" cy="6463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Creation_datetime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A8ABD62D-41B0-41FD-A2EC-1A8125B39A85}"/>
              </a:ext>
            </a:extLst>
          </p:cNvPr>
          <p:cNvCxnSpPr>
            <a:cxnSpLocks/>
            <a:stCxn id="5" idx="2"/>
            <a:endCxn id="19" idx="6"/>
          </p:cNvCxnSpPr>
          <p:nvPr/>
        </p:nvCxnSpPr>
        <p:spPr>
          <a:xfrm flipH="1">
            <a:off x="2904915" y="3084029"/>
            <a:ext cx="1884910" cy="18759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AD2B50AA-942D-4085-AC35-0161FBCBA9E0}"/>
              </a:ext>
            </a:extLst>
          </p:cNvPr>
          <p:cNvCxnSpPr>
            <a:cxnSpLocks/>
            <a:stCxn id="5" idx="3"/>
            <a:endCxn id="49" idx="6"/>
          </p:cNvCxnSpPr>
          <p:nvPr/>
        </p:nvCxnSpPr>
        <p:spPr>
          <a:xfrm flipH="1">
            <a:off x="2783943" y="3457444"/>
            <a:ext cx="2328766" cy="81473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922BE30-DFA7-47C1-BF9B-CC2E1B08DF2D}"/>
              </a:ext>
            </a:extLst>
          </p:cNvPr>
          <p:cNvCxnSpPr>
            <a:cxnSpLocks/>
            <a:stCxn id="5" idx="3"/>
            <a:endCxn id="17" idx="7"/>
          </p:cNvCxnSpPr>
          <p:nvPr/>
        </p:nvCxnSpPr>
        <p:spPr>
          <a:xfrm flipH="1">
            <a:off x="2918893" y="3457444"/>
            <a:ext cx="2193816" cy="142347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CCFDFAB-B383-4695-BF82-42ED02C73350}"/>
              </a:ext>
            </a:extLst>
          </p:cNvPr>
          <p:cNvCxnSpPr>
            <a:cxnSpLocks/>
            <a:stCxn id="5" idx="3"/>
            <a:endCxn id="16" idx="7"/>
          </p:cNvCxnSpPr>
          <p:nvPr/>
        </p:nvCxnSpPr>
        <p:spPr>
          <a:xfrm flipH="1">
            <a:off x="3770663" y="3457444"/>
            <a:ext cx="1342046" cy="214066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BAFAA72-4571-43EC-85DF-33F85D484D04}"/>
              </a:ext>
            </a:extLst>
          </p:cNvPr>
          <p:cNvCxnSpPr>
            <a:cxnSpLocks/>
            <a:stCxn id="5" idx="4"/>
            <a:endCxn id="63" idx="0"/>
          </p:cNvCxnSpPr>
          <p:nvPr/>
        </p:nvCxnSpPr>
        <p:spPr>
          <a:xfrm flipH="1">
            <a:off x="4853977" y="3612118"/>
            <a:ext cx="1038244" cy="228842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79ECF317-5C54-43C7-AFBA-D90A105A7031}"/>
              </a:ext>
            </a:extLst>
          </p:cNvPr>
          <p:cNvCxnSpPr>
            <a:cxnSpLocks/>
            <a:stCxn id="5" idx="4"/>
            <a:endCxn id="14" idx="1"/>
          </p:cNvCxnSpPr>
          <p:nvPr/>
        </p:nvCxnSpPr>
        <p:spPr>
          <a:xfrm>
            <a:off x="5892221" y="3612118"/>
            <a:ext cx="362300" cy="218452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BED0F78F-64E7-43D1-A696-955ECAC0CFB3}"/>
              </a:ext>
            </a:extLst>
          </p:cNvPr>
          <p:cNvCxnSpPr>
            <a:cxnSpLocks/>
            <a:stCxn id="5" idx="5"/>
            <a:endCxn id="62" idx="1"/>
          </p:cNvCxnSpPr>
          <p:nvPr/>
        </p:nvCxnSpPr>
        <p:spPr>
          <a:xfrm>
            <a:off x="6671733" y="3457444"/>
            <a:ext cx="2175578" cy="195982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3A7908E3-EB65-49C2-AEE1-A555E87498AD}"/>
              </a:ext>
            </a:extLst>
          </p:cNvPr>
          <p:cNvCxnSpPr>
            <a:cxnSpLocks/>
            <a:stCxn id="5" idx="5"/>
            <a:endCxn id="61" idx="2"/>
          </p:cNvCxnSpPr>
          <p:nvPr/>
        </p:nvCxnSpPr>
        <p:spPr>
          <a:xfrm>
            <a:off x="6671733" y="3457444"/>
            <a:ext cx="2302266" cy="130720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63E100E3-11A5-4B9F-BD03-B064D8C1B628}"/>
              </a:ext>
            </a:extLst>
          </p:cNvPr>
          <p:cNvCxnSpPr>
            <a:cxnSpLocks/>
            <a:stCxn id="5" idx="5"/>
            <a:endCxn id="10" idx="2"/>
          </p:cNvCxnSpPr>
          <p:nvPr/>
        </p:nvCxnSpPr>
        <p:spPr>
          <a:xfrm>
            <a:off x="6671733" y="3457444"/>
            <a:ext cx="2218984" cy="49220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665C9A7D-091B-4416-AE26-6046F4755B59}"/>
              </a:ext>
            </a:extLst>
          </p:cNvPr>
          <p:cNvCxnSpPr>
            <a:cxnSpLocks/>
            <a:stCxn id="5" idx="6"/>
            <a:endCxn id="57" idx="2"/>
          </p:cNvCxnSpPr>
          <p:nvPr/>
        </p:nvCxnSpPr>
        <p:spPr>
          <a:xfrm flipV="1">
            <a:off x="6994617" y="3083975"/>
            <a:ext cx="1898875" cy="54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8A37BAFF-0E2D-486C-BAF3-7299BBC2F228}"/>
              </a:ext>
            </a:extLst>
          </p:cNvPr>
          <p:cNvCxnSpPr>
            <a:cxnSpLocks/>
            <a:stCxn id="5" idx="7"/>
            <a:endCxn id="59" idx="2"/>
          </p:cNvCxnSpPr>
          <p:nvPr/>
        </p:nvCxnSpPr>
        <p:spPr>
          <a:xfrm flipV="1">
            <a:off x="6671733" y="2206324"/>
            <a:ext cx="2078306" cy="50428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2F33DBF4-769F-45E1-B9D4-EEB8B935FC4B}"/>
              </a:ext>
            </a:extLst>
          </p:cNvPr>
          <p:cNvCxnSpPr>
            <a:cxnSpLocks/>
            <a:stCxn id="5" idx="7"/>
            <a:endCxn id="55" idx="3"/>
          </p:cNvCxnSpPr>
          <p:nvPr/>
        </p:nvCxnSpPr>
        <p:spPr>
          <a:xfrm flipV="1">
            <a:off x="6671733" y="1617778"/>
            <a:ext cx="1541795" cy="109283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63506F3E-BCF8-4729-A67A-1E57BEB0BCA9}"/>
              </a:ext>
            </a:extLst>
          </p:cNvPr>
          <p:cNvCxnSpPr>
            <a:cxnSpLocks/>
            <a:stCxn id="5" idx="7"/>
            <a:endCxn id="24" idx="3"/>
          </p:cNvCxnSpPr>
          <p:nvPr/>
        </p:nvCxnSpPr>
        <p:spPr>
          <a:xfrm flipV="1">
            <a:off x="6671733" y="942980"/>
            <a:ext cx="1079878" cy="176763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CC665D00-D50C-430F-81C8-CDEF9A0C6436}"/>
              </a:ext>
            </a:extLst>
          </p:cNvPr>
          <p:cNvCxnSpPr>
            <a:cxnSpLocks/>
            <a:stCxn id="5" idx="0"/>
            <a:endCxn id="53" idx="4"/>
          </p:cNvCxnSpPr>
          <p:nvPr/>
        </p:nvCxnSpPr>
        <p:spPr>
          <a:xfrm flipV="1">
            <a:off x="5892221" y="885030"/>
            <a:ext cx="286470" cy="167090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33A6ED13-53A5-4399-A527-25510072D169}"/>
              </a:ext>
            </a:extLst>
          </p:cNvPr>
          <p:cNvCxnSpPr>
            <a:cxnSpLocks/>
            <a:stCxn id="5" idx="0"/>
            <a:endCxn id="51" idx="4"/>
          </p:cNvCxnSpPr>
          <p:nvPr/>
        </p:nvCxnSpPr>
        <p:spPr>
          <a:xfrm flipH="1" flipV="1">
            <a:off x="4082373" y="859392"/>
            <a:ext cx="1809848" cy="169654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85CED05C-50CC-4AF4-BD03-E78485DFD911}"/>
              </a:ext>
            </a:extLst>
          </p:cNvPr>
          <p:cNvCxnSpPr>
            <a:cxnSpLocks/>
            <a:stCxn id="5" idx="1"/>
            <a:endCxn id="21" idx="5"/>
          </p:cNvCxnSpPr>
          <p:nvPr/>
        </p:nvCxnSpPr>
        <p:spPr>
          <a:xfrm flipH="1" flipV="1">
            <a:off x="3702256" y="1482705"/>
            <a:ext cx="1410453" cy="122790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A33B159B-C628-4D01-B664-BA60AC62B06F}"/>
              </a:ext>
            </a:extLst>
          </p:cNvPr>
          <p:cNvCxnSpPr>
            <a:cxnSpLocks/>
            <a:stCxn id="5" idx="1"/>
            <a:endCxn id="20" idx="6"/>
          </p:cNvCxnSpPr>
          <p:nvPr/>
        </p:nvCxnSpPr>
        <p:spPr>
          <a:xfrm flipH="1" flipV="1">
            <a:off x="3425425" y="2165988"/>
            <a:ext cx="1687284" cy="54462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C2114A6C-D59F-4F08-969E-CB2E620E343E}"/>
              </a:ext>
            </a:extLst>
          </p:cNvPr>
          <p:cNvSpPr/>
          <p:nvPr/>
        </p:nvSpPr>
        <p:spPr>
          <a:xfrm>
            <a:off x="1152090" y="3969721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Title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B54E23D6-AB61-46D9-B8E3-071CA74B775F}"/>
              </a:ext>
            </a:extLst>
          </p:cNvPr>
          <p:cNvSpPr/>
          <p:nvPr/>
        </p:nvSpPr>
        <p:spPr>
          <a:xfrm>
            <a:off x="3266446" y="254481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Link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3E7C2C1-73A6-45BF-A527-342BA4882FE2}"/>
              </a:ext>
            </a:extLst>
          </p:cNvPr>
          <p:cNvSpPr/>
          <p:nvPr/>
        </p:nvSpPr>
        <p:spPr>
          <a:xfrm>
            <a:off x="5362764" y="280119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User_id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60E14A23-5C0E-4B73-8D10-8F40682E76F0}"/>
              </a:ext>
            </a:extLst>
          </p:cNvPr>
          <p:cNvSpPr/>
          <p:nvPr/>
        </p:nvSpPr>
        <p:spPr>
          <a:xfrm>
            <a:off x="7749919" y="1066066"/>
            <a:ext cx="3165720" cy="6463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Update_datetime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736340FA-858D-4690-AC84-8B98FAB96647}"/>
              </a:ext>
            </a:extLst>
          </p:cNvPr>
          <p:cNvSpPr/>
          <p:nvPr/>
        </p:nvSpPr>
        <p:spPr>
          <a:xfrm>
            <a:off x="8893492" y="2781519"/>
            <a:ext cx="2022146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Gender_id</a:t>
            </a:r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44EBF151-20DC-476E-B336-972D0B26B165}"/>
              </a:ext>
            </a:extLst>
          </p:cNvPr>
          <p:cNvSpPr/>
          <p:nvPr/>
        </p:nvSpPr>
        <p:spPr>
          <a:xfrm>
            <a:off x="8750039" y="1903868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State_id</a:t>
            </a: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E446F55F-F53E-4EBC-8176-543D2D2F07AA}"/>
              </a:ext>
            </a:extLst>
          </p:cNvPr>
          <p:cNvSpPr/>
          <p:nvPr/>
        </p:nvSpPr>
        <p:spPr>
          <a:xfrm>
            <a:off x="8973999" y="4462193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Type_id</a:t>
            </a:r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2CE1BFE2-1598-4A71-AFF7-64D70C1A3611}"/>
              </a:ext>
            </a:extLst>
          </p:cNvPr>
          <p:cNvSpPr/>
          <p:nvPr/>
        </p:nvSpPr>
        <p:spPr>
          <a:xfrm>
            <a:off x="8436443" y="5308286"/>
            <a:ext cx="2805585" cy="7442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Color_primary_id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48E3DA6C-3BEB-4307-B57F-4B5F63846350}"/>
              </a:ext>
            </a:extLst>
          </p:cNvPr>
          <p:cNvSpPr/>
          <p:nvPr/>
        </p:nvSpPr>
        <p:spPr>
          <a:xfrm>
            <a:off x="3981012" y="5900541"/>
            <a:ext cx="1745930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Brand_id</a:t>
            </a:r>
          </a:p>
        </p:txBody>
      </p:sp>
    </p:spTree>
    <p:extLst>
      <p:ext uri="{BB962C8B-B14F-4D97-AF65-F5344CB8AC3E}">
        <p14:creationId xmlns:p14="http://schemas.microsoft.com/office/powerpoint/2010/main" val="394941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F721DBDD-927C-4534-ADA3-732E6FC8095A}"/>
              </a:ext>
            </a:extLst>
          </p:cNvPr>
          <p:cNvSpPr/>
          <p:nvPr/>
        </p:nvSpPr>
        <p:spPr>
          <a:xfrm>
            <a:off x="4789825" y="2555939"/>
            <a:ext cx="2204792" cy="1056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Order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E0D841C-A67E-4A0B-B69F-D62A7796DD5F}"/>
              </a:ext>
            </a:extLst>
          </p:cNvPr>
          <p:cNvSpPr/>
          <p:nvPr/>
        </p:nvSpPr>
        <p:spPr>
          <a:xfrm>
            <a:off x="8924871" y="4417840"/>
            <a:ext cx="2022146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Lastname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DE68514-FA51-4B66-B77B-D6411BB40346}"/>
              </a:ext>
            </a:extLst>
          </p:cNvPr>
          <p:cNvSpPr/>
          <p:nvPr/>
        </p:nvSpPr>
        <p:spPr>
          <a:xfrm>
            <a:off x="1693604" y="5613892"/>
            <a:ext cx="3649840" cy="90734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Additionnal_address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34ABCCF-F29E-427B-BDFF-28847A8897C2}"/>
              </a:ext>
            </a:extLst>
          </p:cNvPr>
          <p:cNvSpPr/>
          <p:nvPr/>
        </p:nvSpPr>
        <p:spPr>
          <a:xfrm>
            <a:off x="1000239" y="4691219"/>
            <a:ext cx="224784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City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77CD9356-0A07-4C76-86B6-507A2F93A3D0}"/>
              </a:ext>
            </a:extLst>
          </p:cNvPr>
          <p:cNvSpPr/>
          <p:nvPr/>
        </p:nvSpPr>
        <p:spPr>
          <a:xfrm>
            <a:off x="1032741" y="2693786"/>
            <a:ext cx="1872174" cy="84263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Phone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B5D33CD-EC68-49E3-8F2F-BDE5096F4FA6}"/>
              </a:ext>
            </a:extLst>
          </p:cNvPr>
          <p:cNvSpPr/>
          <p:nvPr/>
        </p:nvSpPr>
        <p:spPr>
          <a:xfrm>
            <a:off x="1316938" y="1569058"/>
            <a:ext cx="1698973" cy="784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Price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0708E758-0A74-4432-AB2E-65F60C72889B}"/>
              </a:ext>
            </a:extLst>
          </p:cNvPr>
          <p:cNvSpPr/>
          <p:nvPr/>
        </p:nvSpPr>
        <p:spPr>
          <a:xfrm>
            <a:off x="2012793" y="883481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Email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E2FA5BF1-1C9E-4E24-99D6-942D2E181C1B}"/>
              </a:ext>
            </a:extLst>
          </p:cNvPr>
          <p:cNvSpPr/>
          <p:nvPr/>
        </p:nvSpPr>
        <p:spPr>
          <a:xfrm>
            <a:off x="7361101" y="577126"/>
            <a:ext cx="1961634" cy="6463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Seller_id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A8ABD62D-41B0-41FD-A2EC-1A8125B39A85}"/>
              </a:ext>
            </a:extLst>
          </p:cNvPr>
          <p:cNvCxnSpPr>
            <a:cxnSpLocks/>
            <a:stCxn id="5" idx="2"/>
            <a:endCxn id="19" idx="6"/>
          </p:cNvCxnSpPr>
          <p:nvPr/>
        </p:nvCxnSpPr>
        <p:spPr>
          <a:xfrm flipH="1">
            <a:off x="2904915" y="3084029"/>
            <a:ext cx="1884910" cy="3107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AD2B50AA-942D-4085-AC35-0161FBCBA9E0}"/>
              </a:ext>
            </a:extLst>
          </p:cNvPr>
          <p:cNvCxnSpPr>
            <a:cxnSpLocks/>
            <a:stCxn id="5" idx="3"/>
            <a:endCxn id="49" idx="6"/>
          </p:cNvCxnSpPr>
          <p:nvPr/>
        </p:nvCxnSpPr>
        <p:spPr>
          <a:xfrm flipH="1">
            <a:off x="2783943" y="3457444"/>
            <a:ext cx="2328766" cy="65794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922BE30-DFA7-47C1-BF9B-CC2E1B08DF2D}"/>
              </a:ext>
            </a:extLst>
          </p:cNvPr>
          <p:cNvCxnSpPr>
            <a:cxnSpLocks/>
            <a:stCxn id="5" idx="3"/>
            <a:endCxn id="17" idx="7"/>
          </p:cNvCxnSpPr>
          <p:nvPr/>
        </p:nvCxnSpPr>
        <p:spPr>
          <a:xfrm flipH="1">
            <a:off x="2918893" y="3457444"/>
            <a:ext cx="2193816" cy="132236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CCFDFAB-B383-4695-BF82-42ED02C73350}"/>
              </a:ext>
            </a:extLst>
          </p:cNvPr>
          <p:cNvCxnSpPr>
            <a:cxnSpLocks/>
            <a:stCxn id="5" idx="3"/>
            <a:endCxn id="16" idx="7"/>
          </p:cNvCxnSpPr>
          <p:nvPr/>
        </p:nvCxnSpPr>
        <p:spPr>
          <a:xfrm flipH="1">
            <a:off x="4808937" y="3457444"/>
            <a:ext cx="303772" cy="228932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BAFAA72-4571-43EC-85DF-33F85D484D04}"/>
              </a:ext>
            </a:extLst>
          </p:cNvPr>
          <p:cNvCxnSpPr>
            <a:cxnSpLocks/>
            <a:stCxn id="5" idx="4"/>
            <a:endCxn id="63" idx="0"/>
          </p:cNvCxnSpPr>
          <p:nvPr/>
        </p:nvCxnSpPr>
        <p:spPr>
          <a:xfrm>
            <a:off x="5892221" y="3612118"/>
            <a:ext cx="634716" cy="210178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3A7908E3-EB65-49C2-AEE1-A555E87498AD}"/>
              </a:ext>
            </a:extLst>
          </p:cNvPr>
          <p:cNvCxnSpPr>
            <a:cxnSpLocks/>
            <a:stCxn id="5" idx="5"/>
            <a:endCxn id="61" idx="1"/>
          </p:cNvCxnSpPr>
          <p:nvPr/>
        </p:nvCxnSpPr>
        <p:spPr>
          <a:xfrm>
            <a:off x="6671733" y="3457444"/>
            <a:ext cx="1301089" cy="193662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63E100E3-11A5-4B9F-BD03-B064D8C1B628}"/>
              </a:ext>
            </a:extLst>
          </p:cNvPr>
          <p:cNvCxnSpPr>
            <a:cxnSpLocks/>
            <a:stCxn id="5" idx="5"/>
            <a:endCxn id="10" idx="2"/>
          </p:cNvCxnSpPr>
          <p:nvPr/>
        </p:nvCxnSpPr>
        <p:spPr>
          <a:xfrm>
            <a:off x="6671733" y="3457444"/>
            <a:ext cx="2253138" cy="126285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665C9A7D-091B-4416-AE26-6046F4755B59}"/>
              </a:ext>
            </a:extLst>
          </p:cNvPr>
          <p:cNvCxnSpPr>
            <a:cxnSpLocks/>
            <a:stCxn id="5" idx="6"/>
            <a:endCxn id="57" idx="2"/>
          </p:cNvCxnSpPr>
          <p:nvPr/>
        </p:nvCxnSpPr>
        <p:spPr>
          <a:xfrm>
            <a:off x="6994617" y="3084029"/>
            <a:ext cx="1898875" cy="69390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8A37BAFF-0E2D-486C-BAF3-7299BBC2F228}"/>
              </a:ext>
            </a:extLst>
          </p:cNvPr>
          <p:cNvCxnSpPr>
            <a:cxnSpLocks/>
            <a:stCxn id="5" idx="7"/>
            <a:endCxn id="59" idx="2"/>
          </p:cNvCxnSpPr>
          <p:nvPr/>
        </p:nvCxnSpPr>
        <p:spPr>
          <a:xfrm flipV="1">
            <a:off x="6671733" y="2669898"/>
            <a:ext cx="2050718" cy="4071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2F33DBF4-769F-45E1-B9D4-EEB8B935FC4B}"/>
              </a:ext>
            </a:extLst>
          </p:cNvPr>
          <p:cNvCxnSpPr>
            <a:cxnSpLocks/>
            <a:stCxn id="5" idx="7"/>
            <a:endCxn id="55" idx="2"/>
          </p:cNvCxnSpPr>
          <p:nvPr/>
        </p:nvCxnSpPr>
        <p:spPr>
          <a:xfrm flipV="1">
            <a:off x="6671733" y="1741802"/>
            <a:ext cx="1827764" cy="96881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63506F3E-BCF8-4729-A67A-1E57BEB0BCA9}"/>
              </a:ext>
            </a:extLst>
          </p:cNvPr>
          <p:cNvCxnSpPr>
            <a:cxnSpLocks/>
            <a:stCxn id="5" idx="7"/>
            <a:endCxn id="24" idx="3"/>
          </p:cNvCxnSpPr>
          <p:nvPr/>
        </p:nvCxnSpPr>
        <p:spPr>
          <a:xfrm flipV="1">
            <a:off x="6671733" y="1128838"/>
            <a:ext cx="976643" cy="158177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CC665D00-D50C-430F-81C8-CDEF9A0C6436}"/>
              </a:ext>
            </a:extLst>
          </p:cNvPr>
          <p:cNvCxnSpPr>
            <a:cxnSpLocks/>
            <a:stCxn id="5" idx="0"/>
            <a:endCxn id="53" idx="4"/>
          </p:cNvCxnSpPr>
          <p:nvPr/>
        </p:nvCxnSpPr>
        <p:spPr>
          <a:xfrm flipV="1">
            <a:off x="5892221" y="926072"/>
            <a:ext cx="383096" cy="162986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33A6ED13-53A5-4399-A527-25510072D169}"/>
              </a:ext>
            </a:extLst>
          </p:cNvPr>
          <p:cNvCxnSpPr>
            <a:cxnSpLocks/>
            <a:stCxn id="5" idx="0"/>
            <a:endCxn id="51" idx="4"/>
          </p:cNvCxnSpPr>
          <p:nvPr/>
        </p:nvCxnSpPr>
        <p:spPr>
          <a:xfrm flipH="1" flipV="1">
            <a:off x="4244774" y="948929"/>
            <a:ext cx="1647447" cy="160701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85CED05C-50CC-4AF4-BD03-E78485DFD911}"/>
              </a:ext>
            </a:extLst>
          </p:cNvPr>
          <p:cNvCxnSpPr>
            <a:cxnSpLocks/>
            <a:stCxn id="5" idx="1"/>
            <a:endCxn id="21" idx="5"/>
          </p:cNvCxnSpPr>
          <p:nvPr/>
        </p:nvCxnSpPr>
        <p:spPr>
          <a:xfrm flipH="1" flipV="1">
            <a:off x="3405667" y="1399805"/>
            <a:ext cx="1707042" cy="131080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A33B159B-C628-4D01-B664-BA60AC62B06F}"/>
              </a:ext>
            </a:extLst>
          </p:cNvPr>
          <p:cNvCxnSpPr>
            <a:cxnSpLocks/>
            <a:stCxn id="5" idx="1"/>
            <a:endCxn id="20" idx="6"/>
          </p:cNvCxnSpPr>
          <p:nvPr/>
        </p:nvCxnSpPr>
        <p:spPr>
          <a:xfrm flipH="1" flipV="1">
            <a:off x="3015911" y="1961152"/>
            <a:ext cx="2096798" cy="74946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C2114A6C-D59F-4F08-969E-CB2E620E343E}"/>
              </a:ext>
            </a:extLst>
          </p:cNvPr>
          <p:cNvSpPr/>
          <p:nvPr/>
        </p:nvSpPr>
        <p:spPr>
          <a:xfrm>
            <a:off x="1152090" y="3812929"/>
            <a:ext cx="1631853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Country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B54E23D6-AB61-46D9-B8E3-071CA74B775F}"/>
              </a:ext>
            </a:extLst>
          </p:cNvPr>
          <p:cNvSpPr/>
          <p:nvPr/>
        </p:nvSpPr>
        <p:spPr>
          <a:xfrm>
            <a:off x="3248082" y="201359"/>
            <a:ext cx="1993384" cy="7475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Purchase_date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3E7C2C1-73A6-45BF-A527-342BA4882FE2}"/>
              </a:ext>
            </a:extLst>
          </p:cNvPr>
          <p:cNvSpPr/>
          <p:nvPr/>
        </p:nvSpPr>
        <p:spPr>
          <a:xfrm>
            <a:off x="5390580" y="224216"/>
            <a:ext cx="1769474" cy="7018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Buyer_id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60E14A23-5C0E-4B73-8D10-8F40682E76F0}"/>
              </a:ext>
            </a:extLst>
          </p:cNvPr>
          <p:cNvSpPr/>
          <p:nvPr/>
        </p:nvSpPr>
        <p:spPr>
          <a:xfrm>
            <a:off x="8499497" y="1418616"/>
            <a:ext cx="2078306" cy="6463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Product_id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736340FA-858D-4690-AC84-8B98FAB96647}"/>
              </a:ext>
            </a:extLst>
          </p:cNvPr>
          <p:cNvSpPr/>
          <p:nvPr/>
        </p:nvSpPr>
        <p:spPr>
          <a:xfrm>
            <a:off x="8893492" y="3475475"/>
            <a:ext cx="2022146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Firstname</a:t>
            </a:r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44EBF151-20DC-476E-B336-972D0B26B165}"/>
              </a:ext>
            </a:extLst>
          </p:cNvPr>
          <p:cNvSpPr/>
          <p:nvPr/>
        </p:nvSpPr>
        <p:spPr>
          <a:xfrm>
            <a:off x="8722451" y="2367442"/>
            <a:ext cx="2165599" cy="60491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Civility_id</a:t>
            </a: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E446F55F-F53E-4EBC-8176-543D2D2F07AA}"/>
              </a:ext>
            </a:extLst>
          </p:cNvPr>
          <p:cNvSpPr/>
          <p:nvPr/>
        </p:nvSpPr>
        <p:spPr>
          <a:xfrm>
            <a:off x="7481247" y="5261590"/>
            <a:ext cx="3356687" cy="90462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Creation_datetime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48E3DA6C-3BEB-4307-B57F-4B5F63846350}"/>
              </a:ext>
            </a:extLst>
          </p:cNvPr>
          <p:cNvSpPr/>
          <p:nvPr/>
        </p:nvSpPr>
        <p:spPr>
          <a:xfrm>
            <a:off x="5573403" y="5713901"/>
            <a:ext cx="1907068" cy="90462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noProof="1"/>
              <a:t>Delivery_address</a:t>
            </a:r>
          </a:p>
        </p:txBody>
      </p:sp>
    </p:spTree>
    <p:extLst>
      <p:ext uri="{BB962C8B-B14F-4D97-AF65-F5344CB8AC3E}">
        <p14:creationId xmlns:p14="http://schemas.microsoft.com/office/powerpoint/2010/main" val="158518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FDCB6397-F268-4977-8F93-A75418F33BD6}"/>
              </a:ext>
            </a:extLst>
          </p:cNvPr>
          <p:cNvSpPr/>
          <p:nvPr/>
        </p:nvSpPr>
        <p:spPr>
          <a:xfrm>
            <a:off x="272716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Concevoir notre schéma relationnel et établir la base de données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C26470A-6F2A-4D22-A629-72A07E44822F}"/>
              </a:ext>
            </a:extLst>
          </p:cNvPr>
          <p:cNvSpPr/>
          <p:nvPr/>
        </p:nvSpPr>
        <p:spPr>
          <a:xfrm>
            <a:off x="4624136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Concevoir les pages d’accueil, création de compte et connexion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EBE4C06-B571-4E72-9436-34FBA07C8C91}"/>
              </a:ext>
            </a:extLst>
          </p:cNvPr>
          <p:cNvSpPr/>
          <p:nvPr/>
        </p:nvSpPr>
        <p:spPr>
          <a:xfrm>
            <a:off x="8815137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Espace personnel, profil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A76DD7A-919C-497F-81BC-68B74F3EE959}"/>
              </a:ext>
            </a:extLst>
          </p:cNvPr>
          <p:cNvSpPr/>
          <p:nvPr/>
        </p:nvSpPr>
        <p:spPr>
          <a:xfrm>
            <a:off x="8851231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Concevoir les pages produits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4F9C2AD-F011-4B46-ACCF-EF1517D3959F}"/>
              </a:ext>
            </a:extLst>
          </p:cNvPr>
          <p:cNvSpPr/>
          <p:nvPr/>
        </p:nvSpPr>
        <p:spPr>
          <a:xfrm>
            <a:off x="4543926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Mise en place du système de payement en ligne avec l’api paypal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B59FA9B6-FB65-4A28-A994-0B690E50CF4F}"/>
              </a:ext>
            </a:extLst>
          </p:cNvPr>
          <p:cNvSpPr/>
          <p:nvPr/>
        </p:nvSpPr>
        <p:spPr>
          <a:xfrm>
            <a:off x="344905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Mise en place du système de suivi de colis avec l’api collisimo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B5277AFB-21C2-4A71-8705-1C218C9B7C50}"/>
              </a:ext>
            </a:extLst>
          </p:cNvPr>
          <p:cNvSpPr/>
          <p:nvPr/>
        </p:nvSpPr>
        <p:spPr>
          <a:xfrm>
            <a:off x="344904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Concevoir les pages d’accueil, création de compte et connexion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24A84F8-C187-4D2E-9D62-1DB014551CEB}"/>
              </a:ext>
            </a:extLst>
          </p:cNvPr>
          <p:cNvSpPr/>
          <p:nvPr/>
        </p:nvSpPr>
        <p:spPr>
          <a:xfrm>
            <a:off x="4543925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Mise en place des filtre de recherches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C652F49-9964-4DBB-9E95-5B17FECC2A94}"/>
              </a:ext>
            </a:extLst>
          </p:cNvPr>
          <p:cNvSpPr/>
          <p:nvPr/>
        </p:nvSpPr>
        <p:spPr>
          <a:xfrm>
            <a:off x="8887327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Correction bug, ajouter des fonctionnalités, peaufiner le site, passer le site en test, et mise en ligne si tout est OK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0F759CCE-65FE-48F7-BD9C-BC825D3070B5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449053" y="970548"/>
            <a:ext cx="117508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38E92FC-4818-4351-ABF5-D4EB0B3BC6BA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7800473" y="970548"/>
            <a:ext cx="101466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DD91830-C394-4C56-8642-FDCC747954AF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10403305" y="1620253"/>
            <a:ext cx="1" cy="1159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1F7E3C13-56C4-4D5D-92D8-7C28D8AF023A}"/>
              </a:ext>
            </a:extLst>
          </p:cNvPr>
          <p:cNvCxnSpPr>
            <a:stCxn id="8" idx="1"/>
            <a:endCxn id="9" idx="3"/>
          </p:cNvCxnSpPr>
          <p:nvPr/>
        </p:nvCxnSpPr>
        <p:spPr>
          <a:xfrm flipH="1">
            <a:off x="7648073" y="3429000"/>
            <a:ext cx="120315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BEE8FFFA-2EE2-49AE-A3CC-9BAE42585B4E}"/>
              </a:ext>
            </a:extLst>
          </p:cNvPr>
          <p:cNvCxnSpPr>
            <a:stCxn id="9" idx="1"/>
            <a:endCxn id="10" idx="3"/>
          </p:cNvCxnSpPr>
          <p:nvPr/>
        </p:nvCxnSpPr>
        <p:spPr>
          <a:xfrm flipH="1">
            <a:off x="3449052" y="3429000"/>
            <a:ext cx="1094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CFAD427F-3DCC-4562-9146-B9098F82DA85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 flipH="1">
            <a:off x="1896978" y="4078705"/>
            <a:ext cx="1" cy="9906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60631409-0F8D-430D-AEE3-25D90DB2FC26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3449051" y="5719012"/>
            <a:ext cx="1094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8E17780C-B3A0-4397-82F0-D2E76B100318}"/>
              </a:ext>
            </a:extLst>
          </p:cNvPr>
          <p:cNvCxnSpPr>
            <a:stCxn id="12" idx="3"/>
            <a:endCxn id="13" idx="1"/>
          </p:cNvCxnSpPr>
          <p:nvPr/>
        </p:nvCxnSpPr>
        <p:spPr>
          <a:xfrm>
            <a:off x="7648072" y="5719012"/>
            <a:ext cx="123925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077C2CD2-A97E-40B7-8665-929620C7D53D}"/>
              </a:ext>
            </a:extLst>
          </p:cNvPr>
          <p:cNvSpPr txBox="1"/>
          <p:nvPr/>
        </p:nvSpPr>
        <p:spPr>
          <a:xfrm>
            <a:off x="1295398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0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FEC72B9-C398-4EF1-8C7E-7CFB207C1974}"/>
              </a:ext>
            </a:extLst>
          </p:cNvPr>
          <p:cNvSpPr txBox="1"/>
          <p:nvPr/>
        </p:nvSpPr>
        <p:spPr>
          <a:xfrm>
            <a:off x="9324471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2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7CFFFE0-3112-45E8-B635-4120B8410DDA}"/>
              </a:ext>
            </a:extLst>
          </p:cNvPr>
          <p:cNvSpPr txBox="1"/>
          <p:nvPr/>
        </p:nvSpPr>
        <p:spPr>
          <a:xfrm>
            <a:off x="2103520" y="4192642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5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C2800D8-E0DB-4D85-872A-485488146D15}"/>
              </a:ext>
            </a:extLst>
          </p:cNvPr>
          <p:cNvSpPr txBox="1"/>
          <p:nvPr/>
        </p:nvSpPr>
        <p:spPr>
          <a:xfrm>
            <a:off x="5759116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1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38F96DA-CF94-4204-BA08-FBB9A6CA1F60}"/>
              </a:ext>
            </a:extLst>
          </p:cNvPr>
          <p:cNvSpPr txBox="1"/>
          <p:nvPr/>
        </p:nvSpPr>
        <p:spPr>
          <a:xfrm>
            <a:off x="1295398" y="1715960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0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9B68FCF7-A766-4739-AD4A-FA0F351536ED}"/>
              </a:ext>
            </a:extLst>
          </p:cNvPr>
          <p:cNvSpPr txBox="1"/>
          <p:nvPr/>
        </p:nvSpPr>
        <p:spPr>
          <a:xfrm>
            <a:off x="9926050" y="419027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3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3DC4EAC-6DF3-4B56-887A-B0085C2C5A83}"/>
              </a:ext>
            </a:extLst>
          </p:cNvPr>
          <p:cNvSpPr txBox="1"/>
          <p:nvPr/>
        </p:nvSpPr>
        <p:spPr>
          <a:xfrm>
            <a:off x="5610725" y="4160376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4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ABFD0402-6D1E-4265-9E09-71E1923F6158}"/>
              </a:ext>
            </a:extLst>
          </p:cNvPr>
          <p:cNvSpPr txBox="1"/>
          <p:nvPr/>
        </p:nvSpPr>
        <p:spPr>
          <a:xfrm>
            <a:off x="10088480" y="6481105"/>
            <a:ext cx="1203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9-12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4E84F88-19D6-4F44-9693-507E6C3C35DE}"/>
              </a:ext>
            </a:extLst>
          </p:cNvPr>
          <p:cNvSpPr txBox="1"/>
          <p:nvPr/>
        </p:nvSpPr>
        <p:spPr>
          <a:xfrm>
            <a:off x="5610725" y="6488668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7-8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745F130-F949-4F7E-B2FB-00C0A8CFFB0D}"/>
              </a:ext>
            </a:extLst>
          </p:cNvPr>
          <p:cNvSpPr txBox="1"/>
          <p:nvPr/>
        </p:nvSpPr>
        <p:spPr>
          <a:xfrm>
            <a:off x="1501941" y="6483474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6</a:t>
            </a:r>
          </a:p>
        </p:txBody>
      </p:sp>
    </p:spTree>
    <p:extLst>
      <p:ext uri="{BB962C8B-B14F-4D97-AF65-F5344CB8AC3E}">
        <p14:creationId xmlns:p14="http://schemas.microsoft.com/office/powerpoint/2010/main" val="257668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FDCB6397-F268-4977-8F93-A75418F33BD6}"/>
              </a:ext>
            </a:extLst>
          </p:cNvPr>
          <p:cNvSpPr/>
          <p:nvPr/>
        </p:nvSpPr>
        <p:spPr>
          <a:xfrm>
            <a:off x="272716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Revoir le cahier des charges, concevoir le questionnaire et création du logo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C26470A-6F2A-4D22-A629-72A07E44822F}"/>
              </a:ext>
            </a:extLst>
          </p:cNvPr>
          <p:cNvSpPr/>
          <p:nvPr/>
        </p:nvSpPr>
        <p:spPr>
          <a:xfrm>
            <a:off x="4624136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Analyse du questionnaire pour définir les cibles et différentes stats pour le futur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EBE4C06-B571-4E72-9436-34FBA07C8C91}"/>
              </a:ext>
            </a:extLst>
          </p:cNvPr>
          <p:cNvSpPr/>
          <p:nvPr/>
        </p:nvSpPr>
        <p:spPr>
          <a:xfrm>
            <a:off x="8815137" y="320843"/>
            <a:ext cx="317633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Conception de la charte graphique, du retroplanning et des maquettes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A76DD7A-919C-497F-81BC-68B74F3EE959}"/>
              </a:ext>
            </a:extLst>
          </p:cNvPr>
          <p:cNvSpPr/>
          <p:nvPr/>
        </p:nvSpPr>
        <p:spPr>
          <a:xfrm>
            <a:off x="8851231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Recherche et contact de partenaires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4F9C2AD-F011-4B46-ACCF-EF1517D3959F}"/>
              </a:ext>
            </a:extLst>
          </p:cNvPr>
          <p:cNvSpPr/>
          <p:nvPr/>
        </p:nvSpPr>
        <p:spPr>
          <a:xfrm>
            <a:off x="4543926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Création des visuels (affiches, page internet) et création d’une vidéo promotionnelle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B59FA9B6-FB65-4A28-A994-0B690E50CF4F}"/>
              </a:ext>
            </a:extLst>
          </p:cNvPr>
          <p:cNvSpPr/>
          <p:nvPr/>
        </p:nvSpPr>
        <p:spPr>
          <a:xfrm>
            <a:off x="344905" y="2779295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Création des visuels (affiches, page internet) et création d’une vidéo promotionnelle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B5277AFB-21C2-4A71-8705-1C218C9B7C50}"/>
              </a:ext>
            </a:extLst>
          </p:cNvPr>
          <p:cNvSpPr/>
          <p:nvPr/>
        </p:nvSpPr>
        <p:spPr>
          <a:xfrm>
            <a:off x="344904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Création des visuels (affiches, page internet) et création d’une vidéo promotionnelle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24A84F8-C187-4D2E-9D62-1DB014551CEB}"/>
              </a:ext>
            </a:extLst>
          </p:cNvPr>
          <p:cNvSpPr/>
          <p:nvPr/>
        </p:nvSpPr>
        <p:spPr>
          <a:xfrm>
            <a:off x="4543925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Création des comptes RS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C652F49-9964-4DBB-9E95-5B17FECC2A94}"/>
              </a:ext>
            </a:extLst>
          </p:cNvPr>
          <p:cNvSpPr/>
          <p:nvPr/>
        </p:nvSpPr>
        <p:spPr>
          <a:xfrm>
            <a:off x="8887327" y="5069307"/>
            <a:ext cx="3104147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Création des visuels (affiches, page internet) et  Création des comptes RS</a:t>
            </a:r>
          </a:p>
          <a:p>
            <a:pPr algn="ctr"/>
            <a:endParaRPr lang="fr-FR" dirty="0"/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0F759CCE-65FE-48F7-BD9C-BC825D3070B5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449053" y="970548"/>
            <a:ext cx="117508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38E92FC-4818-4351-ABF5-D4EB0B3BC6BA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7800473" y="970548"/>
            <a:ext cx="101466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DD91830-C394-4C56-8642-FDCC747954AF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10403305" y="1620253"/>
            <a:ext cx="1" cy="1159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1F7E3C13-56C4-4D5D-92D8-7C28D8AF023A}"/>
              </a:ext>
            </a:extLst>
          </p:cNvPr>
          <p:cNvCxnSpPr>
            <a:stCxn id="8" idx="1"/>
            <a:endCxn id="9" idx="3"/>
          </p:cNvCxnSpPr>
          <p:nvPr/>
        </p:nvCxnSpPr>
        <p:spPr>
          <a:xfrm flipH="1">
            <a:off x="7648073" y="3429000"/>
            <a:ext cx="120315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BEE8FFFA-2EE2-49AE-A3CC-9BAE42585B4E}"/>
              </a:ext>
            </a:extLst>
          </p:cNvPr>
          <p:cNvCxnSpPr>
            <a:stCxn id="9" idx="1"/>
            <a:endCxn id="10" idx="3"/>
          </p:cNvCxnSpPr>
          <p:nvPr/>
        </p:nvCxnSpPr>
        <p:spPr>
          <a:xfrm flipH="1">
            <a:off x="3449052" y="3429000"/>
            <a:ext cx="1094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CFAD427F-3DCC-4562-9146-B9098F82DA85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 flipH="1">
            <a:off x="1896978" y="4078705"/>
            <a:ext cx="1" cy="9906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60631409-0F8D-430D-AEE3-25D90DB2FC26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3449051" y="5719012"/>
            <a:ext cx="1094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8E17780C-B3A0-4397-82F0-D2E76B100318}"/>
              </a:ext>
            </a:extLst>
          </p:cNvPr>
          <p:cNvCxnSpPr>
            <a:stCxn id="12" idx="3"/>
            <a:endCxn id="13" idx="1"/>
          </p:cNvCxnSpPr>
          <p:nvPr/>
        </p:nvCxnSpPr>
        <p:spPr>
          <a:xfrm>
            <a:off x="7648072" y="5719012"/>
            <a:ext cx="123925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077C2CD2-A97E-40B7-8665-929620C7D53D}"/>
              </a:ext>
            </a:extLst>
          </p:cNvPr>
          <p:cNvSpPr txBox="1"/>
          <p:nvPr/>
        </p:nvSpPr>
        <p:spPr>
          <a:xfrm>
            <a:off x="1295398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0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FEC72B9-C398-4EF1-8C7E-7CFB207C1974}"/>
              </a:ext>
            </a:extLst>
          </p:cNvPr>
          <p:cNvSpPr txBox="1"/>
          <p:nvPr/>
        </p:nvSpPr>
        <p:spPr>
          <a:xfrm>
            <a:off x="9324471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2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7CFFFE0-3112-45E8-B635-4120B8410DDA}"/>
              </a:ext>
            </a:extLst>
          </p:cNvPr>
          <p:cNvSpPr txBox="1"/>
          <p:nvPr/>
        </p:nvSpPr>
        <p:spPr>
          <a:xfrm>
            <a:off x="2103520" y="4192642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5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C2800D8-E0DB-4D85-872A-485488146D15}"/>
              </a:ext>
            </a:extLst>
          </p:cNvPr>
          <p:cNvSpPr txBox="1"/>
          <p:nvPr/>
        </p:nvSpPr>
        <p:spPr>
          <a:xfrm>
            <a:off x="5759116" y="171359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1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38F96DA-CF94-4204-BA08-FBB9A6CA1F60}"/>
              </a:ext>
            </a:extLst>
          </p:cNvPr>
          <p:cNvSpPr txBox="1"/>
          <p:nvPr/>
        </p:nvSpPr>
        <p:spPr>
          <a:xfrm>
            <a:off x="1295398" y="1715960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0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9B68FCF7-A766-4739-AD4A-FA0F351536ED}"/>
              </a:ext>
            </a:extLst>
          </p:cNvPr>
          <p:cNvSpPr txBox="1"/>
          <p:nvPr/>
        </p:nvSpPr>
        <p:spPr>
          <a:xfrm>
            <a:off x="9926050" y="4190273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3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3DC4EAC-6DF3-4B56-887A-B0085C2C5A83}"/>
              </a:ext>
            </a:extLst>
          </p:cNvPr>
          <p:cNvSpPr txBox="1"/>
          <p:nvPr/>
        </p:nvSpPr>
        <p:spPr>
          <a:xfrm>
            <a:off x="5610725" y="4160376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4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ABFD0402-6D1E-4265-9E09-71E1923F6158}"/>
              </a:ext>
            </a:extLst>
          </p:cNvPr>
          <p:cNvSpPr txBox="1"/>
          <p:nvPr/>
        </p:nvSpPr>
        <p:spPr>
          <a:xfrm>
            <a:off x="10088480" y="6481105"/>
            <a:ext cx="1203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9-12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4E84F88-19D6-4F44-9693-507E6C3C35DE}"/>
              </a:ext>
            </a:extLst>
          </p:cNvPr>
          <p:cNvSpPr txBox="1"/>
          <p:nvPr/>
        </p:nvSpPr>
        <p:spPr>
          <a:xfrm>
            <a:off x="5610725" y="6488668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7-8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745F130-F949-4F7E-B2FB-00C0A8CFFB0D}"/>
              </a:ext>
            </a:extLst>
          </p:cNvPr>
          <p:cNvSpPr txBox="1"/>
          <p:nvPr/>
        </p:nvSpPr>
        <p:spPr>
          <a:xfrm>
            <a:off x="1501941" y="6483474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</a:rPr>
              <a:t>Ydays 6</a:t>
            </a:r>
          </a:p>
        </p:txBody>
      </p:sp>
    </p:spTree>
    <p:extLst>
      <p:ext uri="{BB962C8B-B14F-4D97-AF65-F5344CB8AC3E}">
        <p14:creationId xmlns:p14="http://schemas.microsoft.com/office/powerpoint/2010/main" val="42831984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369</Words>
  <Application>Microsoft Office PowerPoint</Application>
  <PresentationFormat>Grand écran</PresentationFormat>
  <Paragraphs>111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quentin mimault</dc:creator>
  <cp:lastModifiedBy>quentin mimault</cp:lastModifiedBy>
  <cp:revision>31</cp:revision>
  <dcterms:created xsi:type="dcterms:W3CDTF">2020-10-02T22:36:26Z</dcterms:created>
  <dcterms:modified xsi:type="dcterms:W3CDTF">2020-12-14T17:12:01Z</dcterms:modified>
</cp:coreProperties>
</file>