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</p:sldIdLst>
  <p:sldSz cx="6858000" cy="9906000" type="A4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1" autoAdjust="0"/>
    <p:restoredTop sz="94660"/>
  </p:normalViewPr>
  <p:slideViewPr>
    <p:cSldViewPr snapToGrid="0">
      <p:cViewPr varScale="1">
        <p:scale>
          <a:sx n="72" d="100"/>
          <a:sy n="72" d="100"/>
        </p:scale>
        <p:origin x="169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43796-1DB9-4C37-B66E-3808FA6BEF75}" type="datetimeFigureOut">
              <a:rPr lang="fr-FR" smtClean="0"/>
              <a:t>06/12/2020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0371B-F9B0-4B4C-A6C6-D640BEBEC9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75314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43796-1DB9-4C37-B66E-3808FA6BEF75}" type="datetimeFigureOut">
              <a:rPr lang="fr-FR" smtClean="0"/>
              <a:t>06/12/2020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0371B-F9B0-4B4C-A6C6-D640BEBEC9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6554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43796-1DB9-4C37-B66E-3808FA6BEF75}" type="datetimeFigureOut">
              <a:rPr lang="fr-FR" smtClean="0"/>
              <a:t>06/12/2020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0371B-F9B0-4B4C-A6C6-D640BEBEC9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58260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43796-1DB9-4C37-B66E-3808FA6BEF75}" type="datetimeFigureOut">
              <a:rPr lang="fr-FR" smtClean="0"/>
              <a:t>06/12/2020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0371B-F9B0-4B4C-A6C6-D640BEBEC9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44002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43796-1DB9-4C37-B66E-3808FA6BEF75}" type="datetimeFigureOut">
              <a:rPr lang="fr-FR" smtClean="0"/>
              <a:t>06/12/2020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0371B-F9B0-4B4C-A6C6-D640BEBEC9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58449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43796-1DB9-4C37-B66E-3808FA6BEF75}" type="datetimeFigureOut">
              <a:rPr lang="fr-FR" smtClean="0"/>
              <a:t>06/12/2020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0371B-F9B0-4B4C-A6C6-D640BEBEC9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92836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43796-1DB9-4C37-B66E-3808FA6BEF75}" type="datetimeFigureOut">
              <a:rPr lang="fr-FR" smtClean="0"/>
              <a:t>06/12/2020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0371B-F9B0-4B4C-A6C6-D640BEBEC9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19851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43796-1DB9-4C37-B66E-3808FA6BEF75}" type="datetimeFigureOut">
              <a:rPr lang="fr-FR" smtClean="0"/>
              <a:t>06/12/2020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0371B-F9B0-4B4C-A6C6-D640BEBEC9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39772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43796-1DB9-4C37-B66E-3808FA6BEF75}" type="datetimeFigureOut">
              <a:rPr lang="fr-FR" smtClean="0"/>
              <a:t>06/12/2020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0371B-F9B0-4B4C-A6C6-D640BEBEC9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1804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43796-1DB9-4C37-B66E-3808FA6BEF75}" type="datetimeFigureOut">
              <a:rPr lang="fr-FR" smtClean="0"/>
              <a:t>06/12/2020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0371B-F9B0-4B4C-A6C6-D640BEBEC9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46964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43796-1DB9-4C37-B66E-3808FA6BEF75}" type="datetimeFigureOut">
              <a:rPr lang="fr-FR" smtClean="0"/>
              <a:t>06/12/2020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0371B-F9B0-4B4C-A6C6-D640BEBEC9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66899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243796-1DB9-4C37-B66E-3808FA6BEF75}" type="datetimeFigureOut">
              <a:rPr lang="fr-FR" smtClean="0"/>
              <a:t>06/12/2020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60371B-F9B0-4B4C-A6C6-D640BEBEC9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9729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40674" y="-981306"/>
            <a:ext cx="5168802" cy="6865855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98795" y="3833546"/>
            <a:ext cx="5211567" cy="6906839"/>
          </a:xfrm>
          <a:prstGeom prst="rect">
            <a:avLst/>
          </a:prstGeom>
        </p:spPr>
      </p:pic>
      <p:pic>
        <p:nvPicPr>
          <p:cNvPr id="5" name="01 Pist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75169" y="8864519"/>
            <a:ext cx="609600" cy="6096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953544" y="757929"/>
            <a:ext cx="4943061" cy="85561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/>
              <a:t>MOR  mais issu de quel nom ?</a:t>
            </a:r>
          </a:p>
          <a:p>
            <a:endParaRPr lang="fr-FR" b="1" dirty="0" smtClean="0"/>
          </a:p>
          <a:p>
            <a:endParaRPr lang="fr-FR" b="1" dirty="0" smtClean="0"/>
          </a:p>
          <a:p>
            <a:endParaRPr lang="fr-FR" b="1" dirty="0" smtClean="0"/>
          </a:p>
          <a:p>
            <a:r>
              <a:rPr lang="fr-FR" b="1" dirty="0" smtClean="0"/>
              <a:t>    Aucun  </a:t>
            </a:r>
            <a:r>
              <a:rPr lang="fr-FR" b="1" dirty="0" err="1" smtClean="0"/>
              <a:t>reMORds</a:t>
            </a:r>
            <a:r>
              <a:rPr lang="fr-FR" b="1" dirty="0" smtClean="0"/>
              <a:t>  cet  homme  loin  d’être  </a:t>
            </a:r>
            <a:r>
              <a:rPr lang="fr-FR" b="1" dirty="0" err="1" smtClean="0"/>
              <a:t>MORibond</a:t>
            </a:r>
            <a:r>
              <a:rPr lang="fr-FR" b="1" dirty="0" smtClean="0"/>
              <a:t>  qui  ne  manquait  pas  de  </a:t>
            </a:r>
            <a:r>
              <a:rPr lang="fr-FR" b="1" dirty="0" err="1" smtClean="0"/>
              <a:t>MORdant</a:t>
            </a:r>
            <a:r>
              <a:rPr lang="fr-FR" b="1" dirty="0" smtClean="0"/>
              <a:t>  en   défendant  </a:t>
            </a:r>
            <a:r>
              <a:rPr lang="fr-FR" b="1" dirty="0" err="1" smtClean="0"/>
              <a:t>MORgane</a:t>
            </a:r>
            <a:r>
              <a:rPr lang="fr-FR" b="1" dirty="0" smtClean="0"/>
              <a:t>  sous  son  </a:t>
            </a:r>
            <a:r>
              <a:rPr lang="fr-FR" b="1" dirty="0" err="1" smtClean="0"/>
              <a:t>sycoMORe</a:t>
            </a:r>
            <a:r>
              <a:rPr lang="fr-FR" b="1" dirty="0" smtClean="0"/>
              <a:t>  à  </a:t>
            </a:r>
            <a:r>
              <a:rPr lang="fr-FR" b="1" dirty="0" err="1" smtClean="0"/>
              <a:t>MontMORency</a:t>
            </a:r>
            <a:r>
              <a:rPr lang="fr-FR" b="1" dirty="0" smtClean="0"/>
              <a:t>  en  revenant  des  </a:t>
            </a:r>
            <a:r>
              <a:rPr lang="fr-FR" b="1" dirty="0" err="1" smtClean="0"/>
              <a:t>CoMORes</a:t>
            </a:r>
            <a:r>
              <a:rPr lang="fr-FR" b="1" dirty="0" smtClean="0"/>
              <a:t>  et  qui  tirait  au  </a:t>
            </a:r>
            <a:r>
              <a:rPr lang="fr-FR" b="1" dirty="0" err="1" smtClean="0"/>
              <a:t>MORtier</a:t>
            </a:r>
            <a:r>
              <a:rPr lang="fr-FR" b="1" dirty="0" smtClean="0"/>
              <a:t>  après  avoir  allumé  </a:t>
            </a:r>
            <a:r>
              <a:rPr lang="fr-FR" b="1" dirty="0" err="1" smtClean="0"/>
              <a:t>l’aMORce</a:t>
            </a:r>
            <a:r>
              <a:rPr lang="fr-FR" b="1" dirty="0" smtClean="0"/>
              <a:t>.  Il  en  a  évité  des  avis  </a:t>
            </a:r>
            <a:r>
              <a:rPr lang="fr-FR" b="1" dirty="0" err="1" smtClean="0"/>
              <a:t>MORtuaires</a:t>
            </a:r>
            <a:r>
              <a:rPr lang="fr-FR" b="1" dirty="0" smtClean="0"/>
              <a:t>  en  passant  par  la  </a:t>
            </a:r>
            <a:r>
              <a:rPr lang="fr-FR" b="1" dirty="0" err="1" smtClean="0"/>
              <a:t>MORgue</a:t>
            </a:r>
            <a:r>
              <a:rPr lang="fr-FR" b="1" dirty="0" smtClean="0"/>
              <a:t>.</a:t>
            </a:r>
          </a:p>
          <a:p>
            <a:endParaRPr lang="fr-FR" b="1" dirty="0" smtClean="0"/>
          </a:p>
          <a:p>
            <a:endParaRPr lang="fr-FR" b="1" dirty="0" smtClean="0"/>
          </a:p>
          <a:p>
            <a:r>
              <a:rPr lang="fr-FR" b="1" dirty="0" smtClean="0"/>
              <a:t>    </a:t>
            </a:r>
            <a:r>
              <a:rPr lang="fr-FR" b="1" dirty="0" err="1" smtClean="0"/>
              <a:t>MORicaud</a:t>
            </a:r>
            <a:r>
              <a:rPr lang="fr-FR" b="1" dirty="0" smtClean="0"/>
              <a:t>   devenu  </a:t>
            </a:r>
            <a:r>
              <a:rPr lang="fr-FR" b="1" dirty="0" err="1" smtClean="0"/>
              <a:t>huMORiste</a:t>
            </a:r>
            <a:r>
              <a:rPr lang="fr-FR" b="1" dirty="0" smtClean="0"/>
              <a:t>  à  ses  heures,  nullement  </a:t>
            </a:r>
            <a:r>
              <a:rPr lang="fr-FR" b="1" dirty="0" err="1" smtClean="0"/>
              <a:t>tiMORé</a:t>
            </a:r>
            <a:r>
              <a:rPr lang="fr-FR" b="1" dirty="0" smtClean="0"/>
              <a:t>,  le  voilà  </a:t>
            </a:r>
            <a:r>
              <a:rPr lang="fr-FR" b="1" dirty="0" err="1" smtClean="0"/>
              <a:t>métaMORphosé</a:t>
            </a:r>
            <a:r>
              <a:rPr lang="fr-FR" b="1" dirty="0" smtClean="0"/>
              <a:t>,  </a:t>
            </a:r>
            <a:r>
              <a:rPr lang="fr-FR" b="1" dirty="0" err="1" smtClean="0"/>
              <a:t>reMORqué</a:t>
            </a:r>
            <a:r>
              <a:rPr lang="fr-FR" b="1" dirty="0" smtClean="0"/>
              <a:t>  en  toute  </a:t>
            </a:r>
            <a:r>
              <a:rPr lang="fr-FR" b="1" dirty="0" err="1" smtClean="0"/>
              <a:t>MORalité</a:t>
            </a:r>
            <a:r>
              <a:rPr lang="fr-FR" b="1" dirty="0" smtClean="0"/>
              <a:t>  par  le   dauphin  de  la  République. </a:t>
            </a:r>
          </a:p>
          <a:p>
            <a:endParaRPr lang="fr-FR" b="1" dirty="0" smtClean="0"/>
          </a:p>
          <a:p>
            <a:endParaRPr lang="fr-FR" b="1" dirty="0" smtClean="0"/>
          </a:p>
          <a:p>
            <a:r>
              <a:rPr lang="fr-FR" b="1" dirty="0" smtClean="0"/>
              <a:t>     Fi   des   </a:t>
            </a:r>
            <a:r>
              <a:rPr lang="fr-FR" b="1" dirty="0" err="1" smtClean="0"/>
              <a:t>MORguennes</a:t>
            </a:r>
            <a:r>
              <a:rPr lang="fr-FR" b="1" dirty="0" smtClean="0"/>
              <a:t>  il  devra  faire.  A  </a:t>
            </a:r>
            <a:r>
              <a:rPr lang="fr-FR" b="1" dirty="0" err="1" smtClean="0"/>
              <a:t>MORphisme</a:t>
            </a:r>
            <a:r>
              <a:rPr lang="fr-FR" b="1" dirty="0" smtClean="0"/>
              <a:t>  il  saura  s’acclimater.  Précaution :  </a:t>
            </a:r>
            <a:r>
              <a:rPr lang="fr-FR" b="1" dirty="0" err="1" smtClean="0"/>
              <a:t>MORion</a:t>
            </a:r>
            <a:r>
              <a:rPr lang="fr-FR" b="1" dirty="0" smtClean="0"/>
              <a:t>  d’usage.</a:t>
            </a:r>
          </a:p>
          <a:p>
            <a:endParaRPr lang="fr-FR" b="1" dirty="0" smtClean="0"/>
          </a:p>
          <a:p>
            <a:endParaRPr lang="fr-FR" b="1" dirty="0" smtClean="0"/>
          </a:p>
          <a:p>
            <a:r>
              <a:rPr lang="fr-FR" b="1" dirty="0" smtClean="0"/>
              <a:t>    Qui  le  croyait  </a:t>
            </a:r>
            <a:r>
              <a:rPr lang="fr-FR" b="1" dirty="0" err="1" smtClean="0"/>
              <a:t>MORt</a:t>
            </a:r>
            <a:r>
              <a:rPr lang="fr-FR" b="1" dirty="0" smtClean="0"/>
              <a:t>   après  avoir  avalé  de  la  </a:t>
            </a:r>
            <a:r>
              <a:rPr lang="fr-FR" b="1" dirty="0" err="1" smtClean="0"/>
              <a:t>MORt-aux-rats</a:t>
            </a:r>
            <a:r>
              <a:rPr lang="fr-FR" b="1" dirty="0" smtClean="0"/>
              <a:t> ?   </a:t>
            </a:r>
            <a:r>
              <a:rPr lang="fr-FR" b="1" dirty="0" err="1" smtClean="0"/>
              <a:t>MORdra</a:t>
            </a:r>
            <a:r>
              <a:rPr lang="fr-FR" b="1" dirty="0" smtClean="0"/>
              <a:t>  t’il  la  poussière ?  </a:t>
            </a:r>
            <a:r>
              <a:rPr lang="fr-FR" b="1" dirty="0" err="1" smtClean="0"/>
              <a:t>MéMORandum</a:t>
            </a:r>
            <a:r>
              <a:rPr lang="fr-FR" b="1" dirty="0" smtClean="0"/>
              <a:t>  dans  sa tête  :  point  besoin  de  prompteur.</a:t>
            </a:r>
          </a:p>
          <a:p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1234712" y="9511431"/>
            <a:ext cx="82124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Fond musical : </a:t>
            </a:r>
            <a:r>
              <a:rPr lang="fr-FR" sz="1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fr-FR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Fleetwood Mac    </a:t>
            </a:r>
            <a:r>
              <a:rPr lang="fr-FR" sz="1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Rhiannon</a:t>
            </a:r>
            <a:r>
              <a:rPr lang="fr-FR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endParaRPr lang="fr-FR" sz="1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34712" y="9012334"/>
            <a:ext cx="42961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A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Nous sommes </a:t>
            </a:r>
            <a:fld id="{1BF9C689-4BC9-4773-8248-0282751F1E8E}" type="datetime2">
              <a:rPr lang="fr-CA" b="1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pPr algn="ctr">
                <a:defRPr/>
              </a:pPr>
              <a:t>dimanche, 6 décembre 2020</a:t>
            </a:fld>
            <a:r>
              <a:rPr lang="fr-CA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/>
            </a:r>
            <a:br>
              <a:rPr lang="fr-CA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</a:br>
            <a:r>
              <a:rPr lang="fr-CA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Il est </a:t>
            </a:r>
            <a:fld id="{9721C21F-7E33-4961-8BF4-096544D677FB}" type="datetime11">
              <a:rPr lang="fr-CA" b="1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pPr algn="ctr">
                <a:defRPr/>
              </a:pPr>
              <a:t>17:08:18</a:t>
            </a:fld>
            <a:endParaRPr lang="fr-FR" b="1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FFFFFF"/>
                </a:outerShdw>
              </a:effectLst>
              <a:latin typeface="Simpson" pitchFamily="2" charset="0"/>
            </a:endParaRPr>
          </a:p>
        </p:txBody>
      </p:sp>
      <p:sp>
        <p:nvSpPr>
          <p:cNvPr id="9" name="Parchemin horizontal 8"/>
          <p:cNvSpPr/>
          <p:nvPr/>
        </p:nvSpPr>
        <p:spPr>
          <a:xfrm>
            <a:off x="6115868" y="9413945"/>
            <a:ext cx="504967" cy="327546"/>
          </a:xfrm>
          <a:prstGeom prst="horizontalScroll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1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90861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6" grpId="0"/>
      <p:bldP spid="7" grpId="0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48527" y="-848526"/>
            <a:ext cx="5168802" cy="6865855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98795" y="3833546"/>
            <a:ext cx="5211567" cy="6906839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814998" y="1338469"/>
            <a:ext cx="5300870" cy="7017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 Il  sait  </a:t>
            </a:r>
            <a:r>
              <a:rPr lang="fr-FR" b="1" dirty="0" err="1" smtClean="0"/>
              <a:t>aMORcer</a:t>
            </a:r>
            <a:r>
              <a:rPr lang="fr-FR" b="1" dirty="0" smtClean="0"/>
              <a:t>  ou  </a:t>
            </a:r>
            <a:r>
              <a:rPr lang="fr-FR" b="1" dirty="0" err="1" smtClean="0"/>
              <a:t>désaMORcer</a:t>
            </a:r>
            <a:r>
              <a:rPr lang="fr-FR" b="1" dirty="0" smtClean="0"/>
              <a:t>  tel  un  </a:t>
            </a:r>
            <a:r>
              <a:rPr lang="fr-FR" b="1" dirty="0" err="1" smtClean="0"/>
              <a:t>MORalisateur</a:t>
            </a:r>
            <a:r>
              <a:rPr lang="fr-FR" b="1" dirty="0" smtClean="0"/>
              <a:t>  </a:t>
            </a:r>
            <a:r>
              <a:rPr lang="fr-FR" b="1" dirty="0" err="1" smtClean="0"/>
              <a:t>MORaliste</a:t>
            </a:r>
            <a:r>
              <a:rPr lang="fr-FR" b="1" dirty="0" smtClean="0"/>
              <a:t>  à  ses  heures.</a:t>
            </a:r>
          </a:p>
          <a:p>
            <a:pPr algn="just"/>
            <a:r>
              <a:rPr lang="fr-FR" b="1" dirty="0" smtClean="0"/>
              <a:t>   </a:t>
            </a:r>
          </a:p>
          <a:p>
            <a:pPr algn="just"/>
            <a:endParaRPr lang="fr-FR" b="1" dirty="0" smtClean="0"/>
          </a:p>
          <a:p>
            <a:r>
              <a:rPr lang="fr-FR" b="1" dirty="0" smtClean="0"/>
              <a:t>Avec  lui,  point  de  </a:t>
            </a:r>
            <a:r>
              <a:rPr lang="fr-FR" b="1" dirty="0" err="1" smtClean="0"/>
              <a:t>MORosité</a:t>
            </a:r>
            <a:r>
              <a:rPr lang="fr-FR" b="1" dirty="0" smtClean="0"/>
              <a:t>.   </a:t>
            </a:r>
            <a:r>
              <a:rPr lang="fr-FR" b="1" dirty="0" err="1" smtClean="0"/>
              <a:t>MORal</a:t>
            </a:r>
            <a:r>
              <a:rPr lang="fr-FR" b="1" dirty="0" smtClean="0"/>
              <a:t>  ou  </a:t>
            </a:r>
            <a:r>
              <a:rPr lang="fr-FR" b="1" dirty="0" err="1" smtClean="0"/>
              <a:t>aMORal</a:t>
            </a:r>
            <a:r>
              <a:rPr lang="fr-FR" b="1" dirty="0" smtClean="0"/>
              <a:t>  rien  ne  sera  </a:t>
            </a:r>
            <a:r>
              <a:rPr lang="fr-FR" b="1" dirty="0" err="1" smtClean="0"/>
              <a:t>MORose</a:t>
            </a:r>
            <a:r>
              <a:rPr lang="fr-FR" b="1" dirty="0" smtClean="0"/>
              <a:t>,  sa  parole  sera  </a:t>
            </a:r>
            <a:r>
              <a:rPr lang="fr-FR" b="1" dirty="0" err="1" smtClean="0"/>
              <a:t>priMORdiale</a:t>
            </a:r>
            <a:r>
              <a:rPr lang="fr-FR" b="1" dirty="0" smtClean="0"/>
              <a:t>,  son  verbe  est  </a:t>
            </a:r>
            <a:r>
              <a:rPr lang="fr-FR" b="1" dirty="0" err="1" smtClean="0"/>
              <a:t>diMORphe</a:t>
            </a:r>
            <a:r>
              <a:rPr lang="fr-FR" b="1" dirty="0" smtClean="0"/>
              <a:t>. </a:t>
            </a:r>
          </a:p>
          <a:p>
            <a:pPr algn="just"/>
            <a:endParaRPr lang="fr-FR" b="1" dirty="0" smtClean="0"/>
          </a:p>
          <a:p>
            <a:pPr algn="just"/>
            <a:endParaRPr lang="fr-FR" b="1" dirty="0" smtClean="0"/>
          </a:p>
          <a:p>
            <a:r>
              <a:rPr lang="fr-FR" b="1" dirty="0" smtClean="0"/>
              <a:t>     Un  jour  il  </a:t>
            </a:r>
            <a:r>
              <a:rPr lang="fr-FR" b="1" dirty="0" err="1" smtClean="0"/>
              <a:t>MORflera</a:t>
            </a:r>
            <a:r>
              <a:rPr lang="fr-FR" b="1" dirty="0" smtClean="0"/>
              <a:t>,  j’en  suis  certain.  Ce  sera  sa  dernière  </a:t>
            </a:r>
            <a:r>
              <a:rPr lang="fr-FR" b="1" dirty="0" err="1" smtClean="0"/>
              <a:t>MORasse</a:t>
            </a:r>
            <a:r>
              <a:rPr lang="fr-FR" b="1" dirty="0" smtClean="0"/>
              <a:t>.</a:t>
            </a:r>
          </a:p>
          <a:p>
            <a:pPr algn="just"/>
            <a:endParaRPr lang="fr-FR" b="1" dirty="0" smtClean="0"/>
          </a:p>
          <a:p>
            <a:pPr algn="just"/>
            <a:endParaRPr lang="fr-FR" b="1" dirty="0" smtClean="0"/>
          </a:p>
          <a:p>
            <a:r>
              <a:rPr lang="fr-FR" b="1" dirty="0" smtClean="0"/>
              <a:t>    Fera  t’il   partie   des   </a:t>
            </a:r>
            <a:r>
              <a:rPr lang="fr-FR" b="1" dirty="0" err="1" smtClean="0"/>
              <a:t>imMORtels</a:t>
            </a:r>
            <a:r>
              <a:rPr lang="fr-FR" b="1" dirty="0" smtClean="0"/>
              <a:t>   </a:t>
            </a:r>
            <a:r>
              <a:rPr lang="fr-FR" b="1" dirty="0" err="1" smtClean="0"/>
              <a:t>imMORtalisé</a:t>
            </a:r>
            <a:r>
              <a:rPr lang="fr-FR" b="1" dirty="0" smtClean="0"/>
              <a:t>   au   Panthéon   aussi ?    Sa   candidature   sera   t’elle   lettre  </a:t>
            </a:r>
            <a:r>
              <a:rPr lang="fr-FR" b="1" dirty="0" err="1" smtClean="0"/>
              <a:t>MORte</a:t>
            </a:r>
            <a:r>
              <a:rPr lang="fr-FR" b="1" dirty="0" smtClean="0"/>
              <a:t> ?</a:t>
            </a:r>
          </a:p>
          <a:p>
            <a:pPr algn="just"/>
            <a:endParaRPr lang="fr-FR" b="1" dirty="0" smtClean="0"/>
          </a:p>
          <a:p>
            <a:pPr algn="just"/>
            <a:endParaRPr lang="fr-FR" b="1" dirty="0" smtClean="0"/>
          </a:p>
          <a:p>
            <a:r>
              <a:rPr lang="fr-FR" b="1" dirty="0" smtClean="0"/>
              <a:t>    Avec  sa  </a:t>
            </a:r>
            <a:r>
              <a:rPr lang="fr-FR" b="1" dirty="0" err="1" smtClean="0"/>
              <a:t>MORphologie</a:t>
            </a:r>
            <a:r>
              <a:rPr lang="fr-FR" b="1" dirty="0" smtClean="0"/>
              <a:t>  qui  n’a  rien  de  </a:t>
            </a:r>
            <a:r>
              <a:rPr lang="fr-FR" b="1" dirty="0" err="1" smtClean="0"/>
              <a:t>MORphème</a:t>
            </a:r>
            <a:r>
              <a:rPr lang="fr-FR" b="1" dirty="0" smtClean="0"/>
              <a:t>,  son  église  </a:t>
            </a:r>
            <a:r>
              <a:rPr lang="fr-FR" b="1" dirty="0" err="1" smtClean="0"/>
              <a:t>MORnome</a:t>
            </a:r>
            <a:r>
              <a:rPr lang="fr-FR" b="1" dirty="0" smtClean="0"/>
              <a:t>  n’a  pas  peur  des  </a:t>
            </a:r>
            <a:r>
              <a:rPr lang="fr-FR" b="1" dirty="0" err="1" smtClean="0"/>
              <a:t>MORmons</a:t>
            </a:r>
            <a:r>
              <a:rPr lang="fr-FR" b="1" dirty="0" smtClean="0"/>
              <a:t>.</a:t>
            </a:r>
          </a:p>
          <a:p>
            <a:endParaRPr lang="fr-FR" b="1" dirty="0" smtClean="0"/>
          </a:p>
          <a:p>
            <a:endParaRPr lang="fr-FR" b="1" dirty="0" smtClean="0"/>
          </a:p>
          <a:p>
            <a:r>
              <a:rPr lang="fr-FR" b="1" dirty="0" smtClean="0"/>
              <a:t>S’il  est  regretté,  ce  sera  </a:t>
            </a:r>
            <a:r>
              <a:rPr lang="fr-FR" b="1" dirty="0" err="1" smtClean="0"/>
              <a:t>MORne</a:t>
            </a:r>
            <a:r>
              <a:rPr lang="fr-FR" b="1" dirty="0" smtClean="0"/>
              <a:t>  plaine.  Son  passage  sera  </a:t>
            </a:r>
            <a:r>
              <a:rPr lang="fr-FR" b="1" dirty="0" err="1" smtClean="0"/>
              <a:t>méMORable</a:t>
            </a:r>
            <a:r>
              <a:rPr lang="fr-FR" b="1" dirty="0" smtClean="0"/>
              <a:t>  un  tantinet  </a:t>
            </a:r>
            <a:r>
              <a:rPr lang="fr-FR" b="1" dirty="0" err="1" smtClean="0"/>
              <a:t>MORcelé</a:t>
            </a:r>
            <a:r>
              <a:rPr lang="fr-FR" b="1" dirty="0" smtClean="0"/>
              <a:t>.</a:t>
            </a:r>
            <a:endParaRPr lang="fr-FR" dirty="0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6460" y="9280538"/>
            <a:ext cx="751810" cy="266814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33" y="9123438"/>
            <a:ext cx="531448" cy="529043"/>
          </a:xfrm>
          <a:prstGeom prst="rect">
            <a:avLst/>
          </a:prstGeom>
        </p:spPr>
      </p:pic>
      <p:sp>
        <p:nvSpPr>
          <p:cNvPr id="12" name="Parchemin horizontal 11"/>
          <p:cNvSpPr/>
          <p:nvPr/>
        </p:nvSpPr>
        <p:spPr>
          <a:xfrm>
            <a:off x="6115868" y="9413945"/>
            <a:ext cx="504967" cy="327546"/>
          </a:xfrm>
          <a:prstGeom prst="horizontalScroll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511185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45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77</TotalTime>
  <Words>84</Words>
  <Application>Microsoft Office PowerPoint</Application>
  <PresentationFormat>Format A4 (210 x 297 mm)</PresentationFormat>
  <Paragraphs>34</Paragraphs>
  <Slides>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Simpson</vt:lpstr>
      <vt:lpstr>Thème Office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Dominique dom51_</dc:creator>
  <cp:lastModifiedBy>Dominique dom51_</cp:lastModifiedBy>
  <cp:revision>5</cp:revision>
  <dcterms:created xsi:type="dcterms:W3CDTF">2020-12-06T17:51:51Z</dcterms:created>
  <dcterms:modified xsi:type="dcterms:W3CDTF">2020-12-06T19:09:03Z</dcterms:modified>
</cp:coreProperties>
</file>