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906000" type="A4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Rg st="1" end="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842" y="7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/>
            </a:lvl1pPr>
            <a:lvl2pPr marL="660363" indent="0" algn="ctr">
              <a:buNone/>
              <a:defRPr/>
            </a:lvl2pPr>
            <a:lvl3pPr marL="1320727" indent="0" algn="ctr">
              <a:buNone/>
              <a:defRPr/>
            </a:lvl3pPr>
            <a:lvl4pPr marL="1981089" indent="0" algn="ctr">
              <a:buNone/>
              <a:defRPr/>
            </a:lvl4pPr>
            <a:lvl5pPr marL="2641453" indent="0" algn="ctr">
              <a:buNone/>
              <a:defRPr/>
            </a:lvl5pPr>
            <a:lvl6pPr marL="3301816" indent="0" algn="ctr">
              <a:buNone/>
              <a:defRPr/>
            </a:lvl6pPr>
            <a:lvl7pPr marL="3962179" indent="0" algn="ctr">
              <a:buNone/>
              <a:defRPr/>
            </a:lvl7pPr>
            <a:lvl8pPr marL="4622542" indent="0" algn="ctr">
              <a:buNone/>
              <a:defRPr/>
            </a:lvl8pPr>
            <a:lvl9pPr marL="5282905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015FC-DC87-432F-90E1-2A6B7B0A7681}" type="slidenum">
              <a:rPr lang="pl-PL" altLang="fr-FR"/>
              <a:pPr>
                <a:defRPr/>
              </a:pPr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2830166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42991-D338-41D6-9355-17518B5C689D}" type="slidenum">
              <a:rPr lang="pl-PL" altLang="fr-FR"/>
              <a:pPr>
                <a:defRPr/>
              </a:pPr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1620284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5777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889"/>
            </a:lvl1pPr>
            <a:lvl2pPr marL="660363" indent="0">
              <a:buNone/>
              <a:defRPr sz="2600"/>
            </a:lvl2pPr>
            <a:lvl3pPr marL="1320727" indent="0">
              <a:buNone/>
              <a:defRPr sz="2311"/>
            </a:lvl3pPr>
            <a:lvl4pPr marL="1981089" indent="0">
              <a:buNone/>
              <a:defRPr sz="2023"/>
            </a:lvl4pPr>
            <a:lvl5pPr marL="2641453" indent="0">
              <a:buNone/>
              <a:defRPr sz="2023"/>
            </a:lvl5pPr>
            <a:lvl6pPr marL="3301816" indent="0">
              <a:buNone/>
              <a:defRPr sz="2023"/>
            </a:lvl6pPr>
            <a:lvl7pPr marL="3962179" indent="0">
              <a:buNone/>
              <a:defRPr sz="2023"/>
            </a:lvl7pPr>
            <a:lvl8pPr marL="4622542" indent="0">
              <a:buNone/>
              <a:defRPr sz="2023"/>
            </a:lvl8pPr>
            <a:lvl9pPr marL="5282905" indent="0">
              <a:buNone/>
              <a:defRPr sz="2023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E5828-CFEE-4AC7-8A25-A0D19A9CEB5D}" type="slidenum">
              <a:rPr lang="pl-PL" altLang="fr-FR"/>
              <a:pPr>
                <a:defRPr/>
              </a:pPr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3775460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4044"/>
            </a:lvl1pPr>
            <a:lvl2pPr>
              <a:defRPr sz="3467"/>
            </a:lvl2pPr>
            <a:lvl3pPr>
              <a:defRPr sz="2889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4044"/>
            </a:lvl1pPr>
            <a:lvl2pPr>
              <a:defRPr sz="3467"/>
            </a:lvl2pPr>
            <a:lvl3pPr>
              <a:defRPr sz="2889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A952C-2522-45D8-8C69-D84793600067}" type="slidenum">
              <a:rPr lang="pl-PL" altLang="fr-FR"/>
              <a:pPr>
                <a:defRPr/>
              </a:pPr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898466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63" indent="0">
              <a:buNone/>
              <a:defRPr sz="2889" b="1"/>
            </a:lvl2pPr>
            <a:lvl3pPr marL="1320727" indent="0">
              <a:buNone/>
              <a:defRPr sz="2600" b="1"/>
            </a:lvl3pPr>
            <a:lvl4pPr marL="1981089" indent="0">
              <a:buNone/>
              <a:defRPr sz="2311" b="1"/>
            </a:lvl4pPr>
            <a:lvl5pPr marL="2641453" indent="0">
              <a:buNone/>
              <a:defRPr sz="2311" b="1"/>
            </a:lvl5pPr>
            <a:lvl6pPr marL="3301816" indent="0">
              <a:buNone/>
              <a:defRPr sz="2311" b="1"/>
            </a:lvl6pPr>
            <a:lvl7pPr marL="3962179" indent="0">
              <a:buNone/>
              <a:defRPr sz="2311" b="1"/>
            </a:lvl7pPr>
            <a:lvl8pPr marL="4622542" indent="0">
              <a:buNone/>
              <a:defRPr sz="2311" b="1"/>
            </a:lvl8pPr>
            <a:lvl9pPr marL="5282905" indent="0">
              <a:buNone/>
              <a:defRPr sz="2311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3467"/>
            </a:lvl1pPr>
            <a:lvl2pPr>
              <a:defRPr sz="2889"/>
            </a:lvl2pPr>
            <a:lvl3pPr>
              <a:defRPr sz="2600"/>
            </a:lvl3pPr>
            <a:lvl4pPr>
              <a:defRPr sz="2311"/>
            </a:lvl4pPr>
            <a:lvl5pPr>
              <a:defRPr sz="2311"/>
            </a:lvl5pPr>
            <a:lvl6pPr>
              <a:defRPr sz="2311"/>
            </a:lvl6pPr>
            <a:lvl7pPr>
              <a:defRPr sz="2311"/>
            </a:lvl7pPr>
            <a:lvl8pPr>
              <a:defRPr sz="2311"/>
            </a:lvl8pPr>
            <a:lvl9pPr>
              <a:defRPr sz="2311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63" indent="0">
              <a:buNone/>
              <a:defRPr sz="2889" b="1"/>
            </a:lvl2pPr>
            <a:lvl3pPr marL="1320727" indent="0">
              <a:buNone/>
              <a:defRPr sz="2600" b="1"/>
            </a:lvl3pPr>
            <a:lvl4pPr marL="1981089" indent="0">
              <a:buNone/>
              <a:defRPr sz="2311" b="1"/>
            </a:lvl4pPr>
            <a:lvl5pPr marL="2641453" indent="0">
              <a:buNone/>
              <a:defRPr sz="2311" b="1"/>
            </a:lvl5pPr>
            <a:lvl6pPr marL="3301816" indent="0">
              <a:buNone/>
              <a:defRPr sz="2311" b="1"/>
            </a:lvl6pPr>
            <a:lvl7pPr marL="3962179" indent="0">
              <a:buNone/>
              <a:defRPr sz="2311" b="1"/>
            </a:lvl7pPr>
            <a:lvl8pPr marL="4622542" indent="0">
              <a:buNone/>
              <a:defRPr sz="2311" b="1"/>
            </a:lvl8pPr>
            <a:lvl9pPr marL="5282905" indent="0">
              <a:buNone/>
              <a:defRPr sz="2311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3467"/>
            </a:lvl1pPr>
            <a:lvl2pPr>
              <a:defRPr sz="2889"/>
            </a:lvl2pPr>
            <a:lvl3pPr>
              <a:defRPr sz="2600"/>
            </a:lvl3pPr>
            <a:lvl4pPr>
              <a:defRPr sz="2311"/>
            </a:lvl4pPr>
            <a:lvl5pPr>
              <a:defRPr sz="2311"/>
            </a:lvl5pPr>
            <a:lvl6pPr>
              <a:defRPr sz="2311"/>
            </a:lvl6pPr>
            <a:lvl7pPr>
              <a:defRPr sz="2311"/>
            </a:lvl7pPr>
            <a:lvl8pPr>
              <a:defRPr sz="2311"/>
            </a:lvl8pPr>
            <a:lvl9pPr>
              <a:defRPr sz="2311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9D8ED-27AA-465B-9659-872A0319311F}" type="slidenum">
              <a:rPr lang="pl-PL" altLang="fr-FR"/>
              <a:pPr>
                <a:defRPr/>
              </a:pPr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4081755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7F041-23BC-4295-8B80-8CDDAAB07178}" type="slidenum">
              <a:rPr lang="pl-PL" altLang="fr-FR"/>
              <a:pPr>
                <a:defRPr/>
              </a:pPr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103795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67171-7749-420B-B7CE-E12481C94DE5}" type="slidenum">
              <a:rPr lang="pl-PL" altLang="fr-FR"/>
              <a:pPr>
                <a:defRPr/>
              </a:pPr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109095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889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2023"/>
            </a:lvl1pPr>
            <a:lvl2pPr marL="660363" indent="0">
              <a:buNone/>
              <a:defRPr sz="1733"/>
            </a:lvl2pPr>
            <a:lvl3pPr marL="1320727" indent="0">
              <a:buNone/>
              <a:defRPr sz="1444"/>
            </a:lvl3pPr>
            <a:lvl4pPr marL="1981089" indent="0">
              <a:buNone/>
              <a:defRPr sz="1300"/>
            </a:lvl4pPr>
            <a:lvl5pPr marL="2641453" indent="0">
              <a:buNone/>
              <a:defRPr sz="1300"/>
            </a:lvl5pPr>
            <a:lvl6pPr marL="3301816" indent="0">
              <a:buNone/>
              <a:defRPr sz="1300"/>
            </a:lvl6pPr>
            <a:lvl7pPr marL="3962179" indent="0">
              <a:buNone/>
              <a:defRPr sz="1300"/>
            </a:lvl7pPr>
            <a:lvl8pPr marL="4622542" indent="0">
              <a:buNone/>
              <a:defRPr sz="1300"/>
            </a:lvl8pPr>
            <a:lvl9pPr marL="5282905" indent="0">
              <a:buNone/>
              <a:defRPr sz="13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0908D2-2C18-402B-AF8F-96A4C89BF1F8}" type="slidenum">
              <a:rPr lang="pl-PL" altLang="fr-FR"/>
              <a:pPr>
                <a:defRPr/>
              </a:pPr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1585000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889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4622"/>
            </a:lvl1pPr>
            <a:lvl2pPr marL="660363" indent="0">
              <a:buNone/>
              <a:defRPr sz="4044"/>
            </a:lvl2pPr>
            <a:lvl3pPr marL="1320727" indent="0">
              <a:buNone/>
              <a:defRPr sz="3467"/>
            </a:lvl3pPr>
            <a:lvl4pPr marL="1981089" indent="0">
              <a:buNone/>
              <a:defRPr sz="2889"/>
            </a:lvl4pPr>
            <a:lvl5pPr marL="2641453" indent="0">
              <a:buNone/>
              <a:defRPr sz="2889"/>
            </a:lvl5pPr>
            <a:lvl6pPr marL="3301816" indent="0">
              <a:buNone/>
              <a:defRPr sz="2889"/>
            </a:lvl6pPr>
            <a:lvl7pPr marL="3962179" indent="0">
              <a:buNone/>
              <a:defRPr sz="2889"/>
            </a:lvl7pPr>
            <a:lvl8pPr marL="4622542" indent="0">
              <a:buNone/>
              <a:defRPr sz="2889"/>
            </a:lvl8pPr>
            <a:lvl9pPr marL="5282905" indent="0">
              <a:buNone/>
              <a:defRPr sz="2889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2023"/>
            </a:lvl1pPr>
            <a:lvl2pPr marL="660363" indent="0">
              <a:buNone/>
              <a:defRPr sz="1733"/>
            </a:lvl2pPr>
            <a:lvl3pPr marL="1320727" indent="0">
              <a:buNone/>
              <a:defRPr sz="1444"/>
            </a:lvl3pPr>
            <a:lvl4pPr marL="1981089" indent="0">
              <a:buNone/>
              <a:defRPr sz="1300"/>
            </a:lvl4pPr>
            <a:lvl5pPr marL="2641453" indent="0">
              <a:buNone/>
              <a:defRPr sz="1300"/>
            </a:lvl5pPr>
            <a:lvl6pPr marL="3301816" indent="0">
              <a:buNone/>
              <a:defRPr sz="1300"/>
            </a:lvl6pPr>
            <a:lvl7pPr marL="3962179" indent="0">
              <a:buNone/>
              <a:defRPr sz="1300"/>
            </a:lvl7pPr>
            <a:lvl8pPr marL="4622542" indent="0">
              <a:buNone/>
              <a:defRPr sz="1300"/>
            </a:lvl8pPr>
            <a:lvl9pPr marL="5282905" indent="0">
              <a:buNone/>
              <a:defRPr sz="13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68860-40C0-4405-91FC-E5D8E7684A84}" type="slidenum">
              <a:rPr lang="pl-PL" altLang="fr-FR"/>
              <a:pPr>
                <a:defRPr/>
              </a:pPr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3579046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0892A-C59A-4850-87D8-241857459982}" type="slidenum">
              <a:rPr lang="pl-PL" altLang="fr-FR"/>
              <a:pPr>
                <a:defRPr/>
              </a:pPr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117454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7E23B8-B6F3-4CE9-95DF-184A126D1E36}" type="slidenum">
              <a:rPr lang="pl-PL" altLang="fr-FR"/>
              <a:pPr>
                <a:defRPr/>
              </a:pPr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1167019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96875"/>
            <a:ext cx="61722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fr-FR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11400"/>
            <a:ext cx="6172200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fr-FR" smtClean="0"/>
              <a:t>Kliknij, aby edytować style wzorca tekstu</a:t>
            </a:r>
          </a:p>
          <a:p>
            <a:pPr lvl="1"/>
            <a:r>
              <a:rPr lang="pl-PL" altLang="fr-FR" smtClean="0"/>
              <a:t>Drugi poziom</a:t>
            </a:r>
          </a:p>
          <a:p>
            <a:pPr lvl="2"/>
            <a:r>
              <a:rPr lang="pl-PL" altLang="fr-FR" smtClean="0"/>
              <a:t>Trzeci poziom</a:t>
            </a:r>
          </a:p>
          <a:p>
            <a:pPr lvl="3"/>
            <a:r>
              <a:rPr lang="pl-PL" altLang="fr-FR" smtClean="0"/>
              <a:t>Czwarty poziom</a:t>
            </a:r>
          </a:p>
          <a:p>
            <a:pPr lvl="4"/>
            <a:r>
              <a:rPr lang="pl-PL" altLang="fr-FR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9020175"/>
            <a:ext cx="16002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023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9020175"/>
            <a:ext cx="21717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23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9020175"/>
            <a:ext cx="16002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2023" smtClean="0"/>
            </a:lvl1pPr>
          </a:lstStyle>
          <a:p>
            <a:pPr>
              <a:defRPr/>
            </a:pPr>
            <a:fld id="{7DB53953-3EA2-4F50-9A16-4A732E0AF186}" type="slidenum">
              <a:rPr lang="pl-PL" altLang="fr-FR"/>
              <a:pPr>
                <a:defRPr/>
              </a:pPr>
              <a:t>‹N°›</a:t>
            </a:fld>
            <a:endParaRPr lang="pl-PL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Arial" charset="0"/>
        </a:defRPr>
      </a:lvl5pPr>
      <a:lvl6pPr marL="660363" algn="ctr" rtl="0" fontAlgn="base">
        <a:spcBef>
          <a:spcPct val="0"/>
        </a:spcBef>
        <a:spcAft>
          <a:spcPct val="0"/>
        </a:spcAft>
        <a:defRPr sz="6356">
          <a:solidFill>
            <a:schemeClr val="tx2"/>
          </a:solidFill>
          <a:latin typeface="Arial" charset="0"/>
        </a:defRPr>
      </a:lvl6pPr>
      <a:lvl7pPr marL="1320727" algn="ctr" rtl="0" fontAlgn="base">
        <a:spcBef>
          <a:spcPct val="0"/>
        </a:spcBef>
        <a:spcAft>
          <a:spcPct val="0"/>
        </a:spcAft>
        <a:defRPr sz="6356">
          <a:solidFill>
            <a:schemeClr val="tx2"/>
          </a:solidFill>
          <a:latin typeface="Arial" charset="0"/>
        </a:defRPr>
      </a:lvl7pPr>
      <a:lvl8pPr marL="1981089" algn="ctr" rtl="0" fontAlgn="base">
        <a:spcBef>
          <a:spcPct val="0"/>
        </a:spcBef>
        <a:spcAft>
          <a:spcPct val="0"/>
        </a:spcAft>
        <a:defRPr sz="6356">
          <a:solidFill>
            <a:schemeClr val="tx2"/>
          </a:solidFill>
          <a:latin typeface="Arial" charset="0"/>
        </a:defRPr>
      </a:lvl8pPr>
      <a:lvl9pPr marL="2641453" algn="ctr" rtl="0" fontAlgn="base">
        <a:spcBef>
          <a:spcPct val="0"/>
        </a:spcBef>
        <a:spcAft>
          <a:spcPct val="0"/>
        </a:spcAft>
        <a:defRPr sz="6356">
          <a:solidFill>
            <a:schemeClr val="tx2"/>
          </a:solidFill>
          <a:latin typeface="Arial" charset="0"/>
        </a:defRPr>
      </a:lvl9pPr>
    </p:titleStyle>
    <p:bodyStyle>
      <a:lvl1pPr marL="493713" indent="-493713" algn="l" rtl="0" eaLnBrk="0" fontAlgn="base" hangingPunct="0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71563" indent="-411163" algn="l" rtl="0" eaLnBrk="0" fontAlgn="base" hangingPunct="0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49413" indent="-328613" algn="l" rtl="0" eaLnBrk="0" fontAlgn="base" hangingPunct="0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309813" indent="-32861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4pPr>
      <a:lvl5pPr marL="2970213" indent="-328613" algn="l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5pPr>
      <a:lvl6pPr marL="3631997" indent="-330181" algn="l" rtl="0" fontAlgn="base">
        <a:spcBef>
          <a:spcPct val="20000"/>
        </a:spcBef>
        <a:spcAft>
          <a:spcPct val="0"/>
        </a:spcAft>
        <a:buChar char="»"/>
        <a:defRPr sz="2889">
          <a:solidFill>
            <a:schemeClr val="tx1"/>
          </a:solidFill>
          <a:latin typeface="+mn-lt"/>
        </a:defRPr>
      </a:lvl6pPr>
      <a:lvl7pPr marL="4292361" indent="-330181" algn="l" rtl="0" fontAlgn="base">
        <a:spcBef>
          <a:spcPct val="20000"/>
        </a:spcBef>
        <a:spcAft>
          <a:spcPct val="0"/>
        </a:spcAft>
        <a:buChar char="»"/>
        <a:defRPr sz="2889">
          <a:solidFill>
            <a:schemeClr val="tx1"/>
          </a:solidFill>
          <a:latin typeface="+mn-lt"/>
        </a:defRPr>
      </a:lvl7pPr>
      <a:lvl8pPr marL="4952724" indent="-330181" algn="l" rtl="0" fontAlgn="base">
        <a:spcBef>
          <a:spcPct val="20000"/>
        </a:spcBef>
        <a:spcAft>
          <a:spcPct val="0"/>
        </a:spcAft>
        <a:buChar char="»"/>
        <a:defRPr sz="2889">
          <a:solidFill>
            <a:schemeClr val="tx1"/>
          </a:solidFill>
          <a:latin typeface="+mn-lt"/>
        </a:defRPr>
      </a:lvl8pPr>
      <a:lvl9pPr marL="5613086" indent="-330181" algn="l" rtl="0" fontAlgn="base">
        <a:spcBef>
          <a:spcPct val="20000"/>
        </a:spcBef>
        <a:spcAft>
          <a:spcPct val="0"/>
        </a:spcAft>
        <a:buChar char="»"/>
        <a:defRPr sz="2889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132072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63" algn="l" defTabSz="132072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27" algn="l" defTabSz="132072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089" algn="l" defTabSz="132072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453" algn="l" defTabSz="132072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16" algn="l" defTabSz="132072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179" algn="l" defTabSz="132072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542" algn="l" defTabSz="132072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2905" algn="l" defTabSz="132072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18" Type="http://schemas.openxmlformats.org/officeDocument/2006/relationships/image" Target="../media/image15.jpeg"/><Relationship Id="rId26" Type="http://schemas.openxmlformats.org/officeDocument/2006/relationships/image" Target="../media/image23.jpeg"/><Relationship Id="rId3" Type="http://schemas.openxmlformats.org/officeDocument/2006/relationships/audio" Target="../media/audio1.wav"/><Relationship Id="rId21" Type="http://schemas.openxmlformats.org/officeDocument/2006/relationships/image" Target="../media/image18.jpeg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17" Type="http://schemas.openxmlformats.org/officeDocument/2006/relationships/image" Target="../media/image14.jpeg"/><Relationship Id="rId25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3.jpeg"/><Relationship Id="rId20" Type="http://schemas.openxmlformats.org/officeDocument/2006/relationships/image" Target="../media/image17.jpeg"/><Relationship Id="rId29" Type="http://schemas.openxmlformats.org/officeDocument/2006/relationships/image" Target="../media/image26.jpeg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24" Type="http://schemas.openxmlformats.org/officeDocument/2006/relationships/image" Target="../media/image21.jpeg"/><Relationship Id="rId32" Type="http://schemas.openxmlformats.org/officeDocument/2006/relationships/image" Target="../media/image29.jpeg"/><Relationship Id="rId5" Type="http://schemas.openxmlformats.org/officeDocument/2006/relationships/image" Target="../media/image2.jpeg"/><Relationship Id="rId15" Type="http://schemas.openxmlformats.org/officeDocument/2006/relationships/image" Target="../media/image12.jpeg"/><Relationship Id="rId23" Type="http://schemas.openxmlformats.org/officeDocument/2006/relationships/image" Target="../media/image20.jpeg"/><Relationship Id="rId28" Type="http://schemas.openxmlformats.org/officeDocument/2006/relationships/image" Target="../media/image25.jpeg"/><Relationship Id="rId10" Type="http://schemas.openxmlformats.org/officeDocument/2006/relationships/image" Target="../media/image7.jpeg"/><Relationship Id="rId19" Type="http://schemas.openxmlformats.org/officeDocument/2006/relationships/image" Target="../media/image16.jpeg"/><Relationship Id="rId31" Type="http://schemas.openxmlformats.org/officeDocument/2006/relationships/image" Target="../media/image28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Relationship Id="rId14" Type="http://schemas.openxmlformats.org/officeDocument/2006/relationships/image" Target="../media/image11.jpeg"/><Relationship Id="rId22" Type="http://schemas.openxmlformats.org/officeDocument/2006/relationships/image" Target="../media/image19.jpeg"/><Relationship Id="rId27" Type="http://schemas.openxmlformats.org/officeDocument/2006/relationships/image" Target="../media/image24.jpeg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folHlink"/>
            </a:gs>
            <a:gs pos="100000">
              <a:srgbClr val="475E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088"/>
            <a:ext cx="6858000" cy="10086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-2403648" y="8905748"/>
            <a:ext cx="11449272" cy="348813"/>
          </a:xfrm>
          <a:prstGeom prst="rect">
            <a:avLst/>
          </a:prstGeom>
          <a:noFill/>
        </p:spPr>
        <p:txBody>
          <a:bodyPr lIns="132080" tIns="66040" rIns="132080" bIns="66040">
            <a:spAutoFit/>
          </a:bodyPr>
          <a:lstStyle/>
          <a:p>
            <a:pPr algn="ctr" eaLnBrk="1" hangingPunct="1">
              <a:defRPr/>
            </a:pPr>
            <a:r>
              <a:rPr lang="fr-FR" sz="1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Musique : </a:t>
            </a:r>
            <a:r>
              <a:rPr lang="fr-FR" sz="1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Walz</a:t>
            </a:r>
            <a:r>
              <a:rPr lang="fr-FR" sz="1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of the Wind     Floyd KRAMER  &amp; Eddy DUAN.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120775" y="539750"/>
            <a:ext cx="4868863" cy="870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32080" tIns="66040" rIns="132080" bIns="66040" anchor="ctr">
            <a:spAutoFit/>
          </a:bodyPr>
          <a:lstStyle/>
          <a:p>
            <a:pPr defTabSz="1320727">
              <a:defRPr/>
            </a:pPr>
            <a:r>
              <a:rPr lang="fr-FR" altLang="fr-FR" sz="2000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ABC d</a:t>
            </a:r>
            <a:r>
              <a:rPr lang="fr-FR" altLang="fr-FR" sz="2000" b="1" dirty="0"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fr-FR" altLang="fr-FR" sz="2000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air AMITIE </a:t>
            </a:r>
            <a:r>
              <a:rPr lang="fr-FR" altLang="fr-FR" sz="1444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fr-FR" altLang="fr-FR" sz="1444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altLang="fr-FR" sz="1444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fr-FR" altLang="fr-FR" sz="1444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fr-FR" altLang="fr-FR" sz="1444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sz="1444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fr-FR" altLang="fr-FR" sz="1444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sz="1444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fr-FR" altLang="fr-FR" sz="1444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miti</a:t>
            </a:r>
            <a:r>
              <a:rPr lang="fr-FR" altLang="fr-FR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é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 voil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à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annir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les obligations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 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à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dire : ne rien programmer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ans le temps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 ne pas s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obliger 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à.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aire fi des intrus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uerre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et paix .... laisser aux autres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fr-FR" altLang="fr-FR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ï</a:t>
            </a: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ceux qui en sont jaloux 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nviter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avec mod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é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ration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ouir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à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mesure dans la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yrielle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des plaisirs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ivrer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bataille pour se garder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anifester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ses 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é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motions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pas compter son temps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ublier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les peines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artager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les bons moments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ui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nous sont propos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é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ester soi-même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avoir oublier 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coups de gueule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oujours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être l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à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quand tu as besoin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nir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ses qualit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é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et ses d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é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fauts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ivre avec passion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eek-end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et semaine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class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é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tu ne joueras pas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aller droit au but sans trop r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é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é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chir</a:t>
            </a:r>
            <a:b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é</a:t>
            </a:r>
            <a:r>
              <a:rPr lang="fr-FR" altLang="fr-FR" b="1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à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</a:t>
            </a:r>
            <a:r>
              <a:rPr lang="fr-FR" altLang="fr-FR" b="1" dirty="0"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fr-FR" altLang="fr-FR" b="1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oubli.</a:t>
            </a:r>
            <a:r>
              <a:rPr lang="fr-FR" altLang="fr-FR" sz="1444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fr-FR" altLang="fr-FR" sz="1444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altLang="fr-FR" sz="1444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fr-FR" altLang="fr-FR" sz="1444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altLang="fr-FR" sz="2600" dirty="0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219200" y="9255125"/>
            <a:ext cx="46593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fr-CA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 eaLnBrk="1" hangingPunct="1">
                <a:defRPr/>
              </a:pPr>
              <a:t>mercredi, 2 décembre 2020</a:t>
            </a:fld>
            <a:r>
              <a:rPr lang="fr-CA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/>
            </a:r>
            <a:br>
              <a:rPr lang="fr-CA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</a:br>
            <a:r>
              <a:rPr lang="fr-CA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Il est </a:t>
            </a:r>
            <a:fld id="{9721C21F-7E33-4961-8BF4-096544D677FB}" type="datetime11">
              <a:rPr lang="fr-CA" b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 eaLnBrk="1" hangingPunct="1">
                <a:defRPr/>
              </a:pPr>
              <a:t>20:52:46</a:t>
            </a:fld>
            <a:endParaRPr lang="fr-FR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13" y="1393825"/>
            <a:ext cx="22383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8" y="1674813"/>
            <a:ext cx="231775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75" y="1954213"/>
            <a:ext cx="217488" cy="21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38" y="2222500"/>
            <a:ext cx="227012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2500313"/>
            <a:ext cx="225425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2795588"/>
            <a:ext cx="207962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3" y="3063875"/>
            <a:ext cx="206375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675" y="3324225"/>
            <a:ext cx="219075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75" y="3606800"/>
            <a:ext cx="219075" cy="22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3883025"/>
            <a:ext cx="203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" y="4154488"/>
            <a:ext cx="2127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3" y="4429125"/>
            <a:ext cx="207962" cy="20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4705350"/>
            <a:ext cx="2079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" y="4978400"/>
            <a:ext cx="22860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5262563"/>
            <a:ext cx="220662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5537200"/>
            <a:ext cx="217487" cy="22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5829300"/>
            <a:ext cx="211138" cy="21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" y="6108700"/>
            <a:ext cx="22542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75" y="6383338"/>
            <a:ext cx="2159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8" y="6640513"/>
            <a:ext cx="220662" cy="21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75" y="6915150"/>
            <a:ext cx="2159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" y="7175500"/>
            <a:ext cx="22542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" y="7448550"/>
            <a:ext cx="222250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" y="7716838"/>
            <a:ext cx="230188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999413"/>
            <a:ext cx="206375" cy="20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" name="Image 2047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38" y="8261350"/>
            <a:ext cx="223837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075" y="9359900"/>
            <a:ext cx="438150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8" y="9444038"/>
            <a:ext cx="75247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15562">
    <p:sndAc>
      <p:stSnd>
        <p:snd r:embed="rId3" name="Floyd Cramer &amp; Eddy Duan - Waltz of the 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1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1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3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37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39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43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47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5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55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58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77100"/>
                            </p:stCondLst>
                            <p:childTnLst>
                              <p:par>
                                <p:cTn id="87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1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84600"/>
                            </p:stCondLst>
                            <p:childTnLst>
                              <p:par>
                                <p:cTn id="100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89600"/>
                            </p:stCondLst>
                            <p:childTnLst>
                              <p:par>
                                <p:cTn id="106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6.9|4.4"/>
</p:tagLst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19</Words>
  <Application>Microsoft Office PowerPoint</Application>
  <PresentationFormat>Format A4 (210 x 297 mm)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7" baseType="lpstr">
      <vt:lpstr>Arial</vt:lpstr>
      <vt:lpstr>Calibri</vt:lpstr>
      <vt:lpstr>Verdana</vt:lpstr>
      <vt:lpstr>Times New Roman</vt:lpstr>
      <vt:lpstr>Simpson</vt:lpstr>
      <vt:lpstr>Projekt domyślny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FIGA 57</dc:creator>
  <cp:lastModifiedBy>Dominique dom51_</cp:lastModifiedBy>
  <cp:revision>30</cp:revision>
  <dcterms:created xsi:type="dcterms:W3CDTF">2011-03-02T20:03:59Z</dcterms:created>
  <dcterms:modified xsi:type="dcterms:W3CDTF">2020-12-02T19:54:09Z</dcterms:modified>
  <cp:contentStatus>Endgültig</cp:contentStatus>
</cp:coreProperties>
</file>