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8"/>
  </p:notesMasterIdLst>
  <p:handoutMasterIdLst>
    <p:handoutMasterId r:id="rId9"/>
  </p:handoutMasterIdLst>
  <p:sldIdLst>
    <p:sldId id="282" r:id="rId2"/>
    <p:sldId id="281" r:id="rId3"/>
    <p:sldId id="352" r:id="rId4"/>
    <p:sldId id="359" r:id="rId5"/>
    <p:sldId id="307" r:id="rId6"/>
    <p:sldId id="348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lian Célestra" initials="JC" lastIdx="0" clrIdx="0">
    <p:extLst>
      <p:ext uri="{19B8F6BF-5375-455C-9EA6-DF929625EA0E}">
        <p15:presenceInfo xmlns:p15="http://schemas.microsoft.com/office/powerpoint/2012/main" userId="b9094a01005db95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2F5D79"/>
    <a:srgbClr val="0066CC"/>
    <a:srgbClr val="C9D8E5"/>
    <a:srgbClr val="93BCD5"/>
    <a:srgbClr val="E47848"/>
    <a:srgbClr val="000000"/>
    <a:srgbClr val="925A00"/>
    <a:srgbClr val="C59EE2"/>
    <a:srgbClr val="274C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5627" autoAdjust="0"/>
  </p:normalViewPr>
  <p:slideViewPr>
    <p:cSldViewPr>
      <p:cViewPr>
        <p:scale>
          <a:sx n="80" d="100"/>
          <a:sy n="80" d="100"/>
        </p:scale>
        <p:origin x="641" y="19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72" d="100"/>
          <a:sy n="72" d="100"/>
        </p:scale>
        <p:origin x="1872" y="5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12B32F-B87E-4B83-B866-F64CBC935662}" type="datetimeFigureOut">
              <a:rPr lang="fr-FR" smtClean="0"/>
              <a:t>11/12/2020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DB4FA8-DBC0-416E-ADAE-123827D231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57302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4486A9-568B-4818-9E9B-6BD88DCCE9EF}" type="datetimeFigureOut">
              <a:rPr lang="fr-FR" smtClean="0"/>
              <a:pPr/>
              <a:t>11/12/2020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461852-AAA4-4A18-BB22-831A4F8E7AE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2766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461852-AAA4-4A18-BB22-831A4F8E7AE6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08578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Faire changer les cartons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461852-AAA4-4A18-BB22-831A4F8E7AE6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34458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461852-AAA4-4A18-BB22-831A4F8E7AE6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0416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59632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>
                <a:solidFill>
                  <a:srgbClr val="2F5D79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793232"/>
            <a:ext cx="8458200" cy="499864"/>
          </a:xfrm>
          <a:noFill/>
        </p:spPr>
        <p:txBody>
          <a:bodyPr/>
          <a:lstStyle>
            <a:lvl1pPr marL="0" indent="0" algn="l">
              <a:buNone/>
              <a:defRPr>
                <a:solidFill>
                  <a:srgbClr val="B36B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Modifiez le style des sous-titres du masque</a:t>
            </a:r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4368" y="952"/>
            <a:ext cx="792088" cy="36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vert="horz" lIns="91440" tIns="45720" rIns="91440" bIns="45720" rtlCol="0" anchor="ctr" anchorCtr="1"/>
          <a:lstStyle>
            <a:lvl1pPr algn="l">
              <a:defRPr sz="1400" b="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fld id="{E232B512-FA99-4A0D-B4B7-F8DDFD8CAEA9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9512" y="5588"/>
            <a:ext cx="7488832" cy="324000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vert="horz" anchor="ctr" anchorCtr="0"/>
          <a:lstStyle>
            <a:lvl1pPr algn="l">
              <a:defRPr sz="1600" i="1">
                <a:solidFill>
                  <a:srgbClr val="C9D8E5"/>
                </a:solidFill>
              </a:defRPr>
            </a:lvl1pPr>
          </a:lstStyle>
          <a:p>
            <a:r>
              <a:rPr lang="fr-FR" dirty="0"/>
              <a:t>La chimie en nettoyage Hôtelier 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33000">
              <a:schemeClr val="bg1"/>
            </a:gs>
            <a:gs pos="83000">
              <a:schemeClr val="bg1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23949" y="1556792"/>
            <a:ext cx="8252507" cy="591344"/>
          </a:xfrm>
        </p:spPr>
        <p:txBody>
          <a:bodyPr>
            <a:normAutofit/>
          </a:bodyPr>
          <a:lstStyle>
            <a:lvl1pPr>
              <a:defRPr sz="2000">
                <a:solidFill>
                  <a:srgbClr val="33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23949" y="2204864"/>
            <a:ext cx="8229600" cy="4272136"/>
          </a:xfrm>
        </p:spPr>
        <p:txBody>
          <a:bodyPr/>
          <a:lstStyle>
            <a:lvl1pPr>
              <a:defRPr>
                <a:solidFill>
                  <a:srgbClr val="33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defRPr>
                <a:solidFill>
                  <a:srgbClr val="33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>
              <a:defRPr>
                <a:solidFill>
                  <a:srgbClr val="33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>
              <a:defRPr>
                <a:solidFill>
                  <a:srgbClr val="33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>
              <a:defRPr>
                <a:solidFill>
                  <a:srgbClr val="33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4368" y="952"/>
            <a:ext cx="792088" cy="36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vert="horz" lIns="91440" tIns="45720" rIns="91440" bIns="45720" rtlCol="0" anchor="ctr" anchorCtr="1"/>
          <a:lstStyle>
            <a:lvl1pPr algn="l">
              <a:defRPr sz="1400" b="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fld id="{E232B512-FA99-4A0D-B4B7-F8DDFD8CAEA9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504" y="5588"/>
            <a:ext cx="7488832" cy="324000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vert="horz" anchor="ctr" anchorCtr="0"/>
          <a:lstStyle>
            <a:lvl1pPr algn="l">
              <a:defRPr sz="1600" i="1">
                <a:solidFill>
                  <a:srgbClr val="C9D8E5"/>
                </a:solidFill>
              </a:defRPr>
            </a:lvl1pPr>
          </a:lstStyle>
          <a:p>
            <a:r>
              <a:rPr lang="fr-FR" dirty="0"/>
              <a:t>La chimie en nettoyage Hôtelier 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957CB2-A616-4DD4-AFDF-E66B21CD2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6659B231-F0EC-42B7-A95C-0AB3386B34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32B512-FA99-4A0D-B4B7-F8DDFD8CAEA9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01AB7E4-13B9-47A9-B63C-ED61D31DF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La chimie en nettoyage Hôtelier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53868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3E2FB0A-9818-4E90-8FE4-904A142C92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A5E9986-F879-43AE-8D65-907FC56C90B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D93342-A0A9-485F-837B-B642814653D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55956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30D9D1-FADD-49BA-A24F-E6C3C0E80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A1ADFBBC-9D81-4522-91D9-550D3EAC91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32B512-FA99-4A0D-B4B7-F8DDFD8CAEA9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DFD6E98-80FA-4930-A284-E0DA529D2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La chimie en nettoyage Hôtelier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25943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33000">
              <a:schemeClr val="bg1"/>
            </a:gs>
            <a:gs pos="83000">
              <a:srgbClr val="93BCD5"/>
            </a:gs>
            <a:gs pos="100000">
              <a:srgbClr val="93BCD5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150664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87624" y="533400"/>
            <a:ext cx="7499176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0000"/>
          </a:xfrm>
          <a:prstGeom prst="rect">
            <a:avLst/>
          </a:prstGeom>
          <a:solidFill>
            <a:srgbClr val="925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4368" y="952"/>
            <a:ext cx="792088" cy="36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vert="horz" lIns="91440" tIns="45720" rIns="91440" bIns="45720" rtlCol="0" anchor="ctr" anchorCtr="1"/>
          <a:lstStyle>
            <a:lvl1pPr algn="l">
              <a:defRPr sz="1400" b="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fld id="{E232B512-FA99-4A0D-B4B7-F8DDFD8CAEA9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9512" y="5588"/>
            <a:ext cx="7488832" cy="324000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vert="horz" anchor="ctr" anchorCtr="0"/>
          <a:lstStyle>
            <a:lvl1pPr algn="l">
              <a:defRPr sz="1600" i="1">
                <a:solidFill>
                  <a:srgbClr val="C9D8E5"/>
                </a:solidFill>
              </a:defRPr>
            </a:lvl1pPr>
          </a:lstStyle>
          <a:p>
            <a:r>
              <a:rPr lang="fr-FR" dirty="0"/>
              <a:t>La chimie en nettoyage Hôtelier 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064D16D5-1D48-4F10-9B4C-DD4B2DF8176C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687" y="552658"/>
            <a:ext cx="806424" cy="77432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4" r:id="rId3"/>
    <p:sldLayoutId id="2147483783" r:id="rId4"/>
    <p:sldLayoutId id="2147483785" r:id="rId5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rgbClr val="2F5D79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87B347-17AC-41B8-94F6-30EE1BCC2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32B512-FA99-4A0D-B4B7-F8DDFD8CAEA9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Intitulé de la formation</a:t>
            </a: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0" y="4293096"/>
            <a:ext cx="9144000" cy="115519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>
              <a:rot lat="0" lon="0" rev="0"/>
            </a:camera>
            <a:lightRig rig="threePt" dir="t"/>
          </a:scene3d>
        </p:spPr>
        <p:txBody>
          <a:bodyPr vert="horz" lIns="91440" tIns="45720" rIns="91440" bIns="45720" rtlCol="0" anchor="ctr">
            <a:normAutofit/>
            <a:scene3d>
              <a:camera prst="orthographicFront">
                <a:rot lat="0" lon="0" rev="60000"/>
              </a:camera>
              <a:lightRig rig="threePt" dir="t"/>
            </a:scene3d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 spc="-100" baseline="0">
                <a:solidFill>
                  <a:srgbClr val="2F5D79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2800" b="1" cap="all" dirty="0">
                <a:ln w="9525">
                  <a:solidFill>
                    <a:srgbClr val="2F5D79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CHIMIE EN NETTOYAGE HOTELIER </a:t>
            </a:r>
          </a:p>
        </p:txBody>
      </p:sp>
    </p:spTree>
    <p:extLst>
      <p:ext uri="{BB962C8B-B14F-4D97-AF65-F5344CB8AC3E}">
        <p14:creationId xmlns:p14="http://schemas.microsoft.com/office/powerpoint/2010/main" val="1485876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33000">
              <a:schemeClr val="bg1"/>
            </a:gs>
            <a:gs pos="83000">
              <a:srgbClr val="93BCD5"/>
            </a:gs>
            <a:gs pos="100000">
              <a:srgbClr val="93BCD5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23528" y="3121372"/>
            <a:ext cx="3168352" cy="432048"/>
          </a:xfrm>
        </p:spPr>
        <p:txBody>
          <a:bodyPr/>
          <a:lstStyle/>
          <a:p>
            <a:pPr algn="ctr"/>
            <a:r>
              <a:rPr lang="fr-FR" sz="2400" dirty="0">
                <a:ln>
                  <a:solidFill>
                    <a:schemeClr val="accent2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Programme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vert="horz" lIns="91440" tIns="45720" rIns="91440" bIns="45720" rtlCol="0" anchor="ctr" anchorCtr="1"/>
          <a:lstStyle>
            <a:lvl1pPr algn="l">
              <a:defRPr sz="1400" b="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2</a:t>
            </a:r>
          </a:p>
        </p:txBody>
      </p:sp>
      <p:sp>
        <p:nvSpPr>
          <p:cNvPr id="48" name="Espace réservé du pied de page 4">
            <a:extLst>
              <a:ext uri="{FF2B5EF4-FFF2-40B4-BE49-F238E27FC236}">
                <a16:creationId xmlns:a16="http://schemas.microsoft.com/office/drawing/2014/main" id="{28EC1358-0A5F-49A3-8036-C1F97EE616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4" y="11724"/>
            <a:ext cx="7488832" cy="324000"/>
          </a:xfrm>
        </p:spPr>
        <p:txBody>
          <a:bodyPr/>
          <a:lstStyle/>
          <a:p>
            <a:r>
              <a:rPr lang="fr-FR" dirty="0"/>
              <a:t>Intitulé de la formation</a:t>
            </a:r>
          </a:p>
        </p:txBody>
      </p:sp>
      <p:grpSp>
        <p:nvGrpSpPr>
          <p:cNvPr id="82" name="Groupe 81"/>
          <p:cNvGrpSpPr/>
          <p:nvPr/>
        </p:nvGrpSpPr>
        <p:grpSpPr>
          <a:xfrm>
            <a:off x="4324652" y="2058209"/>
            <a:ext cx="4420569" cy="288032"/>
            <a:chOff x="4327895" y="1122105"/>
            <a:chExt cx="4132538" cy="288032"/>
          </a:xfrm>
        </p:grpSpPr>
        <p:sp>
          <p:nvSpPr>
            <p:cNvPr id="34" name="Rectangle 33"/>
            <p:cNvSpPr/>
            <p:nvPr/>
          </p:nvSpPr>
          <p:spPr>
            <a:xfrm>
              <a:off x="4932040" y="1124744"/>
              <a:ext cx="3528393" cy="2827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B36B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fr-FR" sz="1400" b="1" dirty="0">
                  <a:solidFill>
                    <a:srgbClr val="002060"/>
                  </a:solidFill>
                </a:rPr>
                <a:t>Les règles de bases en hygiène </a:t>
              </a: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4327895" y="1122105"/>
              <a:ext cx="604145" cy="288032"/>
            </a:xfrm>
            <a:prstGeom prst="rect">
              <a:avLst/>
            </a:prstGeom>
            <a:solidFill>
              <a:srgbClr val="2F5D79"/>
            </a:solidFill>
            <a:ln>
              <a:solidFill>
                <a:srgbClr val="925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/>
                <a:t>1</a:t>
              </a:r>
            </a:p>
          </p:txBody>
        </p:sp>
      </p:grpSp>
      <p:grpSp>
        <p:nvGrpSpPr>
          <p:cNvPr id="89" name="Groupe 88"/>
          <p:cNvGrpSpPr/>
          <p:nvPr/>
        </p:nvGrpSpPr>
        <p:grpSpPr>
          <a:xfrm>
            <a:off x="4327893" y="2449942"/>
            <a:ext cx="4420570" cy="402994"/>
            <a:chOff x="4327895" y="1122105"/>
            <a:chExt cx="4420570" cy="288032"/>
          </a:xfrm>
        </p:grpSpPr>
        <p:sp>
          <p:nvSpPr>
            <p:cNvPr id="90" name="Rectangle 89"/>
            <p:cNvSpPr/>
            <p:nvPr/>
          </p:nvSpPr>
          <p:spPr>
            <a:xfrm>
              <a:off x="4932040" y="1124744"/>
              <a:ext cx="3816425" cy="2827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B36B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fr-FR" sz="1400" b="1" dirty="0">
                  <a:solidFill>
                    <a:srgbClr val="002060"/>
                  </a:solidFill>
                </a:rPr>
                <a:t>Connaître les différents acteurs et leurs attentes</a:t>
              </a: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4327895" y="1122105"/>
              <a:ext cx="646251" cy="288032"/>
            </a:xfrm>
            <a:prstGeom prst="rect">
              <a:avLst/>
            </a:prstGeom>
            <a:solidFill>
              <a:srgbClr val="2F5D79"/>
            </a:solidFill>
            <a:ln>
              <a:solidFill>
                <a:srgbClr val="925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/>
                <a:t>2</a:t>
              </a:r>
            </a:p>
          </p:txBody>
        </p:sp>
      </p:grpSp>
      <p:grpSp>
        <p:nvGrpSpPr>
          <p:cNvPr id="98" name="Groupe 97"/>
          <p:cNvGrpSpPr/>
          <p:nvPr/>
        </p:nvGrpSpPr>
        <p:grpSpPr>
          <a:xfrm>
            <a:off x="4327893" y="2924944"/>
            <a:ext cx="4420570" cy="288032"/>
            <a:chOff x="4327895" y="1122105"/>
            <a:chExt cx="4132538" cy="288032"/>
          </a:xfrm>
        </p:grpSpPr>
        <p:sp>
          <p:nvSpPr>
            <p:cNvPr id="99" name="Rectangle 98"/>
            <p:cNvSpPr/>
            <p:nvPr/>
          </p:nvSpPr>
          <p:spPr>
            <a:xfrm>
              <a:off x="4932040" y="1124744"/>
              <a:ext cx="3528393" cy="2827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B36B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fr-FR" sz="1400" b="1" dirty="0">
                  <a:solidFill>
                    <a:srgbClr val="002060"/>
                  </a:solidFill>
                </a:rPr>
                <a:t>Hygiène en secteur </a:t>
              </a:r>
              <a:r>
                <a:rPr lang="fr-FR" sz="1400" b="1" dirty="0" err="1">
                  <a:solidFill>
                    <a:srgbClr val="002060"/>
                  </a:solidFill>
                </a:rPr>
                <a:t>hotelier</a:t>
              </a:r>
              <a:r>
                <a:rPr lang="fr-FR" sz="1400" b="1" dirty="0">
                  <a:solidFill>
                    <a:srgbClr val="002060"/>
                  </a:solidFill>
                </a:rPr>
                <a:t> </a:t>
              </a:r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4327895" y="1122105"/>
              <a:ext cx="604145" cy="288032"/>
            </a:xfrm>
            <a:prstGeom prst="rect">
              <a:avLst/>
            </a:prstGeom>
            <a:solidFill>
              <a:srgbClr val="2F5D79"/>
            </a:solidFill>
            <a:ln>
              <a:solidFill>
                <a:srgbClr val="925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/>
                <a:t>3</a:t>
              </a:r>
            </a:p>
          </p:txBody>
        </p:sp>
      </p:grpSp>
      <p:grpSp>
        <p:nvGrpSpPr>
          <p:cNvPr id="107" name="Groupe 106"/>
          <p:cNvGrpSpPr/>
          <p:nvPr/>
        </p:nvGrpSpPr>
        <p:grpSpPr>
          <a:xfrm>
            <a:off x="4327891" y="3284983"/>
            <a:ext cx="4420572" cy="643779"/>
            <a:chOff x="4382819" y="1122105"/>
            <a:chExt cx="4365645" cy="288032"/>
          </a:xfrm>
        </p:grpSpPr>
        <p:sp>
          <p:nvSpPr>
            <p:cNvPr id="108" name="Rectangle 107"/>
            <p:cNvSpPr/>
            <p:nvPr/>
          </p:nvSpPr>
          <p:spPr>
            <a:xfrm>
              <a:off x="5021042" y="1124744"/>
              <a:ext cx="3727422" cy="2827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B36B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fr-FR" sz="1400" b="1" dirty="0">
                  <a:solidFill>
                    <a:srgbClr val="002060"/>
                  </a:solidFill>
                </a:rPr>
                <a:t>Connaître les produits et matériels pour l’entretien des chambres, des sanitaires et des parties communes </a:t>
              </a:r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4382819" y="1122105"/>
              <a:ext cx="638223" cy="288032"/>
            </a:xfrm>
            <a:prstGeom prst="rect">
              <a:avLst/>
            </a:prstGeom>
            <a:solidFill>
              <a:srgbClr val="2F5D79"/>
            </a:solidFill>
            <a:ln>
              <a:solidFill>
                <a:srgbClr val="925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/>
                <a:t>4</a:t>
              </a:r>
            </a:p>
          </p:txBody>
        </p:sp>
      </p:grpSp>
      <p:grpSp>
        <p:nvGrpSpPr>
          <p:cNvPr id="116" name="Groupe 115"/>
          <p:cNvGrpSpPr/>
          <p:nvPr/>
        </p:nvGrpSpPr>
        <p:grpSpPr>
          <a:xfrm>
            <a:off x="4323175" y="4037009"/>
            <a:ext cx="4439430" cy="532990"/>
            <a:chOff x="4358186" y="1370192"/>
            <a:chExt cx="4466638" cy="347264"/>
          </a:xfrm>
        </p:grpSpPr>
        <p:sp>
          <p:nvSpPr>
            <p:cNvPr id="117" name="Rectangle 116"/>
            <p:cNvSpPr/>
            <p:nvPr/>
          </p:nvSpPr>
          <p:spPr>
            <a:xfrm>
              <a:off x="5008400" y="1370192"/>
              <a:ext cx="3816424" cy="3464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B36B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fr-FR" sz="1400" b="1" dirty="0">
                  <a:solidFill>
                    <a:srgbClr val="002060"/>
                  </a:solidFill>
                </a:rPr>
                <a:t>Les différents types de matériels utilisés dans l’établissement </a:t>
              </a:r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4358186" y="1370980"/>
              <a:ext cx="638223" cy="346476"/>
            </a:xfrm>
            <a:prstGeom prst="rect">
              <a:avLst/>
            </a:prstGeom>
            <a:solidFill>
              <a:srgbClr val="2F5D79"/>
            </a:solidFill>
            <a:ln>
              <a:solidFill>
                <a:srgbClr val="925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/>
                <a:t>5</a:t>
              </a:r>
            </a:p>
          </p:txBody>
        </p:sp>
      </p:grpSp>
      <p:grpSp>
        <p:nvGrpSpPr>
          <p:cNvPr id="119" name="Groupe 118"/>
          <p:cNvGrpSpPr/>
          <p:nvPr/>
        </p:nvGrpSpPr>
        <p:grpSpPr>
          <a:xfrm>
            <a:off x="4323175" y="4653136"/>
            <a:ext cx="4420571" cy="288032"/>
            <a:chOff x="4327895" y="1122105"/>
            <a:chExt cx="4132538" cy="288032"/>
          </a:xfrm>
        </p:grpSpPr>
        <p:sp>
          <p:nvSpPr>
            <p:cNvPr id="120" name="Rectangle 119"/>
            <p:cNvSpPr/>
            <p:nvPr/>
          </p:nvSpPr>
          <p:spPr>
            <a:xfrm>
              <a:off x="4932040" y="1124744"/>
              <a:ext cx="3528393" cy="2827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B36B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fr-FR" sz="1400" b="1" dirty="0">
                  <a:solidFill>
                    <a:srgbClr val="002060"/>
                  </a:solidFill>
                </a:rPr>
                <a:t>Exercices pratiques</a:t>
              </a:r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4327895" y="1122105"/>
              <a:ext cx="604145" cy="288032"/>
            </a:xfrm>
            <a:prstGeom prst="rect">
              <a:avLst/>
            </a:prstGeom>
            <a:solidFill>
              <a:srgbClr val="2F5D79"/>
            </a:solidFill>
            <a:ln>
              <a:solidFill>
                <a:srgbClr val="925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/>
                <a:t>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56372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CB93DB83-E4F1-4AE3-8A41-7D7C945951B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9D93342-A0A9-485F-837B-B642814653DE}" type="slidenum">
              <a:rPr lang="fr-FR" altLang="fr-FR" smtClean="0"/>
              <a:pPr>
                <a:defRPr/>
              </a:pPr>
              <a:t>3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25015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7AAEA000-AD7C-41C1-9316-0D09F5BA027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9D93342-A0A9-485F-837B-B642814653DE}" type="slidenum">
              <a:rPr lang="fr-FR" altLang="fr-FR" smtClean="0"/>
              <a:pPr>
                <a:defRPr/>
              </a:pPr>
              <a:t>4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68241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232B512-FA99-4A0D-B4B7-F8DDFD8CAEA9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dirty="0"/>
              <a:t>Intitulé de la formation</a:t>
            </a: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0" y="4437112"/>
            <a:ext cx="9180512" cy="1224136"/>
          </a:xfrm>
          <a:prstGeom prst="rect">
            <a:avLst/>
          </a:prstGeom>
          <a:solidFill>
            <a:srgbClr val="C9D8E5"/>
          </a:solidFill>
          <a:ln>
            <a:noFill/>
          </a:ln>
          <a:effectLst>
            <a:outerShdw blurRad="50800" dist="38100" dir="2700000" algn="tl" rotWithShape="0">
              <a:prstClr val="black">
                <a:alpha val="59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 spc="-100" baseline="0">
                <a:solidFill>
                  <a:srgbClr val="2F5D79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2800" b="1" cap="all" dirty="0">
                <a:ln>
                  <a:solidFill>
                    <a:schemeClr val="tx1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Sous-thème 1</a:t>
            </a:r>
            <a:endParaRPr lang="fr-FR" sz="2800" cap="all" dirty="0">
              <a:ln>
                <a:solidFill>
                  <a:schemeClr val="tx1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9977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232B512-FA99-4A0D-B4B7-F8DDFD8CAEA9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Accueil Physique et téléphonique, option accueil des personnes handicapées</a:t>
            </a:r>
            <a:endParaRPr lang="fr-FR" dirty="0"/>
          </a:p>
        </p:txBody>
      </p:sp>
      <p:sp>
        <p:nvSpPr>
          <p:cNvPr id="12" name="Titre 1"/>
          <p:cNvSpPr txBox="1">
            <a:spLocks/>
          </p:cNvSpPr>
          <p:nvPr/>
        </p:nvSpPr>
        <p:spPr>
          <a:xfrm>
            <a:off x="0" y="4869160"/>
            <a:ext cx="9144000" cy="1008112"/>
          </a:xfrm>
          <a:prstGeom prst="rect">
            <a:avLst/>
          </a:prstGeom>
          <a:solidFill>
            <a:srgbClr val="0070C0">
              <a:alpha val="35000"/>
            </a:srgbClr>
          </a:solidFill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 spc="-100" baseline="0">
                <a:solidFill>
                  <a:srgbClr val="2F5D79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3200" b="1" dirty="0">
                <a:ln w="9525">
                  <a:solidFill>
                    <a:srgbClr val="2F5D79"/>
                  </a:solidFill>
                </a:ln>
                <a:solidFill>
                  <a:schemeClr val="accent5">
                    <a:lumMod val="50000"/>
                  </a:schemeClr>
                </a:solidFill>
              </a:rPr>
              <a:t>Vous remercie de votre présence et de votre attention</a:t>
            </a:r>
          </a:p>
          <a:p>
            <a:pPr algn="ctr"/>
            <a:r>
              <a:rPr lang="fr-FR" sz="3200" b="1" dirty="0">
                <a:ln w="9525">
                  <a:solidFill>
                    <a:srgbClr val="2F5D79"/>
                  </a:solidFill>
                </a:ln>
                <a:solidFill>
                  <a:schemeClr val="accent5">
                    <a:lumMod val="50000"/>
                  </a:schemeClr>
                </a:solidFill>
              </a:rPr>
              <a:t> Au plaisir de vous revoir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-20944"/>
            <a:ext cx="9144000" cy="1433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128E9791-4DB0-4F2C-8C6C-DCAA9AB3CCC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1628800"/>
            <a:ext cx="2990379" cy="2871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1640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theme/theme1.xml><?xml version="1.0" encoding="utf-8"?>
<a:theme xmlns:a="http://schemas.openxmlformats.org/drawingml/2006/main" name="Clarté">
  <a:themeElements>
    <a:clrScheme name="Clarté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té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42086</TotalTime>
  <Words>107</Words>
  <Application>Microsoft Office PowerPoint</Application>
  <PresentationFormat>Affichage à l'écran (4:3)</PresentationFormat>
  <Paragraphs>31</Paragraphs>
  <Slides>6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9" baseType="lpstr">
      <vt:lpstr>Arial</vt:lpstr>
      <vt:lpstr>Calibri</vt:lpstr>
      <vt:lpstr>Clarté</vt:lpstr>
      <vt:lpstr>Présentation PowerPoint</vt:lpstr>
      <vt:lpstr>Programme</vt:lpstr>
      <vt:lpstr>Présentation PowerPoint</vt:lpstr>
      <vt:lpstr>Présentation PowerPoint</vt:lpstr>
      <vt:lpstr>Présentation PowerPoint</vt:lpstr>
      <vt:lpstr>Présentation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Didier</dc:creator>
  <cp:lastModifiedBy>Alain</cp:lastModifiedBy>
  <cp:revision>1001</cp:revision>
  <dcterms:created xsi:type="dcterms:W3CDTF">2012-12-30T09:24:31Z</dcterms:created>
  <dcterms:modified xsi:type="dcterms:W3CDTF">2020-12-11T14:09:36Z</dcterms:modified>
</cp:coreProperties>
</file>