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3" autoAdjust="0"/>
    <p:restoredTop sz="94660"/>
  </p:normalViewPr>
  <p:slideViewPr>
    <p:cSldViewPr snapToGrid="0">
      <p:cViewPr>
        <p:scale>
          <a:sx n="70" d="100"/>
          <a:sy n="70" d="100"/>
        </p:scale>
        <p:origin x="159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71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62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80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244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99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964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88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12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57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326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79E8B-7093-4747-9D68-26C980362C93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A2314-B2DA-4B9E-8873-3D78800D8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97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4" name="16 Piste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1898" y="9172505"/>
            <a:ext cx="609600" cy="609600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095065" y="8951893"/>
            <a:ext cx="85716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mercredi, 9 décembre 2020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</a:t>
            </a: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Il </a:t>
            </a: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14:56:17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213724" y="9289648"/>
            <a:ext cx="9998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 </a:t>
            </a:r>
            <a:r>
              <a:rPr lang="fr-FR" sz="1600" b="1" dirty="0" smtClean="0"/>
              <a:t>             </a:t>
            </a:r>
            <a:r>
              <a:rPr lang="fr-FR" sz="1600" b="1" dirty="0" smtClean="0"/>
              <a:t>   </a:t>
            </a:r>
            <a:r>
              <a:rPr lang="fr-FR" sz="1600" b="1" dirty="0" smtClean="0"/>
              <a:t>Fond musical : Otis REEDING   </a:t>
            </a:r>
          </a:p>
          <a:p>
            <a:r>
              <a:rPr lang="fr-FR" sz="1600" b="1" dirty="0" smtClean="0"/>
              <a:t>               </a:t>
            </a:r>
            <a:r>
              <a:rPr lang="fr-FR" sz="1600" b="1" dirty="0" err="1" smtClean="0"/>
              <a:t>Sittin’on</a:t>
            </a:r>
            <a:r>
              <a:rPr lang="fr-FR" sz="1600" b="1" dirty="0" smtClean="0"/>
              <a:t>  The Dock of The </a:t>
            </a:r>
            <a:r>
              <a:rPr lang="fr-FR" sz="1600" b="1" dirty="0" err="1" smtClean="0"/>
              <a:t>Bay</a:t>
            </a:r>
            <a:r>
              <a:rPr lang="fr-FR" sz="1600" b="1" dirty="0" smtClean="0"/>
              <a:t>.</a:t>
            </a:r>
            <a:endParaRPr lang="fr-FR" sz="16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632169" y="433481"/>
            <a:ext cx="5777948" cy="852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         </a:t>
            </a:r>
            <a:r>
              <a:rPr lang="fr-FR" sz="2800" b="1" dirty="0" smtClean="0"/>
              <a:t>CONFINEMENT  (acrostiche).</a:t>
            </a:r>
          </a:p>
          <a:p>
            <a:endParaRPr lang="fr-FR" sz="2400" b="1" dirty="0"/>
          </a:p>
          <a:p>
            <a:r>
              <a:rPr lang="fr-FR" b="1" dirty="0"/>
              <a:t> 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C</a:t>
            </a:r>
            <a:r>
              <a:rPr lang="fr-FR" sz="2000" b="1" dirty="0"/>
              <a:t>e coronavirus  </a:t>
            </a:r>
            <a:r>
              <a:rPr lang="fr-FR" sz="2000" b="1" dirty="0" smtClean="0"/>
              <a:t>                         </a:t>
            </a:r>
            <a:r>
              <a:rPr lang="fr-FR" sz="2000" b="1" dirty="0"/>
              <a:t>qui nous pourrit la </a:t>
            </a:r>
            <a:r>
              <a:rPr lang="fr-FR" sz="2000" b="1" dirty="0" smtClean="0"/>
              <a:t>vie</a:t>
            </a:r>
          </a:p>
          <a:p>
            <a:r>
              <a:rPr lang="fr-FR" sz="2000" b="1" dirty="0" smtClean="0"/>
              <a:t>                      </a:t>
            </a:r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O</a:t>
            </a:r>
            <a:r>
              <a:rPr lang="fr-FR" sz="2000" b="1" dirty="0"/>
              <a:t>ù va nous emmener  </a:t>
            </a:r>
            <a:r>
              <a:rPr lang="fr-FR" sz="2000" b="1" dirty="0" smtClean="0"/>
              <a:t>          ce </a:t>
            </a:r>
            <a:r>
              <a:rPr lang="fr-FR" sz="2000" b="1" dirty="0"/>
              <a:t>monde sans </a:t>
            </a:r>
            <a:r>
              <a:rPr lang="fr-FR" sz="2000" b="1" dirty="0" smtClean="0"/>
              <a:t>défense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N</a:t>
            </a:r>
            <a:r>
              <a:rPr lang="fr-FR" sz="2000" b="1" dirty="0"/>
              <a:t>oir est notre avenir     </a:t>
            </a:r>
            <a:r>
              <a:rPr lang="fr-FR" sz="2000" b="1" dirty="0" smtClean="0"/>
              <a:t>        nous </a:t>
            </a:r>
            <a:r>
              <a:rPr lang="fr-FR" sz="2000" b="1" dirty="0"/>
              <a:t>sommes en </a:t>
            </a:r>
            <a:r>
              <a:rPr lang="fr-FR" sz="2000" b="1" dirty="0" smtClean="0"/>
              <a:t>survie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F</a:t>
            </a:r>
            <a:r>
              <a:rPr lang="fr-FR" sz="2000" b="1" dirty="0"/>
              <a:t>inies les libertés      </a:t>
            </a:r>
            <a:r>
              <a:rPr lang="fr-FR" sz="2000" b="1" dirty="0" smtClean="0"/>
              <a:t>               </a:t>
            </a:r>
            <a:r>
              <a:rPr lang="fr-FR" sz="2000" b="1" dirty="0"/>
              <a:t>c’est un état </a:t>
            </a:r>
            <a:r>
              <a:rPr lang="fr-FR" sz="2000" b="1" dirty="0" smtClean="0"/>
              <a:t>d’urgence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I</a:t>
            </a:r>
            <a:r>
              <a:rPr lang="fr-FR" sz="2000" b="1" dirty="0"/>
              <a:t>l nous faut réagir  </a:t>
            </a:r>
            <a:r>
              <a:rPr lang="fr-FR" sz="2000" b="1" dirty="0" smtClean="0"/>
              <a:t>                             </a:t>
            </a:r>
            <a:r>
              <a:rPr lang="fr-FR" sz="2000" b="1" dirty="0"/>
              <a:t>et ce </a:t>
            </a:r>
            <a:r>
              <a:rPr lang="fr-FR" sz="2000" b="1" dirty="0" smtClean="0"/>
              <a:t>rapidement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N</a:t>
            </a:r>
            <a:r>
              <a:rPr lang="fr-FR" sz="2000" b="1" dirty="0"/>
              <a:t>’oublions surtout pas    </a:t>
            </a:r>
            <a:r>
              <a:rPr lang="fr-FR" sz="2000" b="1" dirty="0" smtClean="0"/>
              <a:t> de </a:t>
            </a:r>
            <a:r>
              <a:rPr lang="fr-FR" sz="2000" b="1" dirty="0"/>
              <a:t>toujours nous </a:t>
            </a:r>
            <a:r>
              <a:rPr lang="fr-FR" sz="2000" b="1" dirty="0" smtClean="0"/>
              <a:t>masquer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E</a:t>
            </a:r>
            <a:r>
              <a:rPr lang="fr-FR" sz="2000" b="1" dirty="0"/>
              <a:t>n tout lieu en tout </a:t>
            </a:r>
            <a:r>
              <a:rPr lang="fr-FR" sz="2000" b="1" dirty="0" smtClean="0"/>
              <a:t>temps             et </a:t>
            </a:r>
            <a:r>
              <a:rPr lang="fr-FR" sz="2000" b="1" dirty="0"/>
              <a:t>bien </a:t>
            </a:r>
            <a:r>
              <a:rPr lang="fr-FR" sz="2000" b="1" dirty="0" smtClean="0"/>
              <a:t>réellement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M</a:t>
            </a:r>
            <a:r>
              <a:rPr lang="fr-FR" sz="2000" b="1" dirty="0"/>
              <a:t>ais saura-t-on un </a:t>
            </a:r>
            <a:r>
              <a:rPr lang="fr-FR" sz="2000" b="1" dirty="0" smtClean="0"/>
              <a:t>jour             comment l’éradiquer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E</a:t>
            </a:r>
            <a:r>
              <a:rPr lang="fr-FR" sz="2000" b="1" dirty="0"/>
              <a:t>t en finir un jour   </a:t>
            </a:r>
            <a:r>
              <a:rPr lang="fr-FR" sz="2000" b="1" dirty="0" smtClean="0"/>
              <a:t>          tant </a:t>
            </a:r>
            <a:r>
              <a:rPr lang="fr-FR" sz="2000" b="1" dirty="0"/>
              <a:t>qu’il est encore </a:t>
            </a:r>
            <a:r>
              <a:rPr lang="fr-FR" sz="2000" b="1" dirty="0" smtClean="0"/>
              <a:t>temps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N</a:t>
            </a:r>
            <a:r>
              <a:rPr lang="fr-FR" sz="2000" b="1" dirty="0"/>
              <a:t>ul ne le croit encore </a:t>
            </a:r>
            <a:r>
              <a:rPr lang="fr-FR" sz="2000" b="1" dirty="0" smtClean="0"/>
              <a:t>               </a:t>
            </a:r>
            <a:r>
              <a:rPr lang="fr-FR" sz="2000" b="1" dirty="0"/>
              <a:t>ce avant le </a:t>
            </a:r>
            <a:r>
              <a:rPr lang="fr-FR" sz="2000" b="1" dirty="0" smtClean="0"/>
              <a:t>printemps</a:t>
            </a:r>
          </a:p>
          <a:p>
            <a:endParaRPr lang="fr-FR" sz="2000" b="1" dirty="0"/>
          </a:p>
          <a:p>
            <a:r>
              <a:rPr lang="fr-FR" sz="2400" b="1" dirty="0">
                <a:solidFill>
                  <a:srgbClr val="FF0000"/>
                </a:solidFill>
              </a:rPr>
              <a:t>T</a:t>
            </a:r>
            <a:r>
              <a:rPr lang="fr-FR" sz="2000" b="1" dirty="0"/>
              <a:t>ourner un jour la page.  </a:t>
            </a:r>
            <a:r>
              <a:rPr lang="fr-FR" sz="2000" b="1" dirty="0" smtClean="0"/>
              <a:t>          </a:t>
            </a:r>
            <a:r>
              <a:rPr lang="fr-FR" sz="2000" b="1" dirty="0"/>
              <a:t>Mission inaccomplie.                                               </a:t>
            </a:r>
          </a:p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393" y="9219703"/>
            <a:ext cx="531448" cy="5290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7" y="9477305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3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utoUpdateAnimBg="0"/>
      <p:bldP spid="7" grpId="0"/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26</Words>
  <Application>Microsoft Office PowerPoint</Application>
  <PresentationFormat>Format A4 (210 x 297 mm)</PresentationFormat>
  <Paragraphs>27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Simpson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15</cp:revision>
  <dcterms:created xsi:type="dcterms:W3CDTF">2020-12-07T14:10:52Z</dcterms:created>
  <dcterms:modified xsi:type="dcterms:W3CDTF">2020-12-09T14:32:01Z</dcterms:modified>
</cp:coreProperties>
</file>