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744" r:id="rId3"/>
  </p:sldMasterIdLst>
  <p:sldIdLst>
    <p:sldId id="258" r:id="rId4"/>
    <p:sldId id="1188" r:id="rId5"/>
    <p:sldId id="1194" r:id="rId6"/>
    <p:sldId id="1193" r:id="rId7"/>
    <p:sldId id="1233" r:id="rId8"/>
    <p:sldId id="1195" r:id="rId9"/>
    <p:sldId id="1201" r:id="rId10"/>
    <p:sldId id="1231" r:id="rId11"/>
    <p:sldId id="1205" r:id="rId12"/>
    <p:sldId id="1224" r:id="rId13"/>
    <p:sldId id="1226" r:id="rId14"/>
    <p:sldId id="1208" r:id="rId15"/>
    <p:sldId id="1215" r:id="rId16"/>
    <p:sldId id="1217" r:id="rId17"/>
    <p:sldId id="1220" r:id="rId18"/>
    <p:sldId id="1225" r:id="rId19"/>
    <p:sldId id="1239" r:id="rId20"/>
    <p:sldId id="1228" r:id="rId21"/>
    <p:sldId id="1241" r:id="rId22"/>
    <p:sldId id="1235" r:id="rId23"/>
    <p:sldId id="1229" r:id="rId24"/>
    <p:sldId id="1242" r:id="rId25"/>
    <p:sldId id="1246" r:id="rId26"/>
    <p:sldId id="1247" r:id="rId27"/>
    <p:sldId id="1243" r:id="rId28"/>
    <p:sldId id="1135" r:id="rId29"/>
    <p:sldId id="1185" r:id="rId30"/>
  </p:sldIdLst>
  <p:sldSz cx="15240000" cy="8572500"/>
  <p:notesSz cx="6858000" cy="9144000"/>
  <p:embeddedFontLst>
    <p:embeddedFont>
      <p:font typeface="Arabia" pitchFamily="2" charset="0"/>
      <p:regular r:id="rId31"/>
    </p:embeddedFont>
    <p:embeddedFont>
      <p:font typeface="Artistik CE" panose="040F0704080607010103" pitchFamily="82" charset="0"/>
      <p:regular r:id="rId32"/>
    </p:embeddedFont>
    <p:embeddedFont>
      <p:font typeface="Calibri" panose="020F0502020204030204" pitchFamily="34" charset="0"/>
      <p:regular r:id="rId33"/>
      <p:bold r:id="rId34"/>
      <p:italic r:id="rId35"/>
      <p:boldItalic r:id="rId36"/>
    </p:embeddedFont>
    <p:embeddedFont>
      <p:font typeface="Calibri Light" panose="020F0302020204030204" pitchFamily="34" charset="0"/>
      <p:regular r:id="rId37"/>
      <p:italic r:id="rId38"/>
    </p:embeddedFont>
    <p:embeddedFont>
      <p:font typeface="Castanet" pitchFamily="2" charset="0"/>
      <p:regular r:id="rId39"/>
    </p:embeddedFont>
    <p:embeddedFont>
      <p:font typeface="Graphite Std Narrow" panose="03020502030602020204" pitchFamily="66" charset="0"/>
      <p:regular r:id="rId40"/>
      <p:bold r:id="rId41"/>
    </p:embeddedFont>
    <p:embeddedFont>
      <p:font typeface="Nadianne" panose="03020902050305070206" pitchFamily="66" charset="0"/>
      <p:bold r:id="rId4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CTpdQa/a3ZKwr6mrk4rcw==" hashData="knfncN8GoA2MQRXk5uvMQMJPURjE/q2iz0oqkg/wQf5iugZiL4s+dhZhkK42gy82NJoGs5GYO6DEChqIhxQMp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F7F7F"/>
    <a:srgbClr val="E2BCA1"/>
    <a:srgbClr val="D97A4E"/>
    <a:srgbClr val="722030"/>
    <a:srgbClr val="402714"/>
    <a:srgbClr val="804D27"/>
    <a:srgbClr val="DF8F6B"/>
    <a:srgbClr val="F1CDBD"/>
    <a:srgbClr val="DCAC8A"/>
    <a:srgbClr val="BE5F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59" autoAdjust="0"/>
    <p:restoredTop sz="94660"/>
  </p:normalViewPr>
  <p:slideViewPr>
    <p:cSldViewPr>
      <p:cViewPr varScale="1">
        <p:scale>
          <a:sx n="71" d="100"/>
          <a:sy n="71" d="100"/>
        </p:scale>
        <p:origin x="96" y="288"/>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font" Target="fonts/font9.fntdata"/><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font" Target="fonts/font4.fntdata"/><Relationship Id="rId42" Type="http://schemas.openxmlformats.org/officeDocument/2006/relationships/font" Target="fonts/font12.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font" Target="fonts/font6.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1.fntdata"/><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font" Target="fonts/font5.fntdata"/><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6. 12. 2020</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6. 12. 2020</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6. 12. 2020</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6. 12. 2020</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6. 12. 2020</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6. 12. 2020</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6. 12. 2020</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6. 12. 2020</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6. 12. 2020</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6. 12. 2020</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6. 12. 2020</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6. 12. 2020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80368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6. 12. 2020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02269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6. 12. 2020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79231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6. 12. 2020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0031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6. 12. 2020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20698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6. 12. 2020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79236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6. 12. 2020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417156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6. 12. 2020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6602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6. 12. 2020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3568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6. 12. 2020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706909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6. 12. 2020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0485811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6. 12. 2020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448289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6. 12. 2020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854071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6. 12. 2020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149382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6. 12. 2020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055045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6. 12. 2020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89713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6. 12. 2020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65661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6. 12. 2020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768929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6. 12. 2020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85418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6. 12. 2020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8848519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6. 12. 2020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374813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6. 12. 2020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98660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6. 12. 2020</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6. 12. 2020</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95283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6. 12. 2020</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6072170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jp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jp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jp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jp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jp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jp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2.jp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3.jp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4.jp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5.jp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jp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7.jp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jp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jp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8" Type="http://schemas.openxmlformats.org/officeDocument/2006/relationships/hyperlink" Target="https://youtu.be/JI39035Zbac" TargetMode="External"/><Relationship Id="rId3" Type="http://schemas.openxmlformats.org/officeDocument/2006/relationships/image" Target="../media/image32.gif"/><Relationship Id="rId7" Type="http://schemas.openxmlformats.org/officeDocument/2006/relationships/image" Target="../media/image5.png"/><Relationship Id="rId2" Type="http://schemas.openxmlformats.org/officeDocument/2006/relationships/image" Target="../media/image31.png"/><Relationship Id="rId1" Type="http://schemas.openxmlformats.org/officeDocument/2006/relationships/slideLayout" Target="../slideLayouts/slideLayout24.xml"/><Relationship Id="rId6" Type="http://schemas.openxmlformats.org/officeDocument/2006/relationships/image" Target="../media/image30.png"/><Relationship Id="rId5" Type="http://schemas.openxmlformats.org/officeDocument/2006/relationships/image" Target="../media/image33.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Vianoce">
            <a:extLst>
              <a:ext uri="{FF2B5EF4-FFF2-40B4-BE49-F238E27FC236}">
                <a16:creationId xmlns:a16="http://schemas.microsoft.com/office/drawing/2014/main" id="{BDCCF544-DCBA-4B49-8D69-A83214FCB9E8}"/>
              </a:ext>
            </a:extLst>
          </p:cNvPr>
          <p:cNvSpPr txBox="1"/>
          <p:nvPr/>
        </p:nvSpPr>
        <p:spPr>
          <a:xfrm>
            <a:off x="2216147" y="178173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a:ln>
                  <a:solidFill>
                    <a:prstClr val="black"/>
                  </a:solidFill>
                </a:ln>
                <a:gradFill flip="none" rotWithShape="1">
                  <a:gsLst>
                    <a:gs pos="0">
                      <a:schemeClr val="accent4">
                        <a:lumMod val="50000"/>
                      </a:schemeClr>
                    </a:gs>
                    <a:gs pos="48000">
                      <a:schemeClr val="accent4">
                        <a:lumMod val="60000"/>
                        <a:lumOff val="40000"/>
                      </a:schemeClr>
                    </a:gs>
                    <a:gs pos="100000">
                      <a:schemeClr val="accent4">
                        <a:lumMod val="20000"/>
                        <a:lumOff val="80000"/>
                      </a:schemeClr>
                    </a:gs>
                  </a:gsLst>
                  <a:lin ang="16200000" scaled="1"/>
                  <a:tileRect/>
                </a:gradFill>
                <a:effectLst>
                  <a:outerShdw blurRad="38100" dist="38100" dir="2700000" algn="tl">
                    <a:srgbClr val="000000">
                      <a:alpha val="43137"/>
                    </a:srgbClr>
                  </a:outerShdw>
                </a:effectLst>
                <a:latin typeface="Artistik CE" panose="040F0704080607010103" pitchFamily="82" charset="0"/>
              </a:rPr>
              <a:t>Joyeux Noël</a:t>
            </a:r>
          </a:p>
        </p:txBody>
      </p:sp>
      <p:sp>
        <p:nvSpPr>
          <p:cNvPr id="6" name="Nový rok">
            <a:extLst>
              <a:ext uri="{FF2B5EF4-FFF2-40B4-BE49-F238E27FC236}">
                <a16:creationId xmlns:a16="http://schemas.microsoft.com/office/drawing/2014/main" id="{82D768C0-43AA-4477-B34F-C94105EBCE75}"/>
              </a:ext>
            </a:extLst>
          </p:cNvPr>
          <p:cNvSpPr txBox="1"/>
          <p:nvPr/>
        </p:nvSpPr>
        <p:spPr>
          <a:xfrm>
            <a:off x="2950773" y="6473601"/>
            <a:ext cx="9334854" cy="1446550"/>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8800" b="1">
                <a:ln>
                  <a:solidFill>
                    <a:prstClr val="black"/>
                  </a:solidFill>
                </a:ln>
                <a:gradFill flip="none" rotWithShape="1">
                  <a:gsLst>
                    <a:gs pos="0">
                      <a:schemeClr val="accent4">
                        <a:lumMod val="50000"/>
                      </a:schemeClr>
                    </a:gs>
                    <a:gs pos="48000">
                      <a:schemeClr val="accent4">
                        <a:lumMod val="60000"/>
                        <a:lumOff val="40000"/>
                      </a:schemeClr>
                    </a:gs>
                    <a:gs pos="100000">
                      <a:schemeClr val="accent4">
                        <a:lumMod val="20000"/>
                        <a:lumOff val="80000"/>
                      </a:schemeClr>
                    </a:gs>
                  </a:gsLst>
                  <a:lin ang="16200000" scaled="1"/>
                  <a:tileRect/>
                </a:gradFill>
                <a:effectLst>
                  <a:outerShdw blurRad="38100" dist="38100" dir="2700000" algn="tl">
                    <a:srgbClr val="000000">
                      <a:alpha val="43137"/>
                    </a:srgbClr>
                  </a:outerShdw>
                </a:effectLst>
                <a:latin typeface="Artistik CE" panose="040F0704080607010103" pitchFamily="82" charset="0"/>
              </a:rPr>
              <a:t>Bonne année</a:t>
            </a:r>
          </a:p>
        </p:txBody>
      </p:sp>
      <p:sp>
        <p:nvSpPr>
          <p:cNvPr id="18" name="Roky">
            <a:extLst>
              <a:ext uri="{FF2B5EF4-FFF2-40B4-BE49-F238E27FC236}">
                <a16:creationId xmlns:a16="http://schemas.microsoft.com/office/drawing/2014/main" id="{812D4694-83C0-4C27-B607-2B86BB5E5632}"/>
              </a:ext>
            </a:extLst>
          </p:cNvPr>
          <p:cNvSpPr txBox="1"/>
          <p:nvPr/>
        </p:nvSpPr>
        <p:spPr>
          <a:xfrm>
            <a:off x="6178933" y="5699311"/>
            <a:ext cx="2882135" cy="707886"/>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4000" b="1">
                <a:ln w="3175">
                  <a:solidFill>
                    <a:schemeClr val="tx1"/>
                  </a:solidFill>
                </a:ln>
                <a:solidFill>
                  <a:schemeClr val="accent4">
                    <a:lumMod val="60000"/>
                    <a:lumOff val="40000"/>
                  </a:schemeClr>
                </a:solidFill>
                <a:effectLst>
                  <a:outerShdw blurRad="50800" dist="38100" dir="2700000" algn="tl" rotWithShape="0">
                    <a:prstClr val="black">
                      <a:alpha val="70000"/>
                    </a:prstClr>
                  </a:outerShdw>
                </a:effectLst>
                <a:latin typeface="Artistik CE" panose="040F0704080607010103" pitchFamily="82" charset="0"/>
              </a:rPr>
              <a:t>2020 / 2021</a:t>
            </a:r>
          </a:p>
        </p:txBody>
      </p:sp>
      <p:pic>
        <p:nvPicPr>
          <p:cNvPr id="12" name="Foto 2b">
            <a:extLst>
              <a:ext uri="{FF2B5EF4-FFF2-40B4-BE49-F238E27FC236}">
                <a16:creationId xmlns:a16="http://schemas.microsoft.com/office/drawing/2014/main" id="{583ACE98-6A7F-48F4-A807-509488CB2BBE}"/>
              </a:ext>
            </a:extLst>
          </p:cNvPr>
          <p:cNvPicPr>
            <a:picLocks/>
          </p:cNvPicPr>
          <p:nvPr/>
        </p:nvPicPr>
        <p:blipFill>
          <a:blip r:embed="rId3">
            <a:extLst>
              <a:ext uri="{28A0092B-C50C-407E-A947-70E740481C1C}">
                <a14:useLocalDpi xmlns:a14="http://schemas.microsoft.com/office/drawing/2010/main" val="0"/>
              </a:ext>
            </a:extLst>
          </a:blip>
          <a:srcRect/>
          <a:stretch/>
        </p:blipFill>
        <p:spPr>
          <a:xfrm rot="900000">
            <a:off x="8942046" y="3687249"/>
            <a:ext cx="3927600" cy="2206002"/>
          </a:xfrm>
          <a:prstGeom prst="rect">
            <a:avLst/>
          </a:prstGeom>
          <a:solidFill>
            <a:srgbClr val="FFFFFF">
              <a:shade val="85000"/>
            </a:srgbClr>
          </a:solidFill>
          <a:ln w="28575" cap="sq">
            <a:solidFill>
              <a:srgbClr val="FFFFFF"/>
            </a:solidFill>
            <a:miter lim="800000"/>
          </a:ln>
          <a:effectLst>
            <a:outerShdw blurRad="88900" dist="63500" dir="2700000" algn="tl" rotWithShape="0">
              <a:prstClr val="black"/>
            </a:outerShdw>
          </a:effectLst>
          <a:scene3d>
            <a:camera prst="orthographicFront"/>
            <a:lightRig rig="twoPt" dir="t">
              <a:rot lat="0" lon="0" rev="7200000"/>
            </a:lightRig>
          </a:scene3d>
          <a:sp3d>
            <a:bevelT w="25400" h="19050"/>
            <a:contourClr>
              <a:srgbClr val="FFFFFF"/>
            </a:contourClr>
          </a:sp3d>
        </p:spPr>
      </p:pic>
      <p:pic>
        <p:nvPicPr>
          <p:cNvPr id="14" name="Foto 2a">
            <a:extLst>
              <a:ext uri="{FF2B5EF4-FFF2-40B4-BE49-F238E27FC236}">
                <a16:creationId xmlns:a16="http://schemas.microsoft.com/office/drawing/2014/main" id="{4636E83D-FDDB-4B37-A58C-B37B4A62D66C}"/>
              </a:ext>
            </a:extLst>
          </p:cNvPr>
          <p:cNvPicPr>
            <a:picLocks/>
          </p:cNvPicPr>
          <p:nvPr/>
        </p:nvPicPr>
        <p:blipFill>
          <a:blip r:embed="rId4">
            <a:extLst>
              <a:ext uri="{28A0092B-C50C-407E-A947-70E740481C1C}">
                <a14:useLocalDpi xmlns:a14="http://schemas.microsoft.com/office/drawing/2010/main" val="0"/>
              </a:ext>
            </a:extLst>
          </a:blip>
          <a:srcRect/>
          <a:stretch/>
        </p:blipFill>
        <p:spPr>
          <a:xfrm rot="20700000">
            <a:off x="2366753" y="3685050"/>
            <a:ext cx="3923786" cy="2210400"/>
          </a:xfrm>
          <a:prstGeom prst="rect">
            <a:avLst/>
          </a:prstGeom>
          <a:solidFill>
            <a:srgbClr val="FFFFFF">
              <a:shade val="85000"/>
            </a:srgbClr>
          </a:solidFill>
          <a:ln w="28575" cap="sq">
            <a:solidFill>
              <a:srgbClr val="FFFFFF"/>
            </a:solidFill>
            <a:miter lim="800000"/>
          </a:ln>
          <a:effectLst>
            <a:outerShdw blurRad="88900" dist="63500" dir="2700000" algn="tl" rotWithShape="0">
              <a:prstClr val="black"/>
            </a:outerShdw>
          </a:effectLst>
          <a:scene3d>
            <a:camera prst="orthographicFront"/>
            <a:lightRig rig="twoPt" dir="t">
              <a:rot lat="0" lon="0" rev="7200000"/>
            </a:lightRig>
          </a:scene3d>
          <a:sp3d>
            <a:bevelT w="25400" h="19050"/>
            <a:contourClr>
              <a:srgbClr val="FFFFFF"/>
            </a:contourClr>
          </a:sp3d>
        </p:spPr>
      </p:pic>
      <p:pic>
        <p:nvPicPr>
          <p:cNvPr id="15" name="Foto 1">
            <a:extLst>
              <a:ext uri="{FF2B5EF4-FFF2-40B4-BE49-F238E27FC236}">
                <a16:creationId xmlns:a16="http://schemas.microsoft.com/office/drawing/2014/main" id="{4B2E02EE-5D26-44A9-97DD-C15EBAFE7A4F}"/>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5653553" y="2677050"/>
            <a:ext cx="3923786" cy="2210400"/>
          </a:xfrm>
          <a:prstGeom prst="rect">
            <a:avLst/>
          </a:prstGeom>
          <a:solidFill>
            <a:srgbClr val="FFFFFF">
              <a:shade val="85000"/>
            </a:srgbClr>
          </a:solidFill>
          <a:ln w="28575" cap="sq">
            <a:solidFill>
              <a:srgbClr val="FFFFFF"/>
            </a:solidFill>
            <a:miter lim="800000"/>
          </a:ln>
          <a:effectLst>
            <a:outerShdw blurRad="88900" dist="63500" dir="2700000" algn="tl" rotWithShape="0">
              <a:prstClr val="black"/>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39BB90C5-17B9-439B-96BD-2C3C23ACDBB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pic>
        <p:nvPicPr>
          <p:cNvPr id="10" name="Girlanda">
            <a:extLst>
              <a:ext uri="{FF2B5EF4-FFF2-40B4-BE49-F238E27FC236}">
                <a16:creationId xmlns:a16="http://schemas.microsoft.com/office/drawing/2014/main" id="{0176E112-96ED-45E0-8914-0AEA6B175CB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160" y="116814"/>
            <a:ext cx="15121680" cy="723329"/>
          </a:xfrm>
          <a:prstGeom prst="rect">
            <a:avLst/>
          </a:prstGeom>
          <a:noFill/>
          <a:ln>
            <a:noFill/>
          </a:ln>
          <a:effectLst>
            <a:outerShdw blurRad="88900" dist="76200" dir="2700000" algn="tl" rotWithShape="0">
              <a:prstClr val="black"/>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16000">
        <p:fade/>
        <p:sndAc>
          <p:stSnd loop="1">
            <p:snd r:embed="rId2" name="Gaither Vocal Band - Silent Night.wav"/>
          </p:stSnd>
        </p:sndAc>
      </p:transition>
    </mc:Choice>
    <mc:Fallback xmlns="">
      <p:transition spd="slow" advClick="0" advTm="16000">
        <p:fade/>
        <p:sndAc>
          <p:stSnd loop="1">
            <p:snd r:embed="rId8" name="Gaither Vocal Band - Silent Nigh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par>
                          <p:cTn id="7" fill="hold">
                            <p:stCondLst>
                              <p:cond delay="4101"/>
                            </p:stCondLst>
                            <p:childTnLst>
                              <p:par>
                                <p:cTn id="8" presetID="42" presetClass="entr" presetSubtype="0" fill="hold" nodeType="after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000"/>
                                        <p:tgtEl>
                                          <p:spTgt spid="15"/>
                                        </p:tgtEl>
                                      </p:cBhvr>
                                    </p:animEffect>
                                    <p:anim calcmode="lin" valueType="num">
                                      <p:cBhvr>
                                        <p:cTn id="11" dur="2000" fill="hold"/>
                                        <p:tgtEl>
                                          <p:spTgt spid="15"/>
                                        </p:tgtEl>
                                        <p:attrNameLst>
                                          <p:attrName>ppt_x</p:attrName>
                                        </p:attrNameLst>
                                      </p:cBhvr>
                                      <p:tavLst>
                                        <p:tav tm="0">
                                          <p:val>
                                            <p:strVal val="#ppt_x"/>
                                          </p:val>
                                        </p:tav>
                                        <p:tav tm="100000">
                                          <p:val>
                                            <p:strVal val="#ppt_x"/>
                                          </p:val>
                                        </p:tav>
                                      </p:tavLst>
                                    </p:anim>
                                    <p:anim calcmode="lin" valueType="num">
                                      <p:cBhvr>
                                        <p:cTn id="12" dur="2000" fill="hold"/>
                                        <p:tgtEl>
                                          <p:spTgt spid="15"/>
                                        </p:tgtEl>
                                        <p:attrNameLst>
                                          <p:attrName>ppt_y</p:attrName>
                                        </p:attrNameLst>
                                      </p:cBhvr>
                                      <p:tavLst>
                                        <p:tav tm="0">
                                          <p:val>
                                            <p:strVal val="#ppt_y+.1"/>
                                          </p:val>
                                        </p:tav>
                                        <p:tav tm="100000">
                                          <p:val>
                                            <p:strVal val="#ppt_y"/>
                                          </p:val>
                                        </p:tav>
                                      </p:tavLst>
                                    </p:anim>
                                  </p:childTnLst>
                                </p:cTn>
                              </p:par>
                              <p:par>
                                <p:cTn id="13" presetID="53" presetClass="entr" presetSubtype="528" fill="hold" nodeType="withEffect">
                                  <p:stCondLst>
                                    <p:cond delay="1000"/>
                                  </p:stCondLst>
                                  <p:childTnLst>
                                    <p:set>
                                      <p:cBhvr>
                                        <p:cTn id="14" dur="1" fill="hold">
                                          <p:stCondLst>
                                            <p:cond delay="0"/>
                                          </p:stCondLst>
                                        </p:cTn>
                                        <p:tgtEl>
                                          <p:spTgt spid="14"/>
                                        </p:tgtEl>
                                        <p:attrNameLst>
                                          <p:attrName>style.visibility</p:attrName>
                                        </p:attrNameLst>
                                      </p:cBhvr>
                                      <p:to>
                                        <p:strVal val="visible"/>
                                      </p:to>
                                    </p:set>
                                    <p:anim calcmode="lin" valueType="num">
                                      <p:cBhvr>
                                        <p:cTn id="15" dur="2500" fill="hold"/>
                                        <p:tgtEl>
                                          <p:spTgt spid="14"/>
                                        </p:tgtEl>
                                        <p:attrNameLst>
                                          <p:attrName>ppt_w</p:attrName>
                                        </p:attrNameLst>
                                      </p:cBhvr>
                                      <p:tavLst>
                                        <p:tav tm="0">
                                          <p:val>
                                            <p:fltVal val="0"/>
                                          </p:val>
                                        </p:tav>
                                        <p:tav tm="100000">
                                          <p:val>
                                            <p:strVal val="#ppt_w"/>
                                          </p:val>
                                        </p:tav>
                                      </p:tavLst>
                                    </p:anim>
                                    <p:anim calcmode="lin" valueType="num">
                                      <p:cBhvr>
                                        <p:cTn id="16" dur="2500" fill="hold"/>
                                        <p:tgtEl>
                                          <p:spTgt spid="14"/>
                                        </p:tgtEl>
                                        <p:attrNameLst>
                                          <p:attrName>ppt_h</p:attrName>
                                        </p:attrNameLst>
                                      </p:cBhvr>
                                      <p:tavLst>
                                        <p:tav tm="0">
                                          <p:val>
                                            <p:fltVal val="0"/>
                                          </p:val>
                                        </p:tav>
                                        <p:tav tm="100000">
                                          <p:val>
                                            <p:strVal val="#ppt_h"/>
                                          </p:val>
                                        </p:tav>
                                      </p:tavLst>
                                    </p:anim>
                                    <p:animEffect transition="in" filter="fade">
                                      <p:cBhvr>
                                        <p:cTn id="17" dur="2500"/>
                                        <p:tgtEl>
                                          <p:spTgt spid="14"/>
                                        </p:tgtEl>
                                      </p:cBhvr>
                                    </p:animEffect>
                                    <p:anim calcmode="lin" valueType="num">
                                      <p:cBhvr>
                                        <p:cTn id="18" dur="2500" fill="hold"/>
                                        <p:tgtEl>
                                          <p:spTgt spid="14"/>
                                        </p:tgtEl>
                                        <p:attrNameLst>
                                          <p:attrName>ppt_x</p:attrName>
                                        </p:attrNameLst>
                                      </p:cBhvr>
                                      <p:tavLst>
                                        <p:tav tm="0">
                                          <p:val>
                                            <p:fltVal val="0.5"/>
                                          </p:val>
                                        </p:tav>
                                        <p:tav tm="100000">
                                          <p:val>
                                            <p:strVal val="#ppt_x"/>
                                          </p:val>
                                        </p:tav>
                                      </p:tavLst>
                                    </p:anim>
                                    <p:anim calcmode="lin" valueType="num">
                                      <p:cBhvr>
                                        <p:cTn id="19" dur="2500" fill="hold"/>
                                        <p:tgtEl>
                                          <p:spTgt spid="14"/>
                                        </p:tgtEl>
                                        <p:attrNameLst>
                                          <p:attrName>ppt_y</p:attrName>
                                        </p:attrNameLst>
                                      </p:cBhvr>
                                      <p:tavLst>
                                        <p:tav tm="0">
                                          <p:val>
                                            <p:fltVal val="0.5"/>
                                          </p:val>
                                        </p:tav>
                                        <p:tav tm="100000">
                                          <p:val>
                                            <p:strVal val="#ppt_y"/>
                                          </p:val>
                                        </p:tav>
                                      </p:tavLst>
                                    </p:anim>
                                  </p:childTnLst>
                                </p:cTn>
                              </p:par>
                              <p:par>
                                <p:cTn id="20" presetID="53" presetClass="entr" presetSubtype="528"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 calcmode="lin" valueType="num">
                                      <p:cBhvr>
                                        <p:cTn id="22" dur="2500" fill="hold"/>
                                        <p:tgtEl>
                                          <p:spTgt spid="12"/>
                                        </p:tgtEl>
                                        <p:attrNameLst>
                                          <p:attrName>ppt_w</p:attrName>
                                        </p:attrNameLst>
                                      </p:cBhvr>
                                      <p:tavLst>
                                        <p:tav tm="0">
                                          <p:val>
                                            <p:fltVal val="0"/>
                                          </p:val>
                                        </p:tav>
                                        <p:tav tm="100000">
                                          <p:val>
                                            <p:strVal val="#ppt_w"/>
                                          </p:val>
                                        </p:tav>
                                      </p:tavLst>
                                    </p:anim>
                                    <p:anim calcmode="lin" valueType="num">
                                      <p:cBhvr>
                                        <p:cTn id="23" dur="2500" fill="hold"/>
                                        <p:tgtEl>
                                          <p:spTgt spid="12"/>
                                        </p:tgtEl>
                                        <p:attrNameLst>
                                          <p:attrName>ppt_h</p:attrName>
                                        </p:attrNameLst>
                                      </p:cBhvr>
                                      <p:tavLst>
                                        <p:tav tm="0">
                                          <p:val>
                                            <p:fltVal val="0"/>
                                          </p:val>
                                        </p:tav>
                                        <p:tav tm="100000">
                                          <p:val>
                                            <p:strVal val="#ppt_h"/>
                                          </p:val>
                                        </p:tav>
                                      </p:tavLst>
                                    </p:anim>
                                    <p:animEffect transition="in" filter="fade">
                                      <p:cBhvr>
                                        <p:cTn id="24" dur="2500"/>
                                        <p:tgtEl>
                                          <p:spTgt spid="12"/>
                                        </p:tgtEl>
                                      </p:cBhvr>
                                    </p:animEffect>
                                    <p:anim calcmode="lin" valueType="num">
                                      <p:cBhvr>
                                        <p:cTn id="25" dur="2500" fill="hold"/>
                                        <p:tgtEl>
                                          <p:spTgt spid="12"/>
                                        </p:tgtEl>
                                        <p:attrNameLst>
                                          <p:attrName>ppt_x</p:attrName>
                                        </p:attrNameLst>
                                      </p:cBhvr>
                                      <p:tavLst>
                                        <p:tav tm="0">
                                          <p:val>
                                            <p:fltVal val="0.5"/>
                                          </p:val>
                                        </p:tav>
                                        <p:tav tm="100000">
                                          <p:val>
                                            <p:strVal val="#ppt_x"/>
                                          </p:val>
                                        </p:tav>
                                      </p:tavLst>
                                    </p:anim>
                                    <p:anim calcmode="lin" valueType="num">
                                      <p:cBhvr>
                                        <p:cTn id="26" dur="2500" fill="hold"/>
                                        <p:tgtEl>
                                          <p:spTgt spid="12"/>
                                        </p:tgtEl>
                                        <p:attrNameLst>
                                          <p:attrName>ppt_y</p:attrName>
                                        </p:attrNameLst>
                                      </p:cBhvr>
                                      <p:tavLst>
                                        <p:tav tm="0">
                                          <p:val>
                                            <p:fltVal val="0.5"/>
                                          </p:val>
                                        </p:tav>
                                        <p:tav tm="100000">
                                          <p:val>
                                            <p:strVal val="#ppt_y"/>
                                          </p:val>
                                        </p:tav>
                                      </p:tavLst>
                                    </p:anim>
                                  </p:childTnLst>
                                </p:cTn>
                              </p:par>
                            </p:childTnLst>
                          </p:cTn>
                        </p:par>
                        <p:par>
                          <p:cTn id="27" fill="hold">
                            <p:stCondLst>
                              <p:cond delay="7601"/>
                            </p:stCondLst>
                            <p:childTnLst>
                              <p:par>
                                <p:cTn id="28" presetID="42" presetClass="entr" presetSubtype="0" fill="hold" grpId="0" nodeType="afterEffect">
                                  <p:stCondLst>
                                    <p:cond delay="50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500"/>
                                        <p:tgtEl>
                                          <p:spTgt spid="6"/>
                                        </p:tgtEl>
                                      </p:cBhvr>
                                    </p:animEffect>
                                    <p:anim calcmode="lin" valueType="num">
                                      <p:cBhvr>
                                        <p:cTn id="31" dur="1500" fill="hold"/>
                                        <p:tgtEl>
                                          <p:spTgt spid="6"/>
                                        </p:tgtEl>
                                        <p:attrNameLst>
                                          <p:attrName>ppt_x</p:attrName>
                                        </p:attrNameLst>
                                      </p:cBhvr>
                                      <p:tavLst>
                                        <p:tav tm="0">
                                          <p:val>
                                            <p:strVal val="#ppt_x"/>
                                          </p:val>
                                        </p:tav>
                                        <p:tav tm="100000">
                                          <p:val>
                                            <p:strVal val="#ppt_x"/>
                                          </p:val>
                                        </p:tav>
                                      </p:tavLst>
                                    </p:anim>
                                    <p:anim calcmode="lin" valueType="num">
                                      <p:cBhvr>
                                        <p:cTn id="32" dur="1500" fill="hold"/>
                                        <p:tgtEl>
                                          <p:spTgt spid="6"/>
                                        </p:tgtEl>
                                        <p:attrNameLst>
                                          <p:attrName>ppt_y</p:attrName>
                                        </p:attrNameLst>
                                      </p:cBhvr>
                                      <p:tavLst>
                                        <p:tav tm="0">
                                          <p:val>
                                            <p:strVal val="#ppt_y+.1"/>
                                          </p:val>
                                        </p:tav>
                                        <p:tav tm="100000">
                                          <p:val>
                                            <p:strVal val="#ppt_y"/>
                                          </p:val>
                                        </p:tav>
                                      </p:tavLst>
                                    </p:anim>
                                  </p:childTnLst>
                                </p:cTn>
                              </p:par>
                            </p:childTnLst>
                          </p:cTn>
                        </p:par>
                        <p:par>
                          <p:cTn id="33" fill="hold">
                            <p:stCondLst>
                              <p:cond delay="9601"/>
                            </p:stCondLst>
                            <p:childTnLst>
                              <p:par>
                                <p:cTn id="34" presetID="53" presetClass="entr" presetSubtype="16" fill="hold" nodeType="afterEffect">
                                  <p:stCondLst>
                                    <p:cond delay="500"/>
                                  </p:stCondLst>
                                  <p:childTnLst>
                                    <p:set>
                                      <p:cBhvr>
                                        <p:cTn id="35" dur="1" fill="hold">
                                          <p:stCondLst>
                                            <p:cond delay="0"/>
                                          </p:stCondLst>
                                        </p:cTn>
                                        <p:tgtEl>
                                          <p:spTgt spid="18">
                                            <p:txEl>
                                              <p:pRg st="0" end="0"/>
                                            </p:txEl>
                                          </p:spTgt>
                                        </p:tgtEl>
                                        <p:attrNameLst>
                                          <p:attrName>style.visibility</p:attrName>
                                        </p:attrNameLst>
                                      </p:cBhvr>
                                      <p:to>
                                        <p:strVal val="visible"/>
                                      </p:to>
                                    </p:set>
                                    <p:anim calcmode="lin" valueType="num">
                                      <p:cBhvr>
                                        <p:cTn id="36" dur="15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37" dur="1500" fill="hold"/>
                                        <p:tgtEl>
                                          <p:spTgt spid="18">
                                            <p:txEl>
                                              <p:pRg st="0" end="0"/>
                                            </p:txEl>
                                          </p:spTgt>
                                        </p:tgtEl>
                                        <p:attrNameLst>
                                          <p:attrName>ppt_h</p:attrName>
                                        </p:attrNameLst>
                                      </p:cBhvr>
                                      <p:tavLst>
                                        <p:tav tm="0">
                                          <p:val>
                                            <p:fltVal val="0"/>
                                          </p:val>
                                        </p:tav>
                                        <p:tav tm="100000">
                                          <p:val>
                                            <p:strVal val="#ppt_h"/>
                                          </p:val>
                                        </p:tav>
                                      </p:tavLst>
                                    </p:anim>
                                    <p:animEffect transition="in" filter="fade">
                                      <p:cBhvr>
                                        <p:cTn id="38" dur="1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brightnessContrast bright="20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891442772"/>
      </p:ext>
    </p:extLst>
  </p:cSld>
  <p:clrMapOvr>
    <a:masterClrMapping/>
  </p:clrMapOvr>
  <mc:AlternateContent xmlns:mc="http://schemas.openxmlformats.org/markup-compatibility/2006" xmlns:p14="http://schemas.microsoft.com/office/powerpoint/2010/main">
    <mc:Choice Requires="p14">
      <p:transition spd="slow" p14:dur="2000" advClick="0" advTm="0">
        <p:fade/>
      </p:transition>
    </mc:Choice>
    <mc:Fallback xmlns="">
      <p:transition spd="slow" advClick="0" advTm="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brightnessContrast bright="20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2" name="Text">
            <a:extLst>
              <a:ext uri="{FF2B5EF4-FFF2-40B4-BE49-F238E27FC236}">
                <a16:creationId xmlns:a16="http://schemas.microsoft.com/office/drawing/2014/main" id="{6B5AD5ED-8DC9-422F-ADA1-52FB8E3F26CF}"/>
              </a:ext>
            </a:extLst>
          </p:cNvPr>
          <p:cNvSpPr txBox="1"/>
          <p:nvPr/>
        </p:nvSpPr>
        <p:spPr>
          <a:xfrm>
            <a:off x="3371528" y="2054002"/>
            <a:ext cx="9289032" cy="5016758"/>
          </a:xfrm>
          <a:prstGeom prst="rect">
            <a:avLst/>
          </a:prstGeom>
          <a:noFill/>
        </p:spPr>
        <p:txBody>
          <a:bodyPr wrap="square" rtlCol="0">
            <a:spAutoFit/>
          </a:bodyPr>
          <a:lstStyle/>
          <a:p>
            <a:pPr algn="just"/>
            <a:r>
              <a:rPr lang="sk-SK" sz="4000">
                <a:latin typeface="Graphite Std Narrow" panose="03020502030602020204" pitchFamily="66" charset="0"/>
              </a:rPr>
              <a:t>     </a:t>
            </a:r>
            <a:r>
              <a:rPr lang="sk-SK" sz="4000">
                <a:solidFill>
                  <a:srgbClr val="FF0000"/>
                </a:solidFill>
                <a:latin typeface="Arabia" pitchFamily="2" charset="0"/>
              </a:rPr>
              <a:t>I</a:t>
            </a:r>
            <a:r>
              <a:rPr lang="fr-FR" sz="4000">
                <a:latin typeface="Graphite Std Narrow" panose="03020502030602020204" pitchFamily="66" charset="0"/>
              </a:rPr>
              <a:t>e souhaite à toutes les personnes de bonne volonté une survie paisible des vacances de Noël dans le cercle des proches. Veuillez garder un souvenir silencieux de ceux qui nous ont quittés cette année, soit naturellement, soit à la suite d'une pandémie. D'ici 2021, je souhaite à tous que la pandémie ne soit plus une menace et que nous revenions au plus vite aux soucis et aux joies normales de la vie quotidienne. </a:t>
            </a:r>
            <a:endParaRPr lang="sk-SK" sz="4000">
              <a:latin typeface="Graphite Std Narrow" panose="03020502030602020204" pitchFamily="66" charset="0"/>
            </a:endParaRPr>
          </a:p>
          <a:p>
            <a:pPr algn="just"/>
            <a:r>
              <a:rPr lang="sk-SK" sz="4000">
                <a:latin typeface="Graphite Std Narrow" panose="03020502030602020204" pitchFamily="66" charset="0"/>
              </a:rPr>
              <a:t>                                                               </a:t>
            </a:r>
            <a:r>
              <a:rPr lang="fr-FR" sz="4000">
                <a:latin typeface="Graphite Std Narrow" panose="03020502030602020204" pitchFamily="66" charset="0"/>
              </a:rPr>
              <a:t>Steve</a:t>
            </a:r>
            <a:endParaRPr lang="sk-SK" sz="4000">
              <a:latin typeface="Graphite Std Narrow" panose="03020502030602020204" pitchFamily="66" charset="0"/>
            </a:endParaRPr>
          </a:p>
        </p:txBody>
      </p:sp>
    </p:spTree>
    <p:extLst>
      <p:ext uri="{BB962C8B-B14F-4D97-AF65-F5344CB8AC3E}">
        <p14:creationId xmlns:p14="http://schemas.microsoft.com/office/powerpoint/2010/main" val="3235960525"/>
      </p:ext>
    </p:extLst>
  </p:cSld>
  <p:clrMapOvr>
    <a:masterClrMapping/>
  </p:clrMapOvr>
  <mc:AlternateContent xmlns:mc="http://schemas.openxmlformats.org/markup-compatibility/2006" xmlns:p14="http://schemas.microsoft.com/office/powerpoint/2010/main">
    <mc:Choice Requires="p14">
      <p:transition p14:dur="0" advTm="33000"/>
    </mc:Choice>
    <mc:Fallback xmlns="">
      <p:transition advTm="3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1840119679"/>
      </p:ext>
    </p:extLst>
  </p:cSld>
  <p:clrMapOvr>
    <a:masterClrMapping/>
  </p:clrMapOvr>
  <mc:AlternateContent xmlns:mc="http://schemas.openxmlformats.org/markup-compatibility/2006" xmlns:p14="http://schemas.microsoft.com/office/powerpoint/2010/main">
    <mc:Choice Requires="p14">
      <p:transition spd="slow" p14:dur="2000" advClick="0" advTm="0">
        <p:fade/>
      </p:transition>
    </mc:Choice>
    <mc:Fallback xmlns="">
      <p:transition spd="slow" advClick="0" advTm="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117342738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320368585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393249028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62134957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144427037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227600076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203635506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71111918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317052026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287610005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390089021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10270378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60460" y="877240"/>
            <a:ext cx="11999200"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228210180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381110872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182179847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28497149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265524619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7393" y="882185"/>
            <a:ext cx="12025334" cy="695214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172844890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414863415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352815227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AB134805-4D48-40E0-A6BF-0CF4EF0C6D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9669" y="877240"/>
            <a:ext cx="12020781" cy="6962036"/>
          </a:xfrm>
          <a:prstGeom prst="rect">
            <a:avLst/>
          </a:prstGeom>
        </p:spPr>
      </p:pic>
      <p:pic>
        <p:nvPicPr>
          <p:cNvPr id="13" name="Rám KOMPL">
            <a:extLst>
              <a:ext uri="{FF2B5EF4-FFF2-40B4-BE49-F238E27FC236}">
                <a16:creationId xmlns:a16="http://schemas.microsoft.com/office/drawing/2014/main" id="{BBA5F1B9-EB8A-4448-B276-5C7A89120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974268614"/>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2EA93087-BF5C-4435-9A52-F01E62D42E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8087" y="6809600"/>
            <a:ext cx="4517528" cy="871804"/>
          </a:xfrm>
          <a:prstGeom prst="rect">
            <a:avLst/>
          </a:prstGeom>
        </p:spPr>
      </p:pic>
      <p:sp>
        <p:nvSpPr>
          <p:cNvPr id="10" name="Autor">
            <a:extLst>
              <a:ext uri="{FF2B5EF4-FFF2-40B4-BE49-F238E27FC236}">
                <a16:creationId xmlns:a16="http://schemas.microsoft.com/office/drawing/2014/main" id="{8B76E588-C54C-4B4D-AFC9-D84D13A72BA2}"/>
              </a:ext>
            </a:extLst>
          </p:cNvPr>
          <p:cNvSpPr/>
          <p:nvPr/>
        </p:nvSpPr>
        <p:spPr>
          <a:xfrm>
            <a:off x="1512000" y="4176000"/>
            <a:ext cx="9936000" cy="684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lang="sk-SK" sz="2500">
                <a:solidFill>
                  <a:prstClr val="black"/>
                </a:solidFill>
                <a:latin typeface="Nadianne" panose="03020902050305070206" pitchFamily="66" charset="0"/>
              </a:rPr>
              <a:t>Créé par </a:t>
            </a:r>
            <a:r>
              <a:rPr lang="en-US" sz="2500">
                <a:solidFill>
                  <a:prstClr val="black"/>
                </a:solidFill>
                <a:latin typeface="Nadianne" panose="03020902050305070206" pitchFamily="66" charset="0"/>
              </a:rPr>
              <a:t>:	</a:t>
            </a:r>
            <a:r>
              <a:rPr lang="sk-SK" sz="2500">
                <a:solidFill>
                  <a:prstClr val="black"/>
                </a:solidFill>
                <a:latin typeface="Nadianne" panose="03020902050305070206" pitchFamily="66" charset="0"/>
              </a:rPr>
              <a:t>	</a:t>
            </a:r>
            <a:r>
              <a:rPr lang="en-US" sz="2500">
                <a:solidFill>
                  <a:prstClr val="black"/>
                </a:solidFill>
                <a:latin typeface="Nadianne" panose="03020902050305070206" pitchFamily="66" charset="0"/>
              </a:rPr>
              <a:t>	Rumpler Štefan </a:t>
            </a:r>
            <a:r>
              <a:rPr lang="sk-SK" sz="2500">
                <a:solidFill>
                  <a:prstClr val="black"/>
                </a:solidFill>
                <a:latin typeface="Nadianne" panose="03020902050305070206" pitchFamily="66" charset="0"/>
              </a:rPr>
              <a:t> </a:t>
            </a:r>
            <a:r>
              <a:rPr lang="en-US" sz="2500">
                <a:solidFill>
                  <a:prstClr val="black"/>
                </a:solidFill>
                <a:latin typeface="Nadianne" panose="03020902050305070206" pitchFamily="66" charset="0"/>
              </a:rPr>
              <a:t>(Slovaquie)</a:t>
            </a:r>
          </a:p>
        </p:txBody>
      </p:sp>
      <p:sp>
        <p:nvSpPr>
          <p:cNvPr id="13" name="Foto 2">
            <a:extLst>
              <a:ext uri="{FF2B5EF4-FFF2-40B4-BE49-F238E27FC236}">
                <a16:creationId xmlns:a16="http://schemas.microsoft.com/office/drawing/2014/main" id="{081D4534-587E-45AF-9F8C-89A000C57F6A}"/>
              </a:ext>
            </a:extLst>
          </p:cNvPr>
          <p:cNvSpPr/>
          <p:nvPr/>
        </p:nvSpPr>
        <p:spPr>
          <a:xfrm>
            <a:off x="1512000" y="3312000"/>
            <a:ext cx="9936000" cy="684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Images :				</a:t>
            </a:r>
            <a:r>
              <a:rPr lang="sk-SK" sz="2500">
                <a:solidFill>
                  <a:prstClr val="black"/>
                </a:solidFill>
                <a:latin typeface="Nadianne" panose="03020902050305070206" pitchFamily="66" charset="0"/>
              </a:rPr>
              <a:t>Internet  (1ZOOM.ME)</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4" name="Hudba">
            <a:extLst>
              <a:ext uri="{FF2B5EF4-FFF2-40B4-BE49-F238E27FC236}">
                <a16:creationId xmlns:a16="http://schemas.microsoft.com/office/drawing/2014/main" id="{541EC862-182E-4211-9FF5-BE1938262BF4}"/>
              </a:ext>
            </a:extLst>
          </p:cNvPr>
          <p:cNvSpPr/>
          <p:nvPr/>
        </p:nvSpPr>
        <p:spPr>
          <a:xfrm>
            <a:off x="1512000" y="2448000"/>
            <a:ext cx="9936000" cy="684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lang="sk-SK" sz="2500">
                <a:solidFill>
                  <a:prstClr val="black"/>
                </a:solidFill>
                <a:latin typeface="Nadianne" panose="03020902050305070206" pitchFamily="66" charset="0"/>
              </a:rPr>
              <a:t>Musique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en-US" sz="2500">
                <a:solidFill>
                  <a:prstClr val="black"/>
                </a:solidFill>
                <a:latin typeface="Nadianne" panose="03020902050305070206" pitchFamily="66" charset="0"/>
              </a:rPr>
              <a:t>Gaither Vocal Band - Silent Night</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5" name="Kontakt">
            <a:extLst>
              <a:ext uri="{FF2B5EF4-FFF2-40B4-BE49-F238E27FC236}">
                <a16:creationId xmlns:a16="http://schemas.microsoft.com/office/drawing/2014/main" id="{8D3E805C-797B-4D1B-8E66-2BEDE43C2616}"/>
              </a:ext>
            </a:extLst>
          </p:cNvPr>
          <p:cNvSpPr/>
          <p:nvPr/>
        </p:nvSpPr>
        <p:spPr>
          <a:xfrm>
            <a:off x="1512000" y="5040000"/>
            <a:ext cx="9936000" cy="684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				pista2011@gmail.com</a:t>
            </a:r>
          </a:p>
        </p:txBody>
      </p:sp>
      <p:sp>
        <p:nvSpPr>
          <p:cNvPr id="17" name="Rok">
            <a:extLst>
              <a:ext uri="{FF2B5EF4-FFF2-40B4-BE49-F238E27FC236}">
                <a16:creationId xmlns:a16="http://schemas.microsoft.com/office/drawing/2014/main" id="{6F3D277B-3A5C-4A06-B211-54907C755363}"/>
              </a:ext>
            </a:extLst>
          </p:cNvPr>
          <p:cNvSpPr/>
          <p:nvPr/>
        </p:nvSpPr>
        <p:spPr>
          <a:xfrm>
            <a:off x="12516544" y="956957"/>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2020</a:t>
            </a:r>
          </a:p>
        </p:txBody>
      </p:sp>
      <p:pic>
        <p:nvPicPr>
          <p:cNvPr id="11" name="Girlanda">
            <a:extLst>
              <a:ext uri="{FF2B5EF4-FFF2-40B4-BE49-F238E27FC236}">
                <a16:creationId xmlns:a16="http://schemas.microsoft.com/office/drawing/2014/main" id="{AF25A34F-DD1F-49AB-8CA9-BBA98C17C9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60" y="116814"/>
            <a:ext cx="15121680" cy="723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8303672"/>
      </p:ext>
    </p:extLst>
  </p:cSld>
  <p:clrMapOvr>
    <a:masterClrMapping/>
  </p:clrMapOvr>
  <mc:AlternateContent xmlns:mc="http://schemas.openxmlformats.org/markup-compatibility/2006" xmlns:p14="http://schemas.microsoft.com/office/powerpoint/2010/main">
    <mc:Choice Requires="p14">
      <p:transition spd="slow" p14:dur="2000" advClick="0" advTm="11000">
        <p:fade/>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2000"/>
                                        <p:tgtEl>
                                          <p:spTgt spid="13"/>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2000"/>
                                        <p:tgtEl>
                                          <p:spTgt spid="10"/>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2000"/>
                                        <p:tgtEl>
                                          <p:spTgt spid="15"/>
                                        </p:tgtEl>
                                      </p:cBhvr>
                                    </p:animEffect>
                                  </p:childTnLst>
                                </p:cTn>
                              </p:par>
                            </p:childTnLst>
                          </p:cTn>
                        </p:par>
                        <p:par>
                          <p:cTn id="24" fill="hold">
                            <p:stCondLst>
                              <p:cond delay="6750"/>
                            </p:stCondLst>
                            <p:childTnLst>
                              <p:par>
                                <p:cTn id="25" presetID="10" presetClass="entr" presetSubtype="0" fill="hold" nodeType="afterEffect">
                                  <p:stCondLst>
                                    <p:cond delay="5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animBg="1"/>
      <p:bldP spid="15" grpId="0" animBg="1"/>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Balóny">
            <a:extLst>
              <a:ext uri="{FF2B5EF4-FFF2-40B4-BE49-F238E27FC236}">
                <a16:creationId xmlns:a16="http://schemas.microsoft.com/office/drawing/2014/main" id="{91D0F380-5B8E-42F4-B70B-0F35DF0980F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55124" y="3180054"/>
            <a:ext cx="5654402" cy="5654402"/>
          </a:xfrm>
          <a:prstGeom prst="rect">
            <a:avLst/>
          </a:prstGeom>
        </p:spPr>
      </p:pic>
      <p:grpSp>
        <p:nvGrpSpPr>
          <p:cNvPr id="4" name="Sneh">
            <a:extLst>
              <a:ext uri="{FF2B5EF4-FFF2-40B4-BE49-F238E27FC236}">
                <a16:creationId xmlns:a16="http://schemas.microsoft.com/office/drawing/2014/main" id="{5DAC26C5-30FA-4258-B461-6A3F6E3C2CD4}"/>
              </a:ext>
            </a:extLst>
          </p:cNvPr>
          <p:cNvGrpSpPr/>
          <p:nvPr/>
        </p:nvGrpSpPr>
        <p:grpSpPr>
          <a:xfrm>
            <a:off x="0" y="0"/>
            <a:ext cx="15240000" cy="8572500"/>
            <a:chOff x="0" y="0"/>
            <a:chExt cx="15240000" cy="8572500"/>
          </a:xfrm>
        </p:grpSpPr>
        <p:grpSp>
          <p:nvGrpSpPr>
            <p:cNvPr id="2" name="Skupina 1">
              <a:extLst>
                <a:ext uri="{FF2B5EF4-FFF2-40B4-BE49-F238E27FC236}">
                  <a16:creationId xmlns:a16="http://schemas.microsoft.com/office/drawing/2014/main" id="{F28F25B9-23B9-4FD7-B366-631EA011A9AA}"/>
                </a:ext>
              </a:extLst>
            </p:cNvPr>
            <p:cNvGrpSpPr/>
            <p:nvPr/>
          </p:nvGrpSpPr>
          <p:grpSpPr>
            <a:xfrm>
              <a:off x="0" y="0"/>
              <a:ext cx="15240000" cy="2143125"/>
              <a:chOff x="0" y="0"/>
              <a:chExt cx="15240000" cy="2143125"/>
            </a:xfrm>
          </p:grpSpPr>
          <p:pic>
            <p:nvPicPr>
              <p:cNvPr id="38" name="Obrázok 37">
                <a:extLst>
                  <a:ext uri="{FF2B5EF4-FFF2-40B4-BE49-F238E27FC236}">
                    <a16:creationId xmlns:a16="http://schemas.microsoft.com/office/drawing/2014/main" id="{E900837F-A7B4-44F0-99FE-F26496070B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810000" cy="2143125"/>
              </a:xfrm>
              <a:prstGeom prst="rect">
                <a:avLst/>
              </a:prstGeom>
            </p:spPr>
          </p:pic>
          <p:pic>
            <p:nvPicPr>
              <p:cNvPr id="22" name="Obrázok 21">
                <a:extLst>
                  <a:ext uri="{FF2B5EF4-FFF2-40B4-BE49-F238E27FC236}">
                    <a16:creationId xmlns:a16="http://schemas.microsoft.com/office/drawing/2014/main" id="{97981B40-841F-4B0A-8E88-7E714C0D10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0" y="0"/>
                <a:ext cx="3810000" cy="2143125"/>
              </a:xfrm>
              <a:prstGeom prst="rect">
                <a:avLst/>
              </a:prstGeom>
            </p:spPr>
          </p:pic>
          <p:pic>
            <p:nvPicPr>
              <p:cNvPr id="23" name="Obrázok 22">
                <a:extLst>
                  <a:ext uri="{FF2B5EF4-FFF2-40B4-BE49-F238E27FC236}">
                    <a16:creationId xmlns:a16="http://schemas.microsoft.com/office/drawing/2014/main" id="{E31E45F2-DC1C-4756-A793-A94995A147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0"/>
                <a:ext cx="3810000" cy="2143125"/>
              </a:xfrm>
              <a:prstGeom prst="rect">
                <a:avLst/>
              </a:prstGeom>
            </p:spPr>
          </p:pic>
          <p:pic>
            <p:nvPicPr>
              <p:cNvPr id="24" name="Obrázok 23">
                <a:extLst>
                  <a:ext uri="{FF2B5EF4-FFF2-40B4-BE49-F238E27FC236}">
                    <a16:creationId xmlns:a16="http://schemas.microsoft.com/office/drawing/2014/main" id="{9BC6313E-FA91-421F-8B64-9A8FD1CA42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00" y="0"/>
                <a:ext cx="3810000" cy="2143125"/>
              </a:xfrm>
              <a:prstGeom prst="rect">
                <a:avLst/>
              </a:prstGeom>
            </p:spPr>
          </p:pic>
        </p:grpSp>
        <p:grpSp>
          <p:nvGrpSpPr>
            <p:cNvPr id="26" name="Skupina 25">
              <a:extLst>
                <a:ext uri="{FF2B5EF4-FFF2-40B4-BE49-F238E27FC236}">
                  <a16:creationId xmlns:a16="http://schemas.microsoft.com/office/drawing/2014/main" id="{16180F8C-6739-4ADD-9819-5EC4892FD8DD}"/>
                </a:ext>
              </a:extLst>
            </p:cNvPr>
            <p:cNvGrpSpPr/>
            <p:nvPr/>
          </p:nvGrpSpPr>
          <p:grpSpPr>
            <a:xfrm>
              <a:off x="0" y="2143125"/>
              <a:ext cx="15240000" cy="2143125"/>
              <a:chOff x="0" y="0"/>
              <a:chExt cx="15240000" cy="2143125"/>
            </a:xfrm>
          </p:grpSpPr>
          <p:pic>
            <p:nvPicPr>
              <p:cNvPr id="27" name="Obrázok 26">
                <a:extLst>
                  <a:ext uri="{FF2B5EF4-FFF2-40B4-BE49-F238E27FC236}">
                    <a16:creationId xmlns:a16="http://schemas.microsoft.com/office/drawing/2014/main" id="{C5B43716-BC03-492C-8044-5AB2877575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810000" cy="2143125"/>
              </a:xfrm>
              <a:prstGeom prst="rect">
                <a:avLst/>
              </a:prstGeom>
            </p:spPr>
          </p:pic>
          <p:pic>
            <p:nvPicPr>
              <p:cNvPr id="28" name="Obrázok 27">
                <a:extLst>
                  <a:ext uri="{FF2B5EF4-FFF2-40B4-BE49-F238E27FC236}">
                    <a16:creationId xmlns:a16="http://schemas.microsoft.com/office/drawing/2014/main" id="{5313D59B-52DC-425B-9933-02DF1C482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0" y="0"/>
                <a:ext cx="3810000" cy="2143125"/>
              </a:xfrm>
              <a:prstGeom prst="rect">
                <a:avLst/>
              </a:prstGeom>
            </p:spPr>
          </p:pic>
          <p:pic>
            <p:nvPicPr>
              <p:cNvPr id="29" name="Obrázok 28">
                <a:extLst>
                  <a:ext uri="{FF2B5EF4-FFF2-40B4-BE49-F238E27FC236}">
                    <a16:creationId xmlns:a16="http://schemas.microsoft.com/office/drawing/2014/main" id="{45880FDF-21C6-46B8-93DE-BE09A47A49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0"/>
                <a:ext cx="3810000" cy="2143125"/>
              </a:xfrm>
              <a:prstGeom prst="rect">
                <a:avLst/>
              </a:prstGeom>
            </p:spPr>
          </p:pic>
          <p:pic>
            <p:nvPicPr>
              <p:cNvPr id="30" name="Obrázok 29">
                <a:extLst>
                  <a:ext uri="{FF2B5EF4-FFF2-40B4-BE49-F238E27FC236}">
                    <a16:creationId xmlns:a16="http://schemas.microsoft.com/office/drawing/2014/main" id="{A2D770EA-B279-41CA-967B-D639415DC8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00" y="0"/>
                <a:ext cx="3810000" cy="2143125"/>
              </a:xfrm>
              <a:prstGeom prst="rect">
                <a:avLst/>
              </a:prstGeom>
            </p:spPr>
          </p:pic>
        </p:grpSp>
        <p:grpSp>
          <p:nvGrpSpPr>
            <p:cNvPr id="31" name="Skupina 30">
              <a:extLst>
                <a:ext uri="{FF2B5EF4-FFF2-40B4-BE49-F238E27FC236}">
                  <a16:creationId xmlns:a16="http://schemas.microsoft.com/office/drawing/2014/main" id="{690DF8D7-0826-44F3-9096-BED50CCBAF74}"/>
                </a:ext>
              </a:extLst>
            </p:cNvPr>
            <p:cNvGrpSpPr/>
            <p:nvPr/>
          </p:nvGrpSpPr>
          <p:grpSpPr>
            <a:xfrm>
              <a:off x="0" y="4286250"/>
              <a:ext cx="15240000" cy="2143125"/>
              <a:chOff x="0" y="0"/>
              <a:chExt cx="15240000" cy="2143125"/>
            </a:xfrm>
          </p:grpSpPr>
          <p:pic>
            <p:nvPicPr>
              <p:cNvPr id="32" name="Obrázok 31">
                <a:extLst>
                  <a:ext uri="{FF2B5EF4-FFF2-40B4-BE49-F238E27FC236}">
                    <a16:creationId xmlns:a16="http://schemas.microsoft.com/office/drawing/2014/main" id="{EE92CB94-FE7C-4687-BDBB-91249C12A3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810000" cy="2143125"/>
              </a:xfrm>
              <a:prstGeom prst="rect">
                <a:avLst/>
              </a:prstGeom>
            </p:spPr>
          </p:pic>
          <p:pic>
            <p:nvPicPr>
              <p:cNvPr id="33" name="Obrázok 32">
                <a:extLst>
                  <a:ext uri="{FF2B5EF4-FFF2-40B4-BE49-F238E27FC236}">
                    <a16:creationId xmlns:a16="http://schemas.microsoft.com/office/drawing/2014/main" id="{1A3EDE79-5FBA-49AA-8D8B-E04C0BD721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0" y="0"/>
                <a:ext cx="3810000" cy="2143125"/>
              </a:xfrm>
              <a:prstGeom prst="rect">
                <a:avLst/>
              </a:prstGeom>
            </p:spPr>
          </p:pic>
          <p:pic>
            <p:nvPicPr>
              <p:cNvPr id="34" name="Obrázok 33">
                <a:extLst>
                  <a:ext uri="{FF2B5EF4-FFF2-40B4-BE49-F238E27FC236}">
                    <a16:creationId xmlns:a16="http://schemas.microsoft.com/office/drawing/2014/main" id="{DA38F041-7E28-4194-8FC7-A7F5BAA780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0"/>
                <a:ext cx="3810000" cy="2143125"/>
              </a:xfrm>
              <a:prstGeom prst="rect">
                <a:avLst/>
              </a:prstGeom>
            </p:spPr>
          </p:pic>
          <p:pic>
            <p:nvPicPr>
              <p:cNvPr id="35" name="Obrázok 34">
                <a:extLst>
                  <a:ext uri="{FF2B5EF4-FFF2-40B4-BE49-F238E27FC236}">
                    <a16:creationId xmlns:a16="http://schemas.microsoft.com/office/drawing/2014/main" id="{F70DE293-5371-4734-BA19-2708EB740E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00" y="0"/>
                <a:ext cx="3810000" cy="2143125"/>
              </a:xfrm>
              <a:prstGeom prst="rect">
                <a:avLst/>
              </a:prstGeom>
            </p:spPr>
          </p:pic>
        </p:grpSp>
        <p:grpSp>
          <p:nvGrpSpPr>
            <p:cNvPr id="36" name="Skupina 35">
              <a:extLst>
                <a:ext uri="{FF2B5EF4-FFF2-40B4-BE49-F238E27FC236}">
                  <a16:creationId xmlns:a16="http://schemas.microsoft.com/office/drawing/2014/main" id="{54FA52F3-58F1-4BE9-97F4-41DA5F18ED38}"/>
                </a:ext>
              </a:extLst>
            </p:cNvPr>
            <p:cNvGrpSpPr/>
            <p:nvPr/>
          </p:nvGrpSpPr>
          <p:grpSpPr>
            <a:xfrm>
              <a:off x="0" y="6429375"/>
              <a:ext cx="15240000" cy="2143125"/>
              <a:chOff x="0" y="0"/>
              <a:chExt cx="15240000" cy="2143125"/>
            </a:xfrm>
          </p:grpSpPr>
          <p:pic>
            <p:nvPicPr>
              <p:cNvPr id="54" name="Obrázok 53">
                <a:extLst>
                  <a:ext uri="{FF2B5EF4-FFF2-40B4-BE49-F238E27FC236}">
                    <a16:creationId xmlns:a16="http://schemas.microsoft.com/office/drawing/2014/main" id="{1C0D85DF-DAE5-4966-B23B-186E8B1E26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810000" cy="2143125"/>
              </a:xfrm>
              <a:prstGeom prst="rect">
                <a:avLst/>
              </a:prstGeom>
            </p:spPr>
          </p:pic>
          <p:pic>
            <p:nvPicPr>
              <p:cNvPr id="55" name="Obrázok 54">
                <a:extLst>
                  <a:ext uri="{FF2B5EF4-FFF2-40B4-BE49-F238E27FC236}">
                    <a16:creationId xmlns:a16="http://schemas.microsoft.com/office/drawing/2014/main" id="{AACD8806-5CB6-4AC7-BFCC-E6626402A3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0" y="0"/>
                <a:ext cx="3810000" cy="2143125"/>
              </a:xfrm>
              <a:prstGeom prst="rect">
                <a:avLst/>
              </a:prstGeom>
            </p:spPr>
          </p:pic>
          <p:pic>
            <p:nvPicPr>
              <p:cNvPr id="56" name="Obrázok 55">
                <a:extLst>
                  <a:ext uri="{FF2B5EF4-FFF2-40B4-BE49-F238E27FC236}">
                    <a16:creationId xmlns:a16="http://schemas.microsoft.com/office/drawing/2014/main" id="{7C14EAD9-2EDD-4605-A127-8ED4005B1D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0"/>
                <a:ext cx="3810000" cy="2143125"/>
              </a:xfrm>
              <a:prstGeom prst="rect">
                <a:avLst/>
              </a:prstGeom>
            </p:spPr>
          </p:pic>
          <p:pic>
            <p:nvPicPr>
              <p:cNvPr id="57" name="Obrázok 56">
                <a:extLst>
                  <a:ext uri="{FF2B5EF4-FFF2-40B4-BE49-F238E27FC236}">
                    <a16:creationId xmlns:a16="http://schemas.microsoft.com/office/drawing/2014/main" id="{280BD246-20FB-4427-B34C-B002DABAF3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00" y="0"/>
                <a:ext cx="3810000" cy="2143125"/>
              </a:xfrm>
              <a:prstGeom prst="rect">
                <a:avLst/>
              </a:prstGeom>
            </p:spPr>
          </p:pic>
        </p:grpSp>
      </p:grpSp>
      <p:pic>
        <p:nvPicPr>
          <p:cNvPr id="6" name="Girlanda">
            <a:extLst>
              <a:ext uri="{FF2B5EF4-FFF2-40B4-BE49-F238E27FC236}">
                <a16:creationId xmlns:a16="http://schemas.microsoft.com/office/drawing/2014/main" id="{F0ECF8D4-886C-497F-B24B-6052F883ED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60" y="116814"/>
            <a:ext cx="15121680" cy="723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rípitok">
            <a:extLst>
              <a:ext uri="{FF2B5EF4-FFF2-40B4-BE49-F238E27FC236}">
                <a16:creationId xmlns:a16="http://schemas.microsoft.com/office/drawing/2014/main" id="{B82B2BF7-9C5D-461B-BA6B-509903D654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0288" y="6338649"/>
            <a:ext cx="1162288" cy="1162288"/>
          </a:xfrm>
          <a:prstGeom prst="rect">
            <a:avLst/>
          </a:prstGeom>
        </p:spPr>
      </p:pic>
      <p:pic>
        <p:nvPicPr>
          <p:cNvPr id="37" name="Steve">
            <a:extLst>
              <a:ext uri="{FF2B5EF4-FFF2-40B4-BE49-F238E27FC236}">
                <a16:creationId xmlns:a16="http://schemas.microsoft.com/office/drawing/2014/main" id="{19B735B8-5377-45AC-86EA-37C650C23E1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07193" y="5315511"/>
            <a:ext cx="4517528" cy="871804"/>
          </a:xfrm>
          <a:prstGeom prst="rect">
            <a:avLst/>
          </a:prstGeom>
        </p:spPr>
      </p:pic>
      <p:sp>
        <p:nvSpPr>
          <p:cNvPr id="40" name="Rok">
            <a:extLst>
              <a:ext uri="{FF2B5EF4-FFF2-40B4-BE49-F238E27FC236}">
                <a16:creationId xmlns:a16="http://schemas.microsoft.com/office/drawing/2014/main" id="{8769519D-B9E2-4F54-A73C-89DDDED870F9}"/>
              </a:ext>
            </a:extLst>
          </p:cNvPr>
          <p:cNvSpPr txBox="1"/>
          <p:nvPr/>
        </p:nvSpPr>
        <p:spPr>
          <a:xfrm>
            <a:off x="5715000" y="2722326"/>
            <a:ext cx="3810000" cy="1938992"/>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12000" b="1">
                <a:ln>
                  <a:solidFill>
                    <a:prstClr val="black"/>
                  </a:solidFill>
                </a:ln>
                <a:gradFill flip="none" rotWithShape="1">
                  <a:gsLst>
                    <a:gs pos="0">
                      <a:srgbClr val="FFC000">
                        <a:lumMod val="50000"/>
                      </a:srgbClr>
                    </a:gs>
                    <a:gs pos="48000">
                      <a:srgbClr val="FFC000">
                        <a:lumMod val="60000"/>
                        <a:lumOff val="40000"/>
                      </a:srgbClr>
                    </a:gs>
                    <a:gs pos="100000">
                      <a:srgbClr val="FFC000">
                        <a:lumMod val="20000"/>
                        <a:lumOff val="80000"/>
                      </a:srgbClr>
                    </a:gs>
                  </a:gsLst>
                  <a:lin ang="16200000" scaled="1"/>
                  <a:tileRect/>
                </a:gradFill>
                <a:effectLst>
                  <a:outerShdw blurRad="38100" dist="38100" dir="2700000" algn="tl">
                    <a:srgbClr val="000000">
                      <a:alpha val="43137"/>
                    </a:srgbClr>
                  </a:outerShdw>
                </a:effectLst>
                <a:latin typeface="Castanet" pitchFamily="2" charset="0"/>
              </a:rPr>
              <a:t>2021</a:t>
            </a:r>
          </a:p>
        </p:txBody>
      </p:sp>
      <p:sp>
        <p:nvSpPr>
          <p:cNvPr id="39" name="Vinš">
            <a:extLst>
              <a:ext uri="{FF2B5EF4-FFF2-40B4-BE49-F238E27FC236}">
                <a16:creationId xmlns:a16="http://schemas.microsoft.com/office/drawing/2014/main" id="{3660FDD7-5391-44BD-A91E-A8D07BDA2BF8}"/>
              </a:ext>
            </a:extLst>
          </p:cNvPr>
          <p:cNvSpPr txBox="1"/>
          <p:nvPr/>
        </p:nvSpPr>
        <p:spPr>
          <a:xfrm>
            <a:off x="2729654" y="1152666"/>
            <a:ext cx="9780692" cy="1569660"/>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9600" b="1">
                <a:ln>
                  <a:solidFill>
                    <a:prstClr val="black"/>
                  </a:solidFill>
                </a:ln>
                <a:gradFill flip="none" rotWithShape="1">
                  <a:gsLst>
                    <a:gs pos="0">
                      <a:srgbClr val="FFC000">
                        <a:lumMod val="50000"/>
                      </a:srgbClr>
                    </a:gs>
                    <a:gs pos="48000">
                      <a:srgbClr val="FFC000">
                        <a:lumMod val="60000"/>
                        <a:lumOff val="40000"/>
                      </a:srgbClr>
                    </a:gs>
                    <a:gs pos="100000">
                      <a:srgbClr val="FFC000">
                        <a:lumMod val="20000"/>
                        <a:lumOff val="80000"/>
                      </a:srgbClr>
                    </a:gs>
                  </a:gsLst>
                  <a:lin ang="16200000" scaled="1"/>
                  <a:tileRect/>
                </a:gradFill>
                <a:effectLst>
                  <a:outerShdw blurRad="38100" dist="38100" dir="2700000" algn="tl">
                    <a:srgbClr val="000000">
                      <a:alpha val="43137"/>
                    </a:srgbClr>
                  </a:outerShdw>
                </a:effectLst>
                <a:latin typeface="Castanet" pitchFamily="2" charset="0"/>
              </a:rPr>
              <a:t>Bonne année</a:t>
            </a:r>
          </a:p>
        </p:txBody>
      </p:sp>
      <p:sp>
        <p:nvSpPr>
          <p:cNvPr id="7" name="Mail">
            <a:extLst>
              <a:ext uri="{FF2B5EF4-FFF2-40B4-BE49-F238E27FC236}">
                <a16:creationId xmlns:a16="http://schemas.microsoft.com/office/drawing/2014/main" id="{29BD2F29-DD5D-44C7-BB9A-D13BD9876E09}"/>
              </a:ext>
            </a:extLst>
          </p:cNvPr>
          <p:cNvSpPr txBox="1"/>
          <p:nvPr/>
        </p:nvSpPr>
        <p:spPr>
          <a:xfrm>
            <a:off x="741497" y="7656319"/>
            <a:ext cx="2259871" cy="369332"/>
          </a:xfrm>
          <a:prstGeom prst="rect">
            <a:avLst/>
          </a:prstGeom>
          <a:noFill/>
        </p:spPr>
        <p:txBody>
          <a:bodyPr wrap="square" rtlCol="0">
            <a:spAutoFit/>
          </a:bodyPr>
          <a:lstStyle/>
          <a:p>
            <a:r>
              <a:rPr lang="sk-SK">
                <a:solidFill>
                  <a:schemeClr val="bg1"/>
                </a:solidFill>
              </a:rPr>
              <a:t>pista2011@gmail.com</a:t>
            </a:r>
          </a:p>
        </p:txBody>
      </p:sp>
      <p:pic>
        <p:nvPicPr>
          <p:cNvPr id="3" name="Rám">
            <a:extLst>
              <a:ext uri="{FF2B5EF4-FFF2-40B4-BE49-F238E27FC236}">
                <a16:creationId xmlns:a16="http://schemas.microsoft.com/office/drawing/2014/main" id="{A9F633FC-D77E-4CD2-AC27-463AEE98C0F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Video">
            <a:hlinkClick r:id="rId8"/>
            <a:extLst>
              <a:ext uri="{FF2B5EF4-FFF2-40B4-BE49-F238E27FC236}">
                <a16:creationId xmlns:a16="http://schemas.microsoft.com/office/drawing/2014/main" id="{2B6FDDA7-0C21-4442-9126-AF95FAC36B75}"/>
              </a:ext>
            </a:extLst>
          </p:cNvPr>
          <p:cNvSpPr/>
          <p:nvPr/>
        </p:nvSpPr>
        <p:spPr>
          <a:xfrm>
            <a:off x="4358792" y="6841508"/>
            <a:ext cx="2369279" cy="866928"/>
          </a:xfrm>
          <a:prstGeom prst="ellipse">
            <a:avLst/>
          </a:prstGeom>
          <a:gradFill>
            <a:gsLst>
              <a:gs pos="0">
                <a:schemeClr val="accent2">
                  <a:lumMod val="20000"/>
                  <a:lumOff val="80000"/>
                </a:schemeClr>
              </a:gs>
              <a:gs pos="33000">
                <a:schemeClr val="accent2">
                  <a:lumMod val="40000"/>
                  <a:lumOff val="60000"/>
                </a:schemeClr>
              </a:gs>
              <a:gs pos="45000">
                <a:schemeClr val="accent2">
                  <a:lumMod val="60000"/>
                  <a:lumOff val="40000"/>
                </a:schemeClr>
              </a:gs>
              <a:gs pos="100000">
                <a:schemeClr val="accent2">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sk-SK" b="1" i="1">
                <a:solidFill>
                  <a:schemeClr val="tx1"/>
                </a:solidFill>
              </a:rPr>
              <a:t>CLIQUEZ POUR VIDÉO</a:t>
            </a:r>
          </a:p>
        </p:txBody>
      </p:sp>
    </p:spTree>
    <p:extLst>
      <p:ext uri="{BB962C8B-B14F-4D97-AF65-F5344CB8AC3E}">
        <p14:creationId xmlns:p14="http://schemas.microsoft.com/office/powerpoint/2010/main" val="332534111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500"/>
                            </p:stCondLst>
                            <p:childTnLst>
                              <p:par>
                                <p:cTn id="5" presetID="42" presetClass="entr" presetSubtype="0"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500"/>
                                        <p:tgtEl>
                                          <p:spTgt spid="39"/>
                                        </p:tgtEl>
                                      </p:cBhvr>
                                    </p:animEffect>
                                    <p:anim calcmode="lin" valueType="num">
                                      <p:cBhvr>
                                        <p:cTn id="8" dur="1500" fill="hold"/>
                                        <p:tgtEl>
                                          <p:spTgt spid="39"/>
                                        </p:tgtEl>
                                        <p:attrNameLst>
                                          <p:attrName>ppt_x</p:attrName>
                                        </p:attrNameLst>
                                      </p:cBhvr>
                                      <p:tavLst>
                                        <p:tav tm="0">
                                          <p:val>
                                            <p:strVal val="#ppt_x"/>
                                          </p:val>
                                        </p:tav>
                                        <p:tav tm="100000">
                                          <p:val>
                                            <p:strVal val="#ppt_x"/>
                                          </p:val>
                                        </p:tav>
                                      </p:tavLst>
                                    </p:anim>
                                    <p:anim calcmode="lin" valueType="num">
                                      <p:cBhvr>
                                        <p:cTn id="9" dur="15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53" presetClass="entr" presetSubtype="16" fill="hold" grpId="0" nodeType="after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p:cTn id="13" dur="1500" fill="hold"/>
                                        <p:tgtEl>
                                          <p:spTgt spid="40"/>
                                        </p:tgtEl>
                                        <p:attrNameLst>
                                          <p:attrName>ppt_w</p:attrName>
                                        </p:attrNameLst>
                                      </p:cBhvr>
                                      <p:tavLst>
                                        <p:tav tm="0">
                                          <p:val>
                                            <p:fltVal val="0"/>
                                          </p:val>
                                        </p:tav>
                                        <p:tav tm="100000">
                                          <p:val>
                                            <p:strVal val="#ppt_w"/>
                                          </p:val>
                                        </p:tav>
                                      </p:tavLst>
                                    </p:anim>
                                    <p:anim calcmode="lin" valueType="num">
                                      <p:cBhvr>
                                        <p:cTn id="14" dur="1500" fill="hold"/>
                                        <p:tgtEl>
                                          <p:spTgt spid="40"/>
                                        </p:tgtEl>
                                        <p:attrNameLst>
                                          <p:attrName>ppt_h</p:attrName>
                                        </p:attrNameLst>
                                      </p:cBhvr>
                                      <p:tavLst>
                                        <p:tav tm="0">
                                          <p:val>
                                            <p:fltVal val="0"/>
                                          </p:val>
                                        </p:tav>
                                        <p:tav tm="100000">
                                          <p:val>
                                            <p:strVal val="#ppt_h"/>
                                          </p:val>
                                        </p:tav>
                                      </p:tavLst>
                                    </p:anim>
                                    <p:animEffect transition="in" filter="fade">
                                      <p:cBhvr>
                                        <p:cTn id="15" dur="1500"/>
                                        <p:tgtEl>
                                          <p:spTgt spid="40"/>
                                        </p:tgtEl>
                                      </p:cBhvr>
                                    </p:animEffect>
                                  </p:childTnLst>
                                </p:cTn>
                              </p:par>
                            </p:childTnLst>
                          </p:cTn>
                        </p:par>
                        <p:par>
                          <p:cTn id="16" fill="hold">
                            <p:stCondLst>
                              <p:cond delay="4500"/>
                            </p:stCondLst>
                            <p:childTnLst>
                              <p:par>
                                <p:cTn id="17" presetID="10" presetClass="entr" presetSubtype="0" fill="hold" nodeType="afterEffect">
                                  <p:stCondLst>
                                    <p:cond delay="50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500"/>
                                        <p:tgtEl>
                                          <p:spTgt spid="37"/>
                                        </p:tgtEl>
                                      </p:cBhvr>
                                    </p:animEffect>
                                  </p:childTnLst>
                                </p:cTn>
                              </p:par>
                            </p:childTnLst>
                          </p:cTn>
                        </p:par>
                        <p:par>
                          <p:cTn id="20" fill="hold">
                            <p:stCondLst>
                              <p:cond delay="6500"/>
                            </p:stCondLst>
                            <p:childTnLst>
                              <p:par>
                                <p:cTn id="21" presetID="1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39" grpId="0"/>
      <p:bldP spid="5" grpId="0" animBg="1"/>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147</Words>
  <Application>Microsoft Office PowerPoint</Application>
  <PresentationFormat>Vlastná</PresentationFormat>
  <Paragraphs>14</Paragraphs>
  <Slides>27</Slides>
  <Notes>0</Notes>
  <HiddenSlides>0</HiddenSlides>
  <MMClips>0</MMClips>
  <ScaleCrop>false</ScaleCrop>
  <HeadingPairs>
    <vt:vector size="6" baseType="variant">
      <vt:variant>
        <vt:lpstr>Použité písma</vt:lpstr>
      </vt:variant>
      <vt:variant>
        <vt:i4>8</vt:i4>
      </vt:variant>
      <vt:variant>
        <vt:lpstr>Motív</vt:lpstr>
      </vt:variant>
      <vt:variant>
        <vt:i4>3</vt:i4>
      </vt:variant>
      <vt:variant>
        <vt:lpstr>Nadpisy snímok</vt:lpstr>
      </vt:variant>
      <vt:variant>
        <vt:i4>27</vt:i4>
      </vt:variant>
    </vt:vector>
  </HeadingPairs>
  <TitlesOfParts>
    <vt:vector size="38" baseType="lpstr">
      <vt:lpstr>Graphite Std Narrow</vt:lpstr>
      <vt:lpstr>Calibri</vt:lpstr>
      <vt:lpstr>Nadianne</vt:lpstr>
      <vt:lpstr>Artistik CE</vt:lpstr>
      <vt:lpstr>Calibri Light</vt:lpstr>
      <vt:lpstr>Arial</vt:lpstr>
      <vt:lpstr>Castanet</vt:lpstr>
      <vt:lpstr>Arabia</vt:lpstr>
      <vt:lpstr>Motív balíka Office</vt:lpstr>
      <vt:lpstr>Motív Office</vt:lpstr>
      <vt:lpstr>1_Motív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2020-12-06T15:20:49Z</dcterms:modified>
</cp:coreProperties>
</file>