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6858000" cy="9906000" type="A4"/>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p:scale>
          <a:sx n="70" d="100"/>
          <a:sy n="70" d="100"/>
        </p:scale>
        <p:origin x="174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fr-FR" smtClean="0"/>
              <a:t>Modifiez le style du titre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E5C28C5-959C-4A87-87A4-55CB25E49E4B}"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29391957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E5C28C5-959C-4A87-87A4-55CB25E49E4B}"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8599751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fr-FR" smtClean="0"/>
              <a:t>Modifiez le style du titre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E5C28C5-959C-4A87-87A4-55CB25E49E4B}"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22470528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E5C28C5-959C-4A87-87A4-55CB25E49E4B}"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14449377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4" name="Content Placeholder 3"/>
          <p:cNvSpPr>
            <a:spLocks noGrp="1"/>
          </p:cNvSpPr>
          <p:nvPr>
            <p:ph sz="half" idx="2"/>
          </p:nvPr>
        </p:nvSpPr>
        <p:spPr>
          <a:xfrm>
            <a:off x="472381" y="3618442"/>
            <a:ext cx="2901255"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smtClean="0"/>
              <a:t>Modifiez les styles du texte du masque</a:t>
            </a:r>
          </a:p>
        </p:txBody>
      </p:sp>
      <p:sp>
        <p:nvSpPr>
          <p:cNvPr id="6" name="Content Placeholder 5"/>
          <p:cNvSpPr>
            <a:spLocks noGrp="1"/>
          </p:cNvSpPr>
          <p:nvPr>
            <p:ph sz="quarter" idx="4"/>
          </p:nvPr>
        </p:nvSpPr>
        <p:spPr>
          <a:xfrm>
            <a:off x="3471863" y="3618442"/>
            <a:ext cx="2915543" cy="5322183"/>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E5C28C5-959C-4A87-87A4-55CB25E49E4B}" type="datetimeFigureOut">
              <a:rPr lang="fr-FR" smtClean="0"/>
              <a:t>29/11/2020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34677603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E5C28C5-959C-4A87-87A4-55CB25E49E4B}" type="datetimeFigureOut">
              <a:rPr lang="fr-FR" smtClean="0"/>
              <a:t>29/11/2020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30837341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5C28C5-959C-4A87-87A4-55CB25E49E4B}" type="datetimeFigureOut">
              <a:rPr lang="fr-FR" smtClean="0"/>
              <a:t>29/11/2020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36856321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E5C28C5-959C-4A87-87A4-55CB25E49E4B}"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26467053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E5C28C5-959C-4A87-87A4-55CB25E49E4B}" type="datetimeFigureOut">
              <a:rPr lang="fr-FR" smtClean="0"/>
              <a:t>29/11/2020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412422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E5C28C5-959C-4A87-87A4-55CB25E49E4B}"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12436570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E5C28C5-959C-4A87-87A4-55CB25E49E4B}" type="datetimeFigureOut">
              <a:rPr lang="fr-FR" smtClean="0"/>
              <a:t>29/11/2020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23A6286E-04CF-4AE6-9465-3D0D6310F1F0}" type="slidenum">
              <a:rPr lang="fr-FR" smtClean="0"/>
              <a:t>‹N°›</a:t>
            </a:fld>
            <a:endParaRPr lang="fr-FR"/>
          </a:p>
        </p:txBody>
      </p:sp>
    </p:spTree>
    <p:extLst>
      <p:ext uri="{BB962C8B-B14F-4D97-AF65-F5344CB8AC3E}">
        <p14:creationId xmlns:p14="http://schemas.microsoft.com/office/powerpoint/2010/main" val="9854466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E5C28C5-959C-4A87-87A4-55CB25E49E4B}" type="datetimeFigureOut">
              <a:rPr lang="fr-FR" smtClean="0"/>
              <a:t>29/11/2020</a:t>
            </a:fld>
            <a:endParaRPr lang="fr-FR"/>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3A6286E-04CF-4AE6-9465-3D0D6310F1F0}" type="slidenum">
              <a:rPr lang="fr-FR" smtClean="0"/>
              <a:t>‹N°›</a:t>
            </a:fld>
            <a:endParaRPr lang="fr-FR"/>
          </a:p>
        </p:txBody>
      </p:sp>
    </p:spTree>
    <p:extLst>
      <p:ext uri="{BB962C8B-B14F-4D97-AF65-F5344CB8AC3E}">
        <p14:creationId xmlns:p14="http://schemas.microsoft.com/office/powerpoint/2010/main" val="33849371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858000" cy="9906000"/>
          </a:xfrm>
          <a:prstGeom prst="rect">
            <a:avLst/>
          </a:prstGeom>
        </p:spPr>
      </p:pic>
      <p:sp>
        <p:nvSpPr>
          <p:cNvPr id="4" name="ZoneTexte 3"/>
          <p:cNvSpPr txBox="1"/>
          <p:nvPr/>
        </p:nvSpPr>
        <p:spPr>
          <a:xfrm>
            <a:off x="1079657" y="949702"/>
            <a:ext cx="4844957" cy="8956298"/>
          </a:xfrm>
          <a:prstGeom prst="rect">
            <a:avLst/>
          </a:prstGeom>
          <a:noFill/>
        </p:spPr>
        <p:txBody>
          <a:bodyPr wrap="square" rtlCol="0">
            <a:spAutoFit/>
          </a:bodyPr>
          <a:lstStyle/>
          <a:p>
            <a:pPr algn="just"/>
            <a:r>
              <a:rPr lang="fr-FR" b="1" dirty="0"/>
              <a:t>Un incapable, un incollable, un intarissable  et un imbattable sur jeux de mots, n’ayant aucune  infirmité, jamais un infarctus , juste  une invalidité, atteint d’aucune infection ni aucune inflammation, ni même un impuissant. Un imberbe ? Non. </a:t>
            </a:r>
          </a:p>
          <a:p>
            <a:pPr algn="just"/>
            <a:r>
              <a:rPr lang="fr-FR" b="1" dirty="0"/>
              <a:t>Certainement un imbécile mais pas un invulnérable.   </a:t>
            </a:r>
          </a:p>
          <a:p>
            <a:pPr algn="just"/>
            <a:r>
              <a:rPr lang="fr-FR" b="1" dirty="0"/>
              <a:t> </a:t>
            </a:r>
          </a:p>
          <a:p>
            <a:pPr algn="just"/>
            <a:r>
              <a:rPr lang="fr-FR" b="1" dirty="0"/>
              <a:t>     Un inscrit de quasi première heure, un incorporé sans être un ingénieur mais doué en informatique qui fait son intrusion chez les REBELLES. Juste un infiltré, un intrus, un invité, un intégré sans y être un indispensable ni y exercer aucune influence et surtout ne pas y faire son intéressant mais un instrument fort utile.  </a:t>
            </a:r>
          </a:p>
          <a:p>
            <a:pPr algn="just"/>
            <a:r>
              <a:rPr lang="fr-FR" b="1" dirty="0"/>
              <a:t> </a:t>
            </a:r>
          </a:p>
          <a:p>
            <a:pPr algn="just"/>
            <a:r>
              <a:rPr lang="fr-FR" b="1" dirty="0"/>
              <a:t>    Un ingénieux, un individu, un intellectuel qui n’a rien inventé  et ne demande aucune indemnité, doué d’une imbécillité, pour certains un incompris, un incompréhensible,  un incontrôlé ou un indécrottable ; un indompté loin d’être un incapable, un incorrigible : oui, un incorruptible  ou un incurable : non ! </a:t>
            </a:r>
          </a:p>
          <a:p>
            <a:pPr algn="just"/>
            <a:r>
              <a:rPr lang="fr-FR" b="1" dirty="0"/>
              <a:t> </a:t>
            </a:r>
          </a:p>
          <a:p>
            <a:pPr algn="just"/>
            <a:r>
              <a:rPr lang="fr-FR" b="1" dirty="0"/>
              <a:t>    Juste un indice : aucune incertitude, un incontesté, un interprète doué d’une intolérance sans aucune intervention extérieure. </a:t>
            </a:r>
          </a:p>
          <a:p>
            <a:r>
              <a:rPr lang="fr-FR" dirty="0" smtClean="0"/>
              <a:t/>
            </a:r>
            <a:br>
              <a:rPr lang="fr-FR" dirty="0" smtClean="0"/>
            </a:br>
            <a:r>
              <a:rPr lang="fr-FR" b="1" dirty="0" smtClean="0"/>
              <a:t> </a:t>
            </a:r>
            <a:r>
              <a:rPr lang="fr-FR" dirty="0" smtClean="0"/>
              <a:t/>
            </a:r>
            <a:br>
              <a:rPr lang="fr-FR" dirty="0" smtClean="0"/>
            </a:br>
            <a:endParaRPr lang="fr-FR" dirty="0"/>
          </a:p>
        </p:txBody>
      </p:sp>
      <p:sp>
        <p:nvSpPr>
          <p:cNvPr id="7" name="Rectangle 2"/>
          <p:cNvSpPr>
            <a:spLocks noChangeArrowheads="1"/>
          </p:cNvSpPr>
          <p:nvPr/>
        </p:nvSpPr>
        <p:spPr bwMode="auto">
          <a:xfrm>
            <a:off x="1055519" y="9302525"/>
            <a:ext cx="4659014" cy="584775"/>
          </a:xfrm>
          <a:prstGeom prst="rect">
            <a:avLst/>
          </a:prstGeom>
          <a:noFill/>
          <a:ln w="9525">
            <a:noFill/>
            <a:miter lim="800000"/>
            <a:headEnd/>
            <a:tailEnd/>
          </a:ln>
          <a:effectLst/>
        </p:spPr>
        <p:txBody>
          <a:bodyPr wrap="square">
            <a:spAutoFit/>
          </a:bodyPr>
          <a:lstStyle/>
          <a:p>
            <a:pPr algn="ctr">
              <a:defRPr/>
            </a:pPr>
            <a:r>
              <a:rPr lang="fr-CA" sz="1600" b="1" dirty="0" smtClean="0">
                <a:effectLst>
                  <a:outerShdw blurRad="38100" dist="38100" dir="2700000" algn="tl">
                    <a:srgbClr val="FFFFFF"/>
                  </a:outerShdw>
                </a:effectLst>
                <a:latin typeface="Simpson" pitchFamily="2" charset="0"/>
              </a:rPr>
              <a:t>Nous sommes </a:t>
            </a:r>
            <a:fld id="{1BF9C689-4BC9-4773-8248-0282751F1E8E}" type="datetime2">
              <a:rPr lang="fr-CA" sz="1600" b="1" smtClean="0">
                <a:effectLst>
                  <a:outerShdw blurRad="38100" dist="38100" dir="2700000" algn="tl">
                    <a:srgbClr val="FFFFFF"/>
                  </a:outerShdw>
                </a:effectLst>
                <a:latin typeface="Simpson" pitchFamily="2" charset="0"/>
              </a:rPr>
              <a:pPr algn="ctr">
                <a:defRPr/>
              </a:pPr>
              <a:t>dimanche, 29 novembre 2020</a:t>
            </a:fld>
            <a:r>
              <a:rPr lang="fr-CA" sz="1600" b="1" dirty="0">
                <a:effectLst>
                  <a:outerShdw blurRad="38100" dist="38100" dir="2700000" algn="tl">
                    <a:srgbClr val="FFFFFF"/>
                  </a:outerShdw>
                </a:effectLst>
                <a:latin typeface="Simpson" pitchFamily="2" charset="0"/>
              </a:rPr>
              <a:t/>
            </a:r>
            <a:br>
              <a:rPr lang="fr-CA" sz="1600" b="1" dirty="0">
                <a:effectLst>
                  <a:outerShdw blurRad="38100" dist="38100" dir="2700000" algn="tl">
                    <a:srgbClr val="FFFFFF"/>
                  </a:outerShdw>
                </a:effectLst>
                <a:latin typeface="Simpson" pitchFamily="2" charset="0"/>
              </a:rPr>
            </a:br>
            <a:r>
              <a:rPr lang="fr-CA" sz="1600" b="1" dirty="0">
                <a:effectLst>
                  <a:outerShdw blurRad="38100" dist="38100" dir="2700000" algn="tl">
                    <a:srgbClr val="FFFFFF"/>
                  </a:outerShdw>
                </a:effectLst>
                <a:latin typeface="Simpson" pitchFamily="2" charset="0"/>
              </a:rPr>
              <a:t>Il est </a:t>
            </a:r>
            <a:fld id="{9721C21F-7E33-4961-8BF4-096544D677FB}" type="datetime11">
              <a:rPr lang="fr-CA" sz="1600" b="1">
                <a:effectLst>
                  <a:outerShdw blurRad="38100" dist="38100" dir="2700000" algn="tl">
                    <a:srgbClr val="FFFFFF"/>
                  </a:outerShdw>
                </a:effectLst>
                <a:latin typeface="Simpson" pitchFamily="2" charset="0"/>
              </a:rPr>
              <a:pPr algn="ctr">
                <a:defRPr/>
              </a:pPr>
              <a:t>18:27:21</a:t>
            </a:fld>
            <a:endParaRPr lang="fr-FR" sz="1600" b="1" dirty="0">
              <a:effectLst>
                <a:outerShdw blurRad="38100" dist="38100" dir="2700000" algn="tl">
                  <a:srgbClr val="FFFFFF"/>
                </a:outerShdw>
              </a:effectLst>
              <a:latin typeface="Simpson" pitchFamily="2" charset="0"/>
            </a:endParaRPr>
          </a:p>
        </p:txBody>
      </p:sp>
      <p:sp>
        <p:nvSpPr>
          <p:cNvPr id="8" name="Parchemin horizontal 7"/>
          <p:cNvSpPr/>
          <p:nvPr/>
        </p:nvSpPr>
        <p:spPr>
          <a:xfrm>
            <a:off x="6115868" y="9413945"/>
            <a:ext cx="504967" cy="327546"/>
          </a:xfrm>
          <a:prstGeom prst="horizontalScroll">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1</a:t>
            </a:r>
            <a:endParaRPr lang="fr-FR" dirty="0"/>
          </a:p>
        </p:txBody>
      </p:sp>
      <p:sp>
        <p:nvSpPr>
          <p:cNvPr id="9" name="ZoneTexte 8"/>
          <p:cNvSpPr txBox="1"/>
          <p:nvPr/>
        </p:nvSpPr>
        <p:spPr>
          <a:xfrm>
            <a:off x="1387632" y="8963971"/>
            <a:ext cx="5624549" cy="338554"/>
          </a:xfrm>
          <a:prstGeom prst="rect">
            <a:avLst/>
          </a:prstGeom>
          <a:noFill/>
        </p:spPr>
        <p:txBody>
          <a:bodyPr wrap="square" rtlCol="0">
            <a:spAutoFit/>
          </a:bodyPr>
          <a:lstStyle/>
          <a:p>
            <a:r>
              <a:rPr lang="fr-FR" sz="1600" b="1" dirty="0" smtClean="0">
                <a:solidFill>
                  <a:schemeClr val="tx1">
                    <a:lumMod val="65000"/>
                    <a:lumOff val="35000"/>
                  </a:schemeClr>
                </a:solidFill>
              </a:rPr>
              <a:t>Fond musical : </a:t>
            </a:r>
            <a:r>
              <a:rPr lang="fr-FR" sz="1600" b="1" dirty="0" err="1" smtClean="0">
                <a:solidFill>
                  <a:schemeClr val="tx1">
                    <a:lumMod val="65000"/>
                    <a:lumOff val="35000"/>
                  </a:schemeClr>
                </a:solidFill>
              </a:rPr>
              <a:t>Dueling</a:t>
            </a:r>
            <a:r>
              <a:rPr lang="fr-FR" sz="1600" b="1" dirty="0" smtClean="0">
                <a:solidFill>
                  <a:schemeClr val="tx1">
                    <a:lumMod val="65000"/>
                    <a:lumOff val="35000"/>
                  </a:schemeClr>
                </a:solidFill>
              </a:rPr>
              <a:t> Banjo    </a:t>
            </a:r>
            <a:r>
              <a:rPr lang="fr-FR" sz="1600" b="1" dirty="0" smtClean="0">
                <a:solidFill>
                  <a:schemeClr val="tx1">
                    <a:lumMod val="65000"/>
                    <a:lumOff val="35000"/>
                  </a:schemeClr>
                </a:solidFill>
              </a:rPr>
              <a:t>Délivrance.</a:t>
            </a:r>
            <a:endParaRPr lang="fr-FR" sz="1600" b="1" dirty="0">
              <a:solidFill>
                <a:schemeClr val="tx1">
                  <a:lumMod val="65000"/>
                  <a:lumOff val="35000"/>
                </a:schemeClr>
              </a:solidFill>
            </a:endParaRPr>
          </a:p>
        </p:txBody>
      </p:sp>
      <p:sp>
        <p:nvSpPr>
          <p:cNvPr id="10" name="ZoneTexte 9"/>
          <p:cNvSpPr txBox="1"/>
          <p:nvPr/>
        </p:nvSpPr>
        <p:spPr>
          <a:xfrm>
            <a:off x="1424598" y="426482"/>
            <a:ext cx="4691270" cy="523220"/>
          </a:xfrm>
          <a:prstGeom prst="rect">
            <a:avLst/>
          </a:prstGeom>
          <a:noFill/>
        </p:spPr>
        <p:txBody>
          <a:bodyPr wrap="square" rtlCol="0">
            <a:spAutoFit/>
          </a:bodyPr>
          <a:lstStyle/>
          <a:p>
            <a:r>
              <a:rPr lang="fr-FR" sz="2800" b="1" dirty="0" smtClean="0"/>
              <a:t>Les nains m’inspirent.</a:t>
            </a:r>
            <a:endParaRPr lang="fr-FR" sz="2800" b="1" dirty="0"/>
          </a:p>
        </p:txBody>
      </p:sp>
      <p:pic>
        <p:nvPicPr>
          <p:cNvPr id="2" name="Dueling Banjos (Bluegrass styl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6134" y="9171181"/>
            <a:ext cx="331995" cy="331995"/>
          </a:xfrm>
          <a:prstGeom prst="rect">
            <a:avLst/>
          </a:prstGeom>
        </p:spPr>
      </p:pic>
    </p:spTree>
    <p:extLst>
      <p:ext uri="{BB962C8B-B14F-4D97-AF65-F5344CB8AC3E}">
        <p14:creationId xmlns:p14="http://schemas.microsoft.com/office/powerpoint/2010/main" val="12868883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100"/>
                                  </p:stCondLst>
                                  <p:childTnLst>
                                    <p:cmd type="call" cmd="playFrom(0)">
                                      <p:cBhvr>
                                        <p:cTn id="6" dur="1" fill="hold"/>
                                        <p:tgtEl>
                                          <p:spTgt spid="2"/>
                                        </p:tgtEl>
                                      </p:cBhvr>
                                    </p:cmd>
                                  </p:childTnLst>
                                </p:cTn>
                              </p:par>
                              <p:par>
                                <p:cTn id="7" presetID="2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wipe(left)">
                                      <p:cBhvr>
                                        <p:cTn id="9" dur="3000"/>
                                        <p:tgtEl>
                                          <p:spTgt spid="6"/>
                                        </p:tgtEl>
                                      </p:cBhvr>
                                    </p:animEffect>
                                  </p:childTnLst>
                                </p:cTn>
                              </p:par>
                              <p:par>
                                <p:cTn id="10" presetID="16" presetClass="entr" presetSubtype="21" fill="hold" grpId="0" nodeType="withEffect">
                                  <p:stCondLst>
                                    <p:cond delay="0"/>
                                  </p:stCondLst>
                                  <p:iterate type="wd">
                                    <p:tmPct val="10000"/>
                                  </p:iterate>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3000"/>
                                        <p:tgtEl>
                                          <p:spTgt spid="10"/>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2000"/>
                                        <p:tgtEl>
                                          <p:spTgt spid="7"/>
                                        </p:tgtEl>
                                      </p:cBhvr>
                                    </p:animEffect>
                                  </p:childTnLst>
                                </p:cTn>
                              </p:par>
                              <p:par>
                                <p:cTn id="16" presetID="22" presetClass="entr" presetSubtype="2" fill="hold" grpId="0" nodeType="withEffect">
                                  <p:stCondLst>
                                    <p:cond delay="0"/>
                                  </p:stCondLst>
                                  <p:iterate type="wd">
                                    <p:tmPct val="10000"/>
                                  </p:iterate>
                                  <p:childTnLst>
                                    <p:set>
                                      <p:cBhvr>
                                        <p:cTn id="17" dur="1" fill="hold">
                                          <p:stCondLst>
                                            <p:cond delay="0"/>
                                          </p:stCondLst>
                                        </p:cTn>
                                        <p:tgtEl>
                                          <p:spTgt spid="4"/>
                                        </p:tgtEl>
                                        <p:attrNameLst>
                                          <p:attrName>style.visibility</p:attrName>
                                        </p:attrNameLst>
                                      </p:cBhvr>
                                      <p:to>
                                        <p:strVal val="visible"/>
                                      </p:to>
                                    </p:set>
                                    <p:animEffect transition="in" filter="wipe(right)">
                                      <p:cBhvr>
                                        <p:cTn id="18" dur="5000"/>
                                        <p:tgtEl>
                                          <p:spTgt spid="4"/>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2000"/>
                                        <p:tgtEl>
                                          <p:spTgt spid="8"/>
                                        </p:tgtEl>
                                      </p:cBhvr>
                                    </p:animEffect>
                                  </p:childTnLst>
                                </p:cTn>
                              </p:par>
                              <p:par>
                                <p:cTn id="22" presetID="22" presetClass="entr" presetSubtype="4" fill="hold" nodeType="with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Effect transition="in" filter="wipe(down)">
                                      <p:cBhvr>
                                        <p:cTn id="24" dur="2000"/>
                                        <p:tgtEl>
                                          <p:spTgt spid="7">
                                            <p:txEl>
                                              <p:pRg st="0" end="0"/>
                                            </p:txEl>
                                          </p:spTgt>
                                        </p:tgtEl>
                                      </p:cBhvr>
                                    </p:animEffect>
                                  </p:childTnLst>
                                </p:cTn>
                              </p:par>
                              <p:par>
                                <p:cTn id="25" presetID="10" presetClass="entr" presetSubtype="0" fill="hold" grpId="0" nodeType="withEffect">
                                  <p:stCondLst>
                                    <p:cond delay="0"/>
                                  </p:stCondLst>
                                  <p:iterate type="wd">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
                <p:cTn id="28" fill="hold" display="0">
                  <p:stCondLst>
                    <p:cond delay="indefinite"/>
                  </p:stCondLst>
                  <p:endCondLst>
                    <p:cond evt="onStopAudio" delay="0">
                      <p:tgtEl>
                        <p:sldTgt/>
                      </p:tgtEl>
                    </p:cond>
                  </p:endCondLst>
                </p:cTn>
                <p:tgtEl>
                  <p:spTgt spid="2"/>
                </p:tgtEl>
              </p:cMediaNode>
            </p:audio>
          </p:childTnLst>
        </p:cTn>
      </p:par>
    </p:tnLst>
    <p:bldLst>
      <p:bldP spid="4" grpId="0"/>
      <p:bldP spid="7" grpId="0" autoUpdateAnimBg="0"/>
      <p:bldP spid="8"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99060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0822" y="8526574"/>
            <a:ext cx="751810" cy="266814"/>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5106" y="8339108"/>
            <a:ext cx="531448" cy="529043"/>
          </a:xfrm>
          <a:prstGeom prst="rect">
            <a:avLst/>
          </a:prstGeom>
        </p:spPr>
      </p:pic>
      <p:sp>
        <p:nvSpPr>
          <p:cNvPr id="7" name="Rectangle 2"/>
          <p:cNvSpPr>
            <a:spLocks noChangeArrowheads="1"/>
          </p:cNvSpPr>
          <p:nvPr/>
        </p:nvSpPr>
        <p:spPr bwMode="auto">
          <a:xfrm>
            <a:off x="1219690" y="9254553"/>
            <a:ext cx="4659014" cy="646331"/>
          </a:xfrm>
          <a:prstGeom prst="rect">
            <a:avLst/>
          </a:prstGeom>
          <a:noFill/>
          <a:ln w="9525">
            <a:noFill/>
            <a:miter lim="800000"/>
            <a:headEnd/>
            <a:tailEnd/>
          </a:ln>
          <a:effectLst/>
        </p:spPr>
        <p:txBody>
          <a:bodyPr wrap="square">
            <a:spAutoFit/>
          </a:bodyPr>
          <a:lstStyle/>
          <a:p>
            <a:pPr algn="ctr">
              <a:defRPr/>
            </a:pPr>
            <a:r>
              <a:rPr lang="fr-CA" b="1" dirty="0" smtClean="0">
                <a:effectLst>
                  <a:outerShdw blurRad="38100" dist="38100" dir="2700000" algn="tl">
                    <a:srgbClr val="FFFFFF"/>
                  </a:outerShdw>
                </a:effectLst>
                <a:latin typeface="Simpson" pitchFamily="2" charset="0"/>
              </a:rPr>
              <a:t>Nous sommes </a:t>
            </a:r>
            <a:fld id="{1BF9C689-4BC9-4773-8248-0282751F1E8E}" type="datetime2">
              <a:rPr lang="fr-CA" b="1" smtClean="0">
                <a:effectLst>
                  <a:outerShdw blurRad="38100" dist="38100" dir="2700000" algn="tl">
                    <a:srgbClr val="FFFFFF"/>
                  </a:outerShdw>
                </a:effectLst>
                <a:latin typeface="Simpson" pitchFamily="2" charset="0"/>
              </a:rPr>
              <a:pPr algn="ctr">
                <a:defRPr/>
              </a:pPr>
              <a:t>dimanche, 29 novembre 2020</a:t>
            </a:fld>
            <a:r>
              <a:rPr lang="fr-CA" b="1" dirty="0">
                <a:effectLst>
                  <a:outerShdw blurRad="38100" dist="38100" dir="2700000" algn="tl">
                    <a:srgbClr val="FFFFFF"/>
                  </a:outerShdw>
                </a:effectLst>
                <a:latin typeface="Simpson" pitchFamily="2" charset="0"/>
              </a:rPr>
              <a:t/>
            </a:r>
            <a:br>
              <a:rPr lang="fr-CA" b="1" dirty="0">
                <a:effectLst>
                  <a:outerShdw blurRad="38100" dist="38100" dir="2700000" algn="tl">
                    <a:srgbClr val="FFFFFF"/>
                  </a:outerShdw>
                </a:effectLst>
                <a:latin typeface="Simpson" pitchFamily="2" charset="0"/>
              </a:rPr>
            </a:br>
            <a:r>
              <a:rPr lang="fr-CA" b="1" dirty="0">
                <a:effectLst>
                  <a:outerShdw blurRad="38100" dist="38100" dir="2700000" algn="tl">
                    <a:srgbClr val="FFFFFF"/>
                  </a:outerShdw>
                </a:effectLst>
                <a:latin typeface="Simpson" pitchFamily="2" charset="0"/>
              </a:rPr>
              <a:t>Il est </a:t>
            </a:r>
            <a:fld id="{9721C21F-7E33-4961-8BF4-096544D677FB}" type="datetime11">
              <a:rPr lang="fr-CA" b="1">
                <a:effectLst>
                  <a:outerShdw blurRad="38100" dist="38100" dir="2700000" algn="tl">
                    <a:srgbClr val="FFFFFF"/>
                  </a:outerShdw>
                </a:effectLst>
                <a:latin typeface="Simpson" pitchFamily="2" charset="0"/>
              </a:rPr>
              <a:pPr algn="ctr">
                <a:defRPr/>
              </a:pPr>
              <a:t>19:13:11</a:t>
            </a:fld>
            <a:endParaRPr lang="fr-FR" b="1" dirty="0">
              <a:effectLst>
                <a:outerShdw blurRad="38100" dist="38100" dir="2700000" algn="tl">
                  <a:srgbClr val="FFFFFF"/>
                </a:outerShdw>
              </a:effectLst>
              <a:latin typeface="Simpson" pitchFamily="2" charset="0"/>
            </a:endParaRPr>
          </a:p>
        </p:txBody>
      </p:sp>
      <p:sp>
        <p:nvSpPr>
          <p:cNvPr id="9" name="Parchemin horizontal 8"/>
          <p:cNvSpPr/>
          <p:nvPr/>
        </p:nvSpPr>
        <p:spPr>
          <a:xfrm>
            <a:off x="6115868" y="9413945"/>
            <a:ext cx="504967" cy="327546"/>
          </a:xfrm>
          <a:prstGeom prst="horizontalScroll">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2</a:t>
            </a:r>
          </a:p>
        </p:txBody>
      </p:sp>
      <p:sp>
        <p:nvSpPr>
          <p:cNvPr id="2" name="ZoneTexte 1"/>
          <p:cNvSpPr txBox="1"/>
          <p:nvPr/>
        </p:nvSpPr>
        <p:spPr>
          <a:xfrm>
            <a:off x="954344" y="1427844"/>
            <a:ext cx="5161524" cy="6524863"/>
          </a:xfrm>
          <a:prstGeom prst="rect">
            <a:avLst/>
          </a:prstGeom>
          <a:noFill/>
        </p:spPr>
        <p:txBody>
          <a:bodyPr wrap="square" rtlCol="0">
            <a:spAutoFit/>
          </a:bodyPr>
          <a:lstStyle/>
          <a:p>
            <a:r>
              <a:rPr lang="fr-FR" sz="2000" b="1" dirty="0"/>
              <a:t>Seulement un inconvénient : une indifférence à mon intelligence. Mon intention : n’insistez pas, n’inculquez, n’inspirez, n’indiquez aucune aide insoupçonnée.  </a:t>
            </a:r>
            <a:endParaRPr lang="fr-FR" sz="2000" b="1" dirty="0" smtClean="0"/>
          </a:p>
          <a:p>
            <a:r>
              <a:rPr lang="fr-FR" sz="2000" b="1" dirty="0"/>
              <a:t> </a:t>
            </a:r>
          </a:p>
          <a:p>
            <a:r>
              <a:rPr lang="fr-FR" sz="2000" b="1" dirty="0"/>
              <a:t>Être un intérimaire sans aucun interdit, un indiscipliné  à ses heures, je suis loin d’être un indiscret et aucune incursion qui garde mon intimité ; à peine  individuel,  juste un indépendant ou un </a:t>
            </a:r>
            <a:r>
              <a:rPr lang="fr-FR" sz="2000" b="1" dirty="0" smtClean="0"/>
              <a:t>imbuvable </a:t>
            </a:r>
            <a:r>
              <a:rPr lang="fr-FR" sz="2000" b="1" dirty="0"/>
              <a:t>à mes heures, peut-être un impulsif.  </a:t>
            </a:r>
          </a:p>
          <a:p>
            <a:r>
              <a:rPr lang="fr-FR" sz="2000" b="1" dirty="0"/>
              <a:t> </a:t>
            </a:r>
          </a:p>
          <a:p>
            <a:r>
              <a:rPr lang="fr-FR" sz="2000" b="1" dirty="0"/>
              <a:t>Un incident de parcours : une injonction de payer : un imprévu avant mon inculpation. Je reste un investisseur. Je suis un insulaire bien installé dans mon institut, dans mon intérieur et n’ai peur d’une insolation.</a:t>
            </a:r>
          </a:p>
          <a:p>
            <a:endParaRPr lang="fr-FR" dirty="0" smtClean="0"/>
          </a:p>
          <a:p>
            <a:r>
              <a:rPr lang="fr-FR" b="1" dirty="0"/>
              <a:t> </a:t>
            </a:r>
            <a:r>
              <a:rPr lang="fr-FR" sz="2000" b="1" dirty="0"/>
              <a:t>Mon interrogation : cette histoire ne semble pas un imbroglio de nains  de tous poils, un impromptu sans vers ? </a:t>
            </a:r>
            <a:endParaRPr lang="fr-FR" sz="2000" dirty="0"/>
          </a:p>
        </p:txBody>
      </p:sp>
    </p:spTree>
    <p:extLst>
      <p:ext uri="{BB962C8B-B14F-4D97-AF65-F5344CB8AC3E}">
        <p14:creationId xmlns:p14="http://schemas.microsoft.com/office/powerpoint/2010/main" val="18409008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par>
                                <p:cTn id="8" presetID="22" presetClass="entr" presetSubtype="4" fill="hold"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down)">
                                      <p:cBhvr>
                                        <p:cTn id="10" dur="2000"/>
                                        <p:tgtEl>
                                          <p:spTgt spid="7">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000"/>
                                        <p:tgtEl>
                                          <p:spTgt spid="9"/>
                                        </p:tgtEl>
                                      </p:cBhvr>
                                    </p:animEffect>
                                  </p:childTnLst>
                                </p:cTn>
                              </p:par>
                              <p:par>
                                <p:cTn id="14" presetID="22" presetClass="entr" presetSubtype="2" fill="hold" grpId="0" nodeType="withEffect">
                                  <p:stCondLst>
                                    <p:cond delay="0"/>
                                  </p:stCondLst>
                                  <p:iterate type="wd">
                                    <p:tmPct val="10000"/>
                                  </p:iterate>
                                  <p:childTnLst>
                                    <p:set>
                                      <p:cBhvr>
                                        <p:cTn id="15" dur="1" fill="hold">
                                          <p:stCondLst>
                                            <p:cond delay="0"/>
                                          </p:stCondLst>
                                        </p:cTn>
                                        <p:tgtEl>
                                          <p:spTgt spid="2"/>
                                        </p:tgtEl>
                                        <p:attrNameLst>
                                          <p:attrName>style.visibility</p:attrName>
                                        </p:attrNameLst>
                                      </p:cBhvr>
                                      <p:to>
                                        <p:strVal val="visible"/>
                                      </p:to>
                                    </p:set>
                                    <p:animEffect transition="in" filter="wipe(right)">
                                      <p:cBhvr>
                                        <p:cTn id="16" dur="5000"/>
                                        <p:tgtEl>
                                          <p:spTgt spid="2"/>
                                        </p:tgtEl>
                                      </p:cBhvr>
                                    </p:animEffect>
                                  </p:childTnLst>
                                </p:cTn>
                              </p:par>
                            </p:childTnLst>
                          </p:cTn>
                        </p:par>
                        <p:par>
                          <p:cTn id="17" fill="hold">
                            <p:stCondLst>
                              <p:cond delay="71000"/>
                            </p:stCondLst>
                            <p:childTnLst>
                              <p:par>
                                <p:cTn id="18" presetID="22" presetClass="entr" presetSubtype="4" fill="hold" grpId="0" nodeType="afterEffect">
                                  <p:stCondLst>
                                    <p:cond delay="200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2000"/>
                                        <p:tgtEl>
                                          <p:spTgt spid="7"/>
                                        </p:tgtEl>
                                      </p:cBhvr>
                                    </p:animEffect>
                                  </p:childTnLst>
                                </p:cTn>
                              </p:par>
                              <p:par>
                                <p:cTn id="21" presetID="22" presetClass="entr" presetSubtype="8" fill="hold" nodeType="withEffect">
                                  <p:stCondLst>
                                    <p:cond delay="200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3000"/>
                                        <p:tgtEl>
                                          <p:spTgt spid="5"/>
                                        </p:tgtEl>
                                      </p:cBhvr>
                                    </p:animEffect>
                                  </p:childTnLst>
                                </p:cTn>
                              </p:par>
                            </p:childTnLst>
                          </p:cTn>
                        </p:par>
                        <p:par>
                          <p:cTn id="24" fill="hold">
                            <p:stCondLst>
                              <p:cond delay="76000"/>
                            </p:stCondLst>
                            <p:childTnLst>
                              <p:par>
                                <p:cTn id="25" presetID="42" presetClass="entr" presetSubtype="0" fill="hold" nodeType="afterEffect">
                                  <p:stCondLst>
                                    <p:cond delay="3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anim calcmode="lin" valueType="num">
                                      <p:cBhvr>
                                        <p:cTn id="28" dur="2000" fill="hold"/>
                                        <p:tgtEl>
                                          <p:spTgt spid="6"/>
                                        </p:tgtEl>
                                        <p:attrNameLst>
                                          <p:attrName>ppt_x</p:attrName>
                                        </p:attrNameLst>
                                      </p:cBhvr>
                                      <p:tavLst>
                                        <p:tav tm="0">
                                          <p:val>
                                            <p:strVal val="#ppt_x"/>
                                          </p:val>
                                        </p:tav>
                                        <p:tav tm="100000">
                                          <p:val>
                                            <p:strVal val="#ppt_x"/>
                                          </p:val>
                                        </p:tav>
                                      </p:tavLst>
                                    </p:anim>
                                    <p:anim calcmode="lin" valueType="num">
                                      <p:cBhvr>
                                        <p:cTn id="2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P spid="9" grpId="0" animBg="1"/>
      <p:bldP spid="2" grpId="0"/>
    </p:bld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205</TotalTime>
  <Words>64</Words>
  <Application>Microsoft Office PowerPoint</Application>
  <PresentationFormat>Format A4 (210 x 297 mm)</PresentationFormat>
  <Paragraphs>22</Paragraphs>
  <Slides>2</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vt:i4>
      </vt:variant>
    </vt:vector>
  </HeadingPairs>
  <TitlesOfParts>
    <vt:vector size="7" baseType="lpstr">
      <vt:lpstr>Arial</vt:lpstr>
      <vt:lpstr>Calibri</vt:lpstr>
      <vt:lpstr>Calibri Light</vt:lpstr>
      <vt:lpstr>Simpson</vt:lpstr>
      <vt:lpstr>Thème Office</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Dominique dom51_</dc:creator>
  <cp:lastModifiedBy>Dominique dom51_</cp:lastModifiedBy>
  <cp:revision>22</cp:revision>
  <dcterms:created xsi:type="dcterms:W3CDTF">2020-11-28T13:41:24Z</dcterms:created>
  <dcterms:modified xsi:type="dcterms:W3CDTF">2020-11-29T18:38:37Z</dcterms:modified>
</cp:coreProperties>
</file>