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8" r:id="rId5"/>
    <p:sldId id="261" r:id="rId6"/>
    <p:sldId id="262" r:id="rId7"/>
    <p:sldId id="263" r:id="rId8"/>
    <p:sldId id="264" r:id="rId9"/>
    <p:sldId id="265" r:id="rId10"/>
    <p:sldId id="267" r:id="rId11"/>
    <p:sldId id="266" r:id="rId12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11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54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9EF4F-E9B6-4196-8C36-3B5CA142013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65646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CAEAE-3F33-4C16-AF3D-AE599F3971E5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4652529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BA4408-5225-4A91-842F-634D49A6A44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1150088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DCC86-BC90-42C8-8526-2F94BBAFE47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3278433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A6D67-03C1-4F6F-B4C0-D32E9B90C48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4887040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B7DD75-2FDB-43FE-8420-168DC81AE1E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3658063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87080-0B7F-4743-93E2-BE3A72D14E1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905099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48758-CFA6-47C4-8059-2996CE5B352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88778066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E9032-9EFB-4973-9D1E-F02DAC7EEEE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5450169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6D49AB-5F9F-428C-9E62-67C297D729A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107587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9E1FD2-8A44-4E2C-B6A1-345FF8B7125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63436715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1F59B7DE-9768-4C6F-8F38-CA9C4E62DCC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H:\DOMI\Dom\MUSIQUE\MU%20%20SI%20%20QUE\Divers\CD%20Yves\04%20Piste%204.wma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gradFill rotWithShape="1">
            <a:gsLst>
              <a:gs pos="0">
                <a:srgbClr val="A5F9B3">
                  <a:alpha val="82999"/>
                </a:srgbClr>
              </a:gs>
              <a:gs pos="100000">
                <a:srgbClr val="FF00FF">
                  <a:alpha val="50998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539750" y="1484313"/>
            <a:ext cx="42481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altLang="fr-FR" sz="8000"/>
              <a:t>Si       P’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6659563" y="4508500"/>
            <a:ext cx="208756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altLang="fr-FR" sz="8000"/>
              <a:t>EU</a:t>
            </a: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4932363" y="2997200"/>
            <a:ext cx="13684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altLang="fr-FR" sz="8000"/>
              <a:t>S’</a:t>
            </a:r>
          </a:p>
        </p:txBody>
      </p:sp>
      <p:pic>
        <p:nvPicPr>
          <p:cNvPr id="2" name="04 Piste 4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-468560" y="5819775"/>
            <a:ext cx="609600" cy="6096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20072" y="5858828"/>
            <a:ext cx="42961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lundi, 7 décembre 2020</a:t>
            </a:fld>
            <a:r>
              <a:rPr lang="fr-C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/>
            </a:r>
            <a:br>
              <a:rPr lang="fr-C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</a:br>
            <a:r>
              <a:rPr lang="fr-CA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Il est </a:t>
            </a:r>
            <a:fld id="{9721C21F-7E33-4961-8BF4-096544D677FB}" type="datetime11">
              <a:rPr lang="fr-CA" b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09:58:51</a:t>
            </a:fld>
            <a:endParaRPr lang="fr-FR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12858" y="5229630"/>
            <a:ext cx="82124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Fond musical : </a:t>
            </a:r>
            <a:r>
              <a:rPr lang="fr-FR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fr-F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DIRE  STRAITS    </a:t>
            </a:r>
            <a:r>
              <a:rPr lang="fr-FR" sz="16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Private</a:t>
            </a:r>
            <a:r>
              <a:rPr lang="fr-F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Investigations</a:t>
            </a:r>
            <a:r>
              <a:rPr lang="fr-F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endParaRPr lang="fr-FR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082" grpId="0" animBg="1"/>
      <p:bldP spid="3083" grpId="0"/>
      <p:bldP spid="3084" grpId="0"/>
      <p:bldP spid="308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gradFill rotWithShape="1">
            <a:gsLst>
              <a:gs pos="0">
                <a:srgbClr val="A5F9B3">
                  <a:alpha val="82999"/>
                </a:srgbClr>
              </a:gs>
              <a:gs pos="100000">
                <a:srgbClr val="FF00FF">
                  <a:alpha val="50998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46086" name="AutoShape 6"/>
          <p:cNvSpPr>
            <a:spLocks noChangeArrowheads="1"/>
          </p:cNvSpPr>
          <p:nvPr/>
        </p:nvSpPr>
        <p:spPr bwMode="auto">
          <a:xfrm>
            <a:off x="611188" y="765175"/>
            <a:ext cx="7848600" cy="5400675"/>
          </a:xfrm>
          <a:prstGeom prst="rightArrowCallout">
            <a:avLst>
              <a:gd name="adj1" fmla="val 25000"/>
              <a:gd name="adj2" fmla="val 25000"/>
              <a:gd name="adj3" fmla="val 24221"/>
              <a:gd name="adj4" fmla="val 6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400"/>
              <a:t>Avec un</a:t>
            </a:r>
            <a:r>
              <a:rPr lang="fr-FR" altLang="fr-FR" sz="2400" b="1"/>
              <a:t> soleilautomnal,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au_cler_de_lune,  </a:t>
            </a:r>
          </a:p>
          <a:p>
            <a:pPr algn="ctr" eaLnBrk="1" hangingPunct="1"/>
            <a:r>
              <a:rPr lang="fr-FR" altLang="fr-FR" sz="2400" b="1"/>
              <a:t>minederien,</a:t>
            </a:r>
          </a:p>
          <a:p>
            <a:pPr algn="ctr" eaLnBrk="1" hangingPunct="1"/>
            <a:r>
              <a:rPr lang="fr-FR" altLang="fr-FR" sz="2400"/>
              <a:t> </a:t>
            </a:r>
          </a:p>
          <a:p>
            <a:pPr algn="ctr" eaLnBrk="1" hangingPunct="1"/>
            <a:r>
              <a:rPr lang="fr-FR" altLang="fr-FR" sz="2400" b="1"/>
              <a:t>c_une_belle_journee</a:t>
            </a:r>
            <a:r>
              <a:rPr lang="fr-FR" altLang="fr-FR" sz="2400"/>
              <a:t> ,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passimal</a:t>
            </a:r>
            <a:r>
              <a:rPr lang="fr-FR" altLang="fr-FR" sz="2400"/>
              <a:t>  que ça.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Je_Marche_Seul</a:t>
            </a:r>
            <a:r>
              <a:rPr lang="fr-FR" altLang="fr-FR" sz="2400"/>
              <a:t>_ </a:t>
            </a:r>
          </a:p>
          <a:p>
            <a:pPr algn="ctr" eaLnBrk="1" hangingPunct="1"/>
            <a:r>
              <a:rPr lang="fr-FR" altLang="fr-FR" sz="2400"/>
              <a:t>à  </a:t>
            </a:r>
            <a:r>
              <a:rPr lang="fr-FR" altLang="fr-FR" sz="2400" b="1"/>
              <a:t>L-Assaut_Des_Regards</a:t>
            </a:r>
            <a:r>
              <a:rPr lang="fr-FR" altLang="fr-FR" sz="2400"/>
              <a:t>,</a:t>
            </a:r>
          </a:p>
          <a:p>
            <a:pPr algn="ctr" eaLnBrk="1" hangingPunct="1"/>
            <a:r>
              <a:rPr lang="fr-FR" altLang="fr-FR" sz="2400"/>
              <a:t>  </a:t>
            </a:r>
            <a:r>
              <a:rPr lang="fr-FR" altLang="fr-FR" sz="2400" b="1"/>
              <a:t>pret-a-tout</a:t>
            </a:r>
            <a:r>
              <a:rPr lang="fr-FR" altLang="fr-FR" sz="2400"/>
              <a:t>,</a:t>
            </a:r>
          </a:p>
          <a:p>
            <a:pPr algn="ctr" eaLnBrk="1" hangingPunct="1"/>
            <a:r>
              <a:rPr lang="fr-FR" altLang="fr-FR" sz="2400"/>
              <a:t> à l’abri des </a:t>
            </a:r>
            <a:r>
              <a:rPr lang="fr-FR" altLang="fr-FR" sz="2400" b="1"/>
              <a:t>regards_indiscrets</a:t>
            </a:r>
          </a:p>
          <a:p>
            <a:pPr algn="ctr" eaLnBrk="1" hangingPunct="1"/>
            <a:r>
              <a:rPr lang="fr-FR" altLang="fr-FR" sz="2400"/>
              <a:t> mais </a:t>
            </a:r>
            <a:r>
              <a:rPr lang="fr-FR" altLang="fr-FR" sz="2400" b="1"/>
              <a:t>neophite</a:t>
            </a:r>
            <a:r>
              <a:rPr lang="fr-FR" altLang="fr-FR"/>
              <a:t>.</a:t>
            </a:r>
          </a:p>
        </p:txBody>
      </p:sp>
    </p:spTree>
  </p:cSld>
  <p:clrMapOvr>
    <a:masterClrMapping/>
  </p:clrMapOvr>
  <p:transition advClick="0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nimBg="1"/>
      <p:bldP spid="4608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gradFill rotWithShape="1">
            <a:gsLst>
              <a:gs pos="0">
                <a:srgbClr val="A5F9B3">
                  <a:alpha val="82999"/>
                </a:srgbClr>
              </a:gs>
              <a:gs pos="100000">
                <a:srgbClr val="FF00FF">
                  <a:alpha val="50998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47108" name="AutoShape 4"/>
          <p:cNvSpPr>
            <a:spLocks noChangeArrowheads="1"/>
          </p:cNvSpPr>
          <p:nvPr/>
        </p:nvSpPr>
        <p:spPr bwMode="auto">
          <a:xfrm>
            <a:off x="611188" y="765175"/>
            <a:ext cx="7848600" cy="5400675"/>
          </a:xfrm>
          <a:prstGeom prst="rightArrowCallout">
            <a:avLst>
              <a:gd name="adj1" fmla="val 25000"/>
              <a:gd name="adj2" fmla="val 25000"/>
              <a:gd name="adj3" fmla="val 24221"/>
              <a:gd name="adj4" fmla="val 6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400" b="1"/>
              <a:t>Surveillante</a:t>
            </a:r>
            <a:r>
              <a:rPr lang="fr-FR" altLang="fr-FR" sz="2400"/>
              <a:t>, </a:t>
            </a:r>
            <a:r>
              <a:rPr lang="fr-FR" altLang="fr-FR" sz="2400" b="1"/>
              <a:t>observatrice</a:t>
            </a:r>
            <a:r>
              <a:rPr lang="fr-FR" altLang="fr-FR" sz="2400"/>
              <a:t>,</a:t>
            </a:r>
          </a:p>
          <a:p>
            <a:pPr algn="ctr" eaLnBrk="1" hangingPunct="1"/>
            <a:r>
              <a:rPr lang="fr-FR" altLang="fr-FR" sz="2400"/>
              <a:t> avec </a:t>
            </a:r>
            <a:r>
              <a:rPr lang="fr-FR" altLang="fr-FR" sz="2400" b="1"/>
              <a:t>un-Si-Joli-Sourire</a:t>
            </a:r>
          </a:p>
          <a:p>
            <a:pPr algn="ctr" eaLnBrk="1" hangingPunct="1"/>
            <a:r>
              <a:rPr lang="fr-FR" altLang="fr-FR" sz="2400"/>
              <a:t> je suis la_</a:t>
            </a:r>
            <a:r>
              <a:rPr lang="fr-FR" altLang="fr-FR" sz="2400" b="1"/>
              <a:t>baronne</a:t>
            </a:r>
            <a:r>
              <a:rPr lang="fr-FR" altLang="fr-FR" sz="2400"/>
              <a:t>,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Soyeuse_</a:t>
            </a:r>
            <a:r>
              <a:rPr lang="fr-FR" altLang="fr-FR" sz="2400"/>
              <a:t>dans son</a:t>
            </a:r>
            <a:r>
              <a:rPr lang="fr-FR" altLang="fr-FR" sz="2400" b="1"/>
              <a:t> </a:t>
            </a:r>
            <a:r>
              <a:rPr lang="fr-FR" altLang="fr-FR" sz="2400"/>
              <a:t> </a:t>
            </a:r>
            <a:r>
              <a:rPr lang="fr-FR" altLang="fr-FR" sz="2400" b="1"/>
              <a:t>ecrin_de_nuit</a:t>
            </a:r>
            <a:r>
              <a:rPr lang="fr-FR" altLang="fr-FR" sz="2400"/>
              <a:t>,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simplementmoi</a:t>
            </a:r>
            <a:r>
              <a:rPr lang="fr-FR" altLang="fr-FR" sz="2400"/>
              <a:t>, </a:t>
            </a:r>
            <a:r>
              <a:rPr lang="fr-FR" altLang="fr-FR" sz="2400" b="1"/>
              <a:t>just_differente</a:t>
            </a:r>
            <a:r>
              <a:rPr lang="fr-FR" altLang="fr-FR" sz="2400"/>
              <a:t>, </a:t>
            </a:r>
          </a:p>
          <a:p>
            <a:pPr algn="ctr" eaLnBrk="1" hangingPunct="1"/>
            <a:r>
              <a:rPr lang="fr-FR" altLang="fr-FR" sz="2400" b="1"/>
              <a:t>desiree</a:t>
            </a:r>
            <a:r>
              <a:rPr lang="fr-FR" altLang="fr-FR" sz="2400"/>
              <a:t>__</a:t>
            </a:r>
            <a:r>
              <a:rPr lang="fr-FR" altLang="fr-FR" sz="2400" b="1"/>
              <a:t>elegante</a:t>
            </a:r>
          </a:p>
          <a:p>
            <a:pPr algn="ctr" eaLnBrk="1" hangingPunct="1"/>
            <a:r>
              <a:rPr lang="fr-FR" altLang="fr-FR" sz="2400"/>
              <a:t> mais de </a:t>
            </a:r>
            <a:r>
              <a:rPr lang="fr-FR" altLang="fr-FR" sz="2400" b="1"/>
              <a:t>bonne_humeur</a:t>
            </a:r>
            <a:r>
              <a:rPr lang="fr-FR" altLang="fr-FR" sz="2400"/>
              <a:t>, 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jeune maman</a:t>
            </a:r>
            <a:r>
              <a:rPr lang="fr-FR" altLang="fr-FR" sz="2400"/>
              <a:t>, mais  </a:t>
            </a:r>
            <a:r>
              <a:rPr lang="fr-FR" altLang="fr-FR" sz="2400" b="1"/>
              <a:t>Daysy_rable</a:t>
            </a:r>
            <a:r>
              <a:rPr lang="fr-FR" altLang="fr-FR" sz="2400"/>
              <a:t>,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belle-raffinee</a:t>
            </a:r>
            <a:r>
              <a:rPr lang="fr-FR" altLang="fr-FR" sz="2400"/>
              <a:t>, </a:t>
            </a:r>
          </a:p>
          <a:p>
            <a:pPr algn="ctr" eaLnBrk="1" hangingPunct="1"/>
            <a:r>
              <a:rPr lang="fr-FR" altLang="fr-FR" sz="2400" b="1"/>
              <a:t>Elegante-quadra</a:t>
            </a:r>
            <a:r>
              <a:rPr lang="fr-FR" altLang="fr-FR" sz="2400"/>
              <a:t> </a:t>
            </a:r>
          </a:p>
          <a:p>
            <a:pPr algn="ctr" eaLnBrk="1" hangingPunct="1"/>
            <a:r>
              <a:rPr lang="fr-FR" altLang="fr-FR" sz="2400"/>
              <a:t>avec de la </a:t>
            </a:r>
            <a:r>
              <a:rPr lang="fr-FR" altLang="fr-FR" sz="2400" b="1"/>
              <a:t>Personalite</a:t>
            </a:r>
            <a:r>
              <a:rPr lang="fr-FR" altLang="fr-FR" sz="2400"/>
              <a:t>, </a:t>
            </a:r>
          </a:p>
          <a:p>
            <a:pPr algn="ctr" eaLnBrk="1" hangingPunct="1"/>
            <a:r>
              <a:rPr lang="fr-FR" altLang="fr-FR" sz="2400"/>
              <a:t>nullement </a:t>
            </a:r>
            <a:r>
              <a:rPr lang="fr-FR" altLang="fr-FR" sz="2400" b="1"/>
              <a:t>Deenchantée</a:t>
            </a: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nimBg="1"/>
      <p:bldP spid="4710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gradFill rotWithShape="1">
            <a:gsLst>
              <a:gs pos="0">
                <a:srgbClr val="A5F9B3">
                  <a:alpha val="82999"/>
                </a:srgbClr>
              </a:gs>
              <a:gs pos="100000">
                <a:srgbClr val="FF00FF">
                  <a:alpha val="50998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55299" name="AutoShape 3"/>
          <p:cNvSpPr>
            <a:spLocks noChangeArrowheads="1"/>
          </p:cNvSpPr>
          <p:nvPr/>
        </p:nvSpPr>
        <p:spPr bwMode="auto">
          <a:xfrm>
            <a:off x="611188" y="765175"/>
            <a:ext cx="7848600" cy="5400675"/>
          </a:xfrm>
          <a:prstGeom prst="rightArrowCallout">
            <a:avLst>
              <a:gd name="adj1" fmla="val 25000"/>
              <a:gd name="adj2" fmla="val 25000"/>
              <a:gd name="adj3" fmla="val 24221"/>
              <a:gd name="adj4" fmla="val 6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800" b="1"/>
              <a:t>F_la_vie_est_belle</a:t>
            </a:r>
            <a:r>
              <a:rPr lang="fr-FR" altLang="fr-FR" sz="2800"/>
              <a:t>,</a:t>
            </a:r>
          </a:p>
          <a:p>
            <a:pPr algn="ctr" eaLnBrk="1" hangingPunct="1"/>
            <a:r>
              <a:rPr lang="fr-FR" altLang="fr-FR" sz="2800" b="1"/>
              <a:t> Rejoinds-nous</a:t>
            </a:r>
            <a:r>
              <a:rPr lang="fr-FR" altLang="fr-FR" sz="2800"/>
              <a:t>, </a:t>
            </a:r>
          </a:p>
          <a:p>
            <a:pPr algn="ctr" eaLnBrk="1" hangingPunct="1"/>
            <a:r>
              <a:rPr lang="fr-FR" altLang="fr-FR" sz="2800" b="1"/>
              <a:t>LaParolEstdOr-</a:t>
            </a:r>
            <a:r>
              <a:rPr lang="fr-FR" altLang="fr-FR" sz="2800"/>
              <a:t>, </a:t>
            </a:r>
          </a:p>
          <a:p>
            <a:pPr algn="ctr" eaLnBrk="1" hangingPunct="1"/>
            <a:r>
              <a:rPr lang="fr-FR" altLang="fr-FR" sz="2800"/>
              <a:t> </a:t>
            </a:r>
            <a:r>
              <a:rPr lang="fr-FR" altLang="fr-FR" sz="2800" b="1"/>
              <a:t>il_veut_plus_de_moi</a:t>
            </a:r>
          </a:p>
          <a:p>
            <a:pPr algn="ctr" eaLnBrk="1" hangingPunct="1"/>
            <a:r>
              <a:rPr lang="fr-FR" altLang="fr-FR" sz="2800"/>
              <a:t> </a:t>
            </a:r>
          </a:p>
          <a:p>
            <a:pPr algn="ctr" eaLnBrk="1" hangingPunct="1"/>
            <a:r>
              <a:rPr lang="fr-FR" altLang="fr-FR" sz="2800"/>
              <a:t>Malgré</a:t>
            </a:r>
          </a:p>
          <a:p>
            <a:pPr algn="ctr" eaLnBrk="1" hangingPunct="1"/>
            <a:r>
              <a:rPr lang="fr-FR" altLang="fr-FR" sz="2800"/>
              <a:t> </a:t>
            </a:r>
            <a:r>
              <a:rPr lang="fr-FR" altLang="fr-FR" sz="2800" b="1"/>
              <a:t>un_zeste_de_la_main</a:t>
            </a:r>
            <a:r>
              <a:rPr lang="fr-FR" altLang="fr-FR" sz="2800"/>
              <a:t>,</a:t>
            </a:r>
          </a:p>
          <a:p>
            <a:pPr algn="ctr" eaLnBrk="1" hangingPunct="1"/>
            <a:r>
              <a:rPr lang="fr-FR" altLang="fr-FR" sz="2800"/>
              <a:t> </a:t>
            </a:r>
            <a:r>
              <a:rPr lang="fr-FR" altLang="fr-FR" sz="2800" b="1"/>
              <a:t>un_zeste_amical</a:t>
            </a:r>
          </a:p>
        </p:txBody>
      </p:sp>
    </p:spTree>
  </p:cSld>
  <p:clrMapOvr>
    <a:masterClrMapping/>
  </p:clrMapOvr>
  <p:transition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8" presetClass="entr" presetSubtype="3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animBg="1"/>
      <p:bldP spid="55298" grpId="1" animBg="1"/>
      <p:bldP spid="5529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gradFill rotWithShape="1">
            <a:gsLst>
              <a:gs pos="0">
                <a:srgbClr val="A5F9B3">
                  <a:alpha val="82999"/>
                </a:srgbClr>
              </a:gs>
              <a:gs pos="100000">
                <a:srgbClr val="FF00FF">
                  <a:alpha val="50998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49155" name="AutoShape 3"/>
          <p:cNvSpPr>
            <a:spLocks noChangeArrowheads="1"/>
          </p:cNvSpPr>
          <p:nvPr/>
        </p:nvSpPr>
        <p:spPr bwMode="auto">
          <a:xfrm>
            <a:off x="611188" y="765175"/>
            <a:ext cx="7848600" cy="5400675"/>
          </a:xfrm>
          <a:prstGeom prst="rightArrowCallout">
            <a:avLst>
              <a:gd name="adj1" fmla="val 25000"/>
              <a:gd name="adj2" fmla="val 25000"/>
              <a:gd name="adj3" fmla="val 24221"/>
              <a:gd name="adj4" fmla="val 6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800"/>
              <a:t>Ne </a:t>
            </a:r>
            <a:r>
              <a:rPr lang="fr-FR" altLang="fr-FR" sz="2800" b="1"/>
              <a:t>MeVoicePasSTP</a:t>
            </a:r>
            <a:r>
              <a:rPr lang="fr-FR" altLang="fr-FR" sz="2800"/>
              <a:t>, </a:t>
            </a:r>
          </a:p>
          <a:p>
            <a:pPr algn="ctr" eaLnBrk="1" hangingPunct="1"/>
            <a:r>
              <a:rPr lang="fr-FR" altLang="fr-FR" sz="2800" b="1"/>
              <a:t>soisbelleetaitoi</a:t>
            </a:r>
            <a:r>
              <a:rPr lang="fr-FR" altLang="fr-FR" sz="2800"/>
              <a:t>, </a:t>
            </a:r>
          </a:p>
          <a:p>
            <a:pPr algn="ctr" eaLnBrk="1" hangingPunct="1"/>
            <a:r>
              <a:rPr lang="fr-FR" altLang="fr-FR" sz="2800" b="1"/>
              <a:t>cher_ubin</a:t>
            </a:r>
            <a:r>
              <a:rPr lang="fr-FR" altLang="fr-FR" sz="2800"/>
              <a:t>, </a:t>
            </a:r>
            <a:r>
              <a:rPr lang="fr-FR" altLang="fr-FR" sz="2800" b="1"/>
              <a:t>le_complice</a:t>
            </a:r>
            <a:r>
              <a:rPr lang="fr-FR" altLang="fr-FR" sz="2800"/>
              <a:t>,</a:t>
            </a:r>
          </a:p>
          <a:p>
            <a:pPr algn="ctr" eaLnBrk="1" hangingPunct="1"/>
            <a:r>
              <a:rPr lang="fr-FR" altLang="fr-FR" sz="2800"/>
              <a:t> je suis </a:t>
            </a:r>
            <a:r>
              <a:rPr lang="fr-FR" altLang="fr-FR" sz="2800" b="1"/>
              <a:t>Fandetoi</a:t>
            </a:r>
            <a:r>
              <a:rPr lang="fr-FR" altLang="fr-FR" sz="2800"/>
              <a:t>,</a:t>
            </a:r>
          </a:p>
          <a:p>
            <a:pPr algn="ctr" eaLnBrk="1" hangingPunct="1"/>
            <a:r>
              <a:rPr lang="fr-FR" altLang="fr-FR" sz="2800"/>
              <a:t> </a:t>
            </a:r>
            <a:r>
              <a:rPr lang="fr-FR" altLang="fr-FR" sz="2800" b="1"/>
              <a:t>f_a_conquerir</a:t>
            </a:r>
          </a:p>
          <a:p>
            <a:pPr algn="ctr" eaLnBrk="1" hangingPunct="1"/>
            <a:r>
              <a:rPr lang="fr-FR" altLang="fr-FR" sz="2800"/>
              <a:t> j’ai le </a:t>
            </a:r>
            <a:r>
              <a:rPr lang="fr-FR" altLang="fr-FR" sz="2800" b="1"/>
              <a:t>blues_de_toi</a:t>
            </a:r>
            <a:r>
              <a:rPr lang="fr-FR" altLang="fr-FR" sz="2800"/>
              <a:t> :</a:t>
            </a:r>
          </a:p>
          <a:p>
            <a:pPr algn="ctr" eaLnBrk="1" hangingPunct="1"/>
            <a:r>
              <a:rPr lang="fr-FR" altLang="fr-FR" sz="2800"/>
              <a:t> ce serait un </a:t>
            </a:r>
            <a:r>
              <a:rPr lang="fr-FR" altLang="fr-FR" sz="2800" b="1"/>
              <a:t>Mirage</a:t>
            </a:r>
            <a:r>
              <a:rPr lang="fr-FR" altLang="fr-FR" sz="2800"/>
              <a:t> .</a:t>
            </a:r>
          </a:p>
          <a:p>
            <a:pPr algn="ctr" eaLnBrk="1" hangingPunct="1"/>
            <a:r>
              <a:rPr lang="fr-FR" altLang="fr-FR" sz="2800"/>
              <a:t> </a:t>
            </a:r>
            <a:r>
              <a:rPr lang="fr-FR" altLang="fr-FR" sz="2800" b="1"/>
              <a:t>point_final</a:t>
            </a: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nimBg="1"/>
      <p:bldP spid="491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gradFill rotWithShape="1">
            <a:gsLst>
              <a:gs pos="0">
                <a:srgbClr val="A5F9B3">
                  <a:alpha val="82999"/>
                </a:srgbClr>
              </a:gs>
              <a:gs pos="100000">
                <a:srgbClr val="FF00FF">
                  <a:alpha val="50998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50179" name="AutoShape 3"/>
          <p:cNvSpPr>
            <a:spLocks noChangeArrowheads="1"/>
          </p:cNvSpPr>
          <p:nvPr/>
        </p:nvSpPr>
        <p:spPr bwMode="auto">
          <a:xfrm>
            <a:off x="611188" y="765175"/>
            <a:ext cx="7848600" cy="5400675"/>
          </a:xfrm>
          <a:prstGeom prst="rightArrowCallout">
            <a:avLst>
              <a:gd name="adj1" fmla="val 25000"/>
              <a:gd name="adj2" fmla="val 25000"/>
              <a:gd name="adj3" fmla="val 24221"/>
              <a:gd name="adj4" fmla="val 6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400" b="1"/>
              <a:t>je_te_souhaite</a:t>
            </a:r>
            <a:r>
              <a:rPr lang="fr-FR" altLang="fr-FR" sz="2400"/>
              <a:t>, </a:t>
            </a:r>
            <a:r>
              <a:rPr lang="fr-FR" altLang="fr-FR" sz="2400" b="1"/>
              <a:t>extreme-chatteur</a:t>
            </a:r>
            <a:r>
              <a:rPr lang="fr-FR" altLang="fr-FR" sz="2400"/>
              <a:t> </a:t>
            </a:r>
          </a:p>
          <a:p>
            <a:pPr algn="ctr" eaLnBrk="1" hangingPunct="1"/>
            <a:r>
              <a:rPr lang="fr-FR" altLang="fr-FR" sz="2400" b="1"/>
              <a:t>DyChLeXcHiQuE</a:t>
            </a:r>
            <a:r>
              <a:rPr lang="fr-FR" altLang="fr-FR" sz="2400"/>
              <a:t>, toi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LaUverGnaTe</a:t>
            </a:r>
          </a:p>
          <a:p>
            <a:pPr algn="ctr" eaLnBrk="1" hangingPunct="1"/>
            <a:r>
              <a:rPr lang="fr-FR" altLang="fr-FR" sz="2400"/>
              <a:t> juste un peu </a:t>
            </a:r>
            <a:r>
              <a:rPr lang="fr-FR" altLang="fr-FR" sz="2400" b="1"/>
              <a:t>LouP__PhoQue</a:t>
            </a:r>
            <a:r>
              <a:rPr lang="fr-FR" altLang="fr-FR" sz="2400"/>
              <a:t>,</a:t>
            </a:r>
          </a:p>
          <a:p>
            <a:pPr algn="ctr" eaLnBrk="1" hangingPunct="1"/>
            <a:r>
              <a:rPr lang="fr-FR" altLang="fr-FR" sz="2400"/>
              <a:t> de rester en </a:t>
            </a:r>
            <a:r>
              <a:rPr lang="fr-FR" altLang="fr-FR" sz="2400" b="1"/>
              <a:t>eveil iciouailleurs</a:t>
            </a:r>
            <a:r>
              <a:rPr lang="fr-FR" altLang="fr-FR" sz="2400"/>
              <a:t>_.</a:t>
            </a:r>
          </a:p>
          <a:p>
            <a:pPr algn="ctr" eaLnBrk="1" hangingPunct="1"/>
            <a:r>
              <a:rPr lang="fr-FR" altLang="fr-FR" sz="2400"/>
              <a:t>               Fais </a:t>
            </a:r>
            <a:r>
              <a:rPr lang="fr-FR" altLang="fr-FR" sz="2400" b="1"/>
              <a:t>lescale</a:t>
            </a:r>
            <a:r>
              <a:rPr lang="fr-FR" altLang="fr-FR" sz="2400"/>
              <a:t> </a:t>
            </a:r>
            <a:r>
              <a:rPr lang="fr-FR" altLang="fr-FR" sz="2400" b="1"/>
              <a:t>fee-nomene</a:t>
            </a:r>
            <a:r>
              <a:rPr lang="fr-FR" altLang="fr-FR" sz="2400"/>
              <a:t> mais </a:t>
            </a:r>
            <a:r>
              <a:rPr lang="fr-FR" altLang="fr-FR" sz="2400" b="1"/>
              <a:t>Remember-</a:t>
            </a:r>
            <a:r>
              <a:rPr lang="fr-FR" altLang="fr-FR" sz="2400"/>
              <a:t>,</a:t>
            </a:r>
          </a:p>
          <a:p>
            <a:pPr algn="ctr" eaLnBrk="1" hangingPunct="1"/>
            <a:r>
              <a:rPr lang="fr-FR" altLang="fr-FR" sz="2400"/>
              <a:t> ce n’était </a:t>
            </a:r>
            <a:r>
              <a:rPr lang="fr-FR" altLang="fr-FR" sz="2400" b="1"/>
              <a:t>Que-moi</a:t>
            </a:r>
            <a:r>
              <a:rPr lang="fr-FR" altLang="fr-FR" sz="2400"/>
              <a:t>,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toujours_lui</a:t>
            </a:r>
            <a:r>
              <a:rPr lang="fr-FR" altLang="fr-FR" sz="2400"/>
              <a:t> (certains me diront)</a:t>
            </a:r>
          </a:p>
          <a:p>
            <a:pPr algn="ctr" eaLnBrk="1" hangingPunct="1"/>
            <a:r>
              <a:rPr lang="fr-FR" altLang="fr-FR" sz="2400"/>
              <a:t> je suis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En_vain</a:t>
            </a:r>
            <a:r>
              <a:rPr lang="fr-FR" altLang="fr-FR" sz="2400"/>
              <a:t> </a:t>
            </a:r>
            <a:r>
              <a:rPr lang="fr-FR" altLang="fr-FR" sz="2400" b="1"/>
              <a:t>infiniment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porte_disparu,</a:t>
            </a:r>
            <a:r>
              <a:rPr lang="fr-FR" altLang="fr-FR" sz="2400"/>
              <a:t> </a:t>
            </a:r>
          </a:p>
          <a:p>
            <a:pPr algn="ctr" eaLnBrk="1" hangingPunct="1"/>
            <a:r>
              <a:rPr lang="fr-FR" altLang="fr-FR" sz="2400" b="1"/>
              <a:t>une_anonyme</a:t>
            </a:r>
            <a:r>
              <a:rPr lang="fr-FR" altLang="fr-FR" sz="2400"/>
              <a:t> en fait.</a:t>
            </a: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nimBg="1"/>
      <p:bldP spid="5017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gradFill rotWithShape="1">
            <a:gsLst>
              <a:gs pos="0">
                <a:srgbClr val="A5F9B3">
                  <a:alpha val="82999"/>
                </a:srgbClr>
              </a:gs>
              <a:gs pos="100000">
                <a:srgbClr val="FF00FF">
                  <a:alpha val="50998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51203" name="AutoShape 3"/>
          <p:cNvSpPr>
            <a:spLocks noChangeArrowheads="1"/>
          </p:cNvSpPr>
          <p:nvPr/>
        </p:nvSpPr>
        <p:spPr bwMode="auto">
          <a:xfrm>
            <a:off x="611188" y="765175"/>
            <a:ext cx="7848600" cy="5400675"/>
          </a:xfrm>
          <a:prstGeom prst="rightArrowCallout">
            <a:avLst>
              <a:gd name="adj1" fmla="val 25000"/>
              <a:gd name="adj2" fmla="val 25000"/>
              <a:gd name="adj3" fmla="val 24221"/>
              <a:gd name="adj4" fmla="val 6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400" b="1" dirty="0" err="1"/>
              <a:t>Et_Voila</a:t>
            </a:r>
            <a:r>
              <a:rPr lang="fr-FR" altLang="fr-FR" sz="2400" dirty="0"/>
              <a:t> </a:t>
            </a:r>
            <a:r>
              <a:rPr lang="fr-FR" altLang="fr-FR" sz="2400" dirty="0" smtClean="0"/>
              <a:t>: et </a:t>
            </a:r>
            <a:r>
              <a:rPr lang="fr-FR" altLang="fr-FR" sz="2400" b="1" dirty="0"/>
              <a:t>SIJOSAIS</a:t>
            </a:r>
          </a:p>
          <a:p>
            <a:pPr algn="ctr" eaLnBrk="1" hangingPunct="1"/>
            <a:r>
              <a:rPr lang="fr-FR" altLang="fr-FR" sz="2400" dirty="0"/>
              <a:t> j’ai </a:t>
            </a:r>
            <a:r>
              <a:rPr lang="fr-FR" altLang="fr-FR" sz="2400" b="1" dirty="0" err="1"/>
              <a:t>Clefs_des_Coeurs</a:t>
            </a:r>
            <a:r>
              <a:rPr lang="fr-FR" altLang="fr-FR" sz="2400" b="1" dirty="0"/>
              <a:t>_</a:t>
            </a:r>
          </a:p>
          <a:p>
            <a:pPr algn="ctr" eaLnBrk="1" hangingPunct="1"/>
            <a:r>
              <a:rPr lang="fr-FR" altLang="fr-FR" sz="2400" dirty="0"/>
              <a:t> à </a:t>
            </a:r>
            <a:r>
              <a:rPr lang="fr-FR" altLang="fr-FR" sz="2400" b="1" dirty="0"/>
              <a:t>Lady-</a:t>
            </a:r>
            <a:r>
              <a:rPr lang="fr-FR" altLang="fr-FR" sz="2400" b="1" dirty="0" err="1"/>
              <a:t>Ference</a:t>
            </a:r>
            <a:r>
              <a:rPr lang="fr-FR" altLang="fr-FR" sz="2400" dirty="0"/>
              <a:t>,</a:t>
            </a:r>
          </a:p>
          <a:p>
            <a:pPr algn="ctr" eaLnBrk="1" hangingPunct="1"/>
            <a:r>
              <a:rPr lang="fr-FR" altLang="fr-FR" sz="2400" dirty="0"/>
              <a:t> </a:t>
            </a:r>
            <a:r>
              <a:rPr lang="fr-FR" altLang="fr-FR" sz="2400" b="1" dirty="0" err="1"/>
              <a:t>Gerard_Manjouy</a:t>
            </a:r>
            <a:r>
              <a:rPr lang="fr-FR" altLang="fr-FR" sz="2400" dirty="0"/>
              <a:t> </a:t>
            </a:r>
          </a:p>
          <a:p>
            <a:pPr algn="ctr" eaLnBrk="1" hangingPunct="1"/>
            <a:r>
              <a:rPr lang="fr-FR" altLang="fr-FR" sz="2400" dirty="0"/>
              <a:t>                 c’est mon </a:t>
            </a:r>
            <a:r>
              <a:rPr lang="fr-FR" altLang="fr-FR" sz="2400" b="1" dirty="0" err="1"/>
              <a:t>jardinsecret</a:t>
            </a:r>
            <a:r>
              <a:rPr lang="fr-FR" altLang="fr-FR" sz="2400" dirty="0"/>
              <a:t> : </a:t>
            </a:r>
            <a:r>
              <a:rPr lang="fr-FR" altLang="fr-FR" sz="2400" b="1" dirty="0"/>
              <a:t>N-avoue-jamais</a:t>
            </a:r>
          </a:p>
          <a:p>
            <a:pPr algn="ctr" eaLnBrk="1" hangingPunct="1"/>
            <a:r>
              <a:rPr lang="fr-FR" altLang="fr-FR" sz="2400" dirty="0"/>
              <a:t> avec ton </a:t>
            </a:r>
            <a:r>
              <a:rPr lang="fr-FR" altLang="fr-FR" sz="2400" b="1" dirty="0" err="1"/>
              <a:t>Insolence_Masculine</a:t>
            </a:r>
            <a:r>
              <a:rPr lang="fr-FR" altLang="fr-FR" sz="2400" dirty="0"/>
              <a:t>,</a:t>
            </a:r>
          </a:p>
          <a:p>
            <a:pPr algn="ctr" eaLnBrk="1" hangingPunct="1"/>
            <a:r>
              <a:rPr lang="fr-FR" altLang="fr-FR" sz="2400" dirty="0"/>
              <a:t> </a:t>
            </a:r>
            <a:r>
              <a:rPr lang="fr-FR" altLang="fr-FR" sz="2400" b="1" dirty="0" err="1"/>
              <a:t>votreavisurmafemme</a:t>
            </a:r>
            <a:r>
              <a:rPr lang="fr-FR" altLang="fr-FR" sz="2400" dirty="0"/>
              <a:t>, </a:t>
            </a:r>
          </a:p>
          <a:p>
            <a:pPr algn="ctr" eaLnBrk="1" hangingPunct="1"/>
            <a:r>
              <a:rPr lang="fr-FR" altLang="fr-FR" sz="2400" dirty="0"/>
              <a:t>elle a les </a:t>
            </a:r>
            <a:r>
              <a:rPr lang="fr-FR" altLang="fr-FR" sz="2400" b="1" dirty="0" err="1"/>
              <a:t>Clefs_des_Coeurs</a:t>
            </a:r>
            <a:r>
              <a:rPr lang="fr-FR" altLang="fr-FR" sz="2400" dirty="0"/>
              <a:t> :</a:t>
            </a:r>
          </a:p>
          <a:p>
            <a:pPr algn="ctr" eaLnBrk="1" hangingPunct="1"/>
            <a:r>
              <a:rPr lang="fr-FR" altLang="fr-FR" sz="2400" dirty="0"/>
              <a:t> </a:t>
            </a:r>
            <a:r>
              <a:rPr lang="fr-FR" altLang="fr-FR" sz="2400" b="1" dirty="0" err="1"/>
              <a:t>Revetrange</a:t>
            </a:r>
            <a:endParaRPr lang="fr-FR" altLang="fr-FR" sz="2400" b="1" dirty="0"/>
          </a:p>
          <a:p>
            <a:pPr algn="ctr" eaLnBrk="1" hangingPunct="1"/>
            <a:r>
              <a:rPr lang="fr-FR" altLang="fr-FR" sz="2400" dirty="0"/>
              <a:t> </a:t>
            </a:r>
            <a:r>
              <a:rPr lang="fr-FR" altLang="fr-FR" sz="2400" b="1" dirty="0" err="1"/>
              <a:t>Avant_que_l_ombre</a:t>
            </a:r>
            <a:r>
              <a:rPr lang="fr-FR" altLang="fr-FR" sz="2400" dirty="0"/>
              <a:t> </a:t>
            </a:r>
          </a:p>
          <a:p>
            <a:pPr algn="ctr" eaLnBrk="1" hangingPunct="1"/>
            <a:r>
              <a:rPr lang="fr-FR" altLang="fr-FR" sz="2400" dirty="0"/>
              <a:t>ne casse mon </a:t>
            </a:r>
            <a:r>
              <a:rPr lang="fr-FR" altLang="fr-FR" sz="2400" b="1" dirty="0" err="1"/>
              <a:t>ChateauDeCartes</a:t>
            </a:r>
            <a:r>
              <a:rPr lang="fr-FR" altLang="fr-FR" sz="2400" dirty="0"/>
              <a:t>.</a:t>
            </a:r>
            <a:r>
              <a:rPr lang="fr-FR" altLang="fr-FR" dirty="0"/>
              <a:t> </a:t>
            </a: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animBg="1"/>
      <p:bldP spid="5120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gradFill rotWithShape="1">
            <a:gsLst>
              <a:gs pos="0">
                <a:srgbClr val="A5F9B3">
                  <a:alpha val="82999"/>
                </a:srgbClr>
              </a:gs>
              <a:gs pos="100000">
                <a:srgbClr val="FF00FF">
                  <a:alpha val="50998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52227" name="AutoShape 3"/>
          <p:cNvSpPr>
            <a:spLocks noChangeArrowheads="1"/>
          </p:cNvSpPr>
          <p:nvPr/>
        </p:nvSpPr>
        <p:spPr bwMode="auto">
          <a:xfrm>
            <a:off x="611188" y="765175"/>
            <a:ext cx="7848600" cy="5400675"/>
          </a:xfrm>
          <a:prstGeom prst="rightArrowCallout">
            <a:avLst>
              <a:gd name="adj1" fmla="val 25000"/>
              <a:gd name="adj2" fmla="val 25000"/>
              <a:gd name="adj3" fmla="val 24221"/>
              <a:gd name="adj4" fmla="val 6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400"/>
              <a:t>J’en ai </a:t>
            </a:r>
            <a:r>
              <a:rPr lang="fr-FR" altLang="fr-FR" sz="2400" b="1"/>
              <a:t>Ascella</a:t>
            </a:r>
            <a:r>
              <a:rPr lang="fr-FR" altLang="fr-FR" sz="2400"/>
              <a:t>,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elle_ecoute</a:t>
            </a:r>
            <a:r>
              <a:rPr lang="fr-FR" altLang="fr-FR" sz="2400"/>
              <a:t> </a:t>
            </a:r>
            <a:r>
              <a:rPr lang="fr-FR" altLang="fr-FR" sz="2400" b="1"/>
              <a:t>eperdument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Le-voleur-de-reves</a:t>
            </a:r>
            <a:r>
              <a:rPr lang="fr-FR" altLang="fr-FR" sz="2400"/>
              <a:t>, </a:t>
            </a:r>
          </a:p>
          <a:p>
            <a:pPr algn="ctr" eaLnBrk="1" hangingPunct="1"/>
            <a:r>
              <a:rPr lang="fr-FR" altLang="fr-FR" sz="2400" b="1"/>
              <a:t>En_Vacances</a:t>
            </a:r>
            <a:r>
              <a:rPr lang="fr-FR" altLang="fr-FR" sz="2400"/>
              <a:t> ,</a:t>
            </a:r>
          </a:p>
          <a:p>
            <a:pPr algn="ctr" eaLnBrk="1" hangingPunct="1"/>
            <a:r>
              <a:rPr lang="fr-FR" altLang="fr-FR" sz="2400"/>
              <a:t>m’a </a:t>
            </a:r>
            <a:r>
              <a:rPr lang="fr-FR" altLang="fr-FR" sz="2400" b="1"/>
              <a:t>certifie-conforme</a:t>
            </a:r>
            <a:r>
              <a:rPr lang="fr-FR" altLang="fr-FR" sz="2400"/>
              <a:t> </a:t>
            </a:r>
          </a:p>
          <a:p>
            <a:pPr algn="ctr" eaLnBrk="1" hangingPunct="1"/>
            <a:r>
              <a:rPr lang="fr-FR" altLang="fr-FR" sz="2400"/>
              <a:t>                         que je n’étais que </a:t>
            </a:r>
            <a:r>
              <a:rPr lang="fr-FR" altLang="fr-FR" sz="2400" b="1"/>
              <a:t>L-ombre-d-une-Ame</a:t>
            </a:r>
            <a:r>
              <a:rPr lang="fr-FR" altLang="fr-FR" sz="2400"/>
              <a:t>,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Passageerre, </a:t>
            </a:r>
          </a:p>
          <a:p>
            <a:pPr algn="ctr" eaLnBrk="1" hangingPunct="1"/>
            <a:r>
              <a:rPr lang="fr-FR" altLang="fr-FR" sz="2400"/>
              <a:t>mais</a:t>
            </a:r>
            <a:r>
              <a:rPr lang="fr-FR" altLang="fr-FR" sz="2400" b="1"/>
              <a:t> </a:t>
            </a:r>
            <a:r>
              <a:rPr lang="fr-FR" altLang="fr-FR" sz="2400"/>
              <a:t>sans</a:t>
            </a:r>
            <a:r>
              <a:rPr lang="fr-FR" altLang="fr-FR" sz="2400" b="1"/>
              <a:t> Porte_Derobee</a:t>
            </a:r>
            <a:r>
              <a:rPr lang="fr-FR" altLang="fr-FR" sz="2400"/>
              <a:t>, </a:t>
            </a:r>
          </a:p>
          <a:p>
            <a:pPr algn="ctr" eaLnBrk="1" hangingPunct="1"/>
            <a:r>
              <a:rPr lang="fr-FR" altLang="fr-FR" sz="2400"/>
              <a:t>donc </a:t>
            </a:r>
            <a:r>
              <a:rPr lang="fr-FR" altLang="fr-FR" sz="2400" b="1"/>
              <a:t>aattention-fragile</a:t>
            </a:r>
            <a:r>
              <a:rPr lang="fr-FR" altLang="fr-FR" sz="2400"/>
              <a:t> </a:t>
            </a:r>
          </a:p>
          <a:p>
            <a:pPr algn="ctr" eaLnBrk="1" hangingPunct="1"/>
            <a:r>
              <a:rPr lang="fr-FR" altLang="fr-FR" sz="2400"/>
              <a:t>aux </a:t>
            </a:r>
            <a:r>
              <a:rPr lang="fr-FR" altLang="fr-FR" sz="2400" b="1"/>
              <a:t>Antalgique </a:t>
            </a:r>
          </a:p>
          <a:p>
            <a:pPr algn="ctr" eaLnBrk="1" hangingPunct="1"/>
            <a:r>
              <a:rPr lang="fr-FR" altLang="fr-FR" sz="2400"/>
              <a:t>et à la </a:t>
            </a:r>
            <a:r>
              <a:rPr lang="fr-FR" altLang="fr-FR" sz="2400" b="1"/>
              <a:t>CaNiCuLe</a:t>
            </a:r>
            <a:r>
              <a:rPr lang="fr-FR" altLang="fr-FR" sz="2400"/>
              <a:t> </a:t>
            </a: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 animBg="1"/>
      <p:bldP spid="522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gradFill rotWithShape="1">
            <a:gsLst>
              <a:gs pos="0">
                <a:srgbClr val="A5F9B3">
                  <a:alpha val="82999"/>
                </a:srgbClr>
              </a:gs>
              <a:gs pos="100000">
                <a:srgbClr val="FF00FF">
                  <a:alpha val="50998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53251" name="AutoShape 3"/>
          <p:cNvSpPr>
            <a:spLocks noChangeArrowheads="1"/>
          </p:cNvSpPr>
          <p:nvPr/>
        </p:nvSpPr>
        <p:spPr bwMode="auto">
          <a:xfrm>
            <a:off x="611188" y="765175"/>
            <a:ext cx="7848600" cy="5400675"/>
          </a:xfrm>
          <a:prstGeom prst="rightArrowCallout">
            <a:avLst>
              <a:gd name="adj1" fmla="val 25000"/>
              <a:gd name="adj2" fmla="val 25000"/>
              <a:gd name="adj3" fmla="val 24221"/>
              <a:gd name="adj4" fmla="val 6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2400" b="1"/>
              <a:t>il_etait_une_fois</a:t>
            </a:r>
            <a:r>
              <a:rPr lang="fr-FR" altLang="fr-FR" sz="2400"/>
              <a:t>…</a:t>
            </a:r>
          </a:p>
          <a:p>
            <a:pPr algn="ctr" eaLnBrk="1" hangingPunct="1"/>
            <a:r>
              <a:rPr lang="fr-FR" altLang="fr-FR" sz="2400"/>
              <a:t>toujours </a:t>
            </a:r>
            <a:r>
              <a:rPr lang="fr-FR" altLang="fr-FR" sz="2400" b="1"/>
              <a:t>reserve</a:t>
            </a:r>
            <a:r>
              <a:rPr lang="fr-FR" altLang="fr-FR" sz="2400"/>
              <a:t> … </a:t>
            </a:r>
          </a:p>
          <a:p>
            <a:pPr algn="ctr" eaLnBrk="1" hangingPunct="1"/>
            <a:r>
              <a:rPr lang="fr-FR" altLang="fr-FR" sz="2400" b="1"/>
              <a:t>passionnelle</a:t>
            </a:r>
            <a:r>
              <a:rPr lang="fr-FR" altLang="fr-FR" sz="2400"/>
              <a:t>… </a:t>
            </a:r>
          </a:p>
          <a:p>
            <a:pPr algn="ctr" eaLnBrk="1" hangingPunct="1"/>
            <a:r>
              <a:rPr lang="fr-FR" altLang="fr-FR" sz="2400" b="1"/>
              <a:t>dom</a:t>
            </a:r>
            <a:r>
              <a:rPr lang="fr-FR" altLang="fr-FR" sz="2400"/>
              <a:t>__ </a:t>
            </a:r>
            <a:r>
              <a:rPr lang="fr-FR" altLang="fr-FR" sz="2400" b="1"/>
              <a:t>Teela</a:t>
            </a:r>
            <a:r>
              <a:rPr lang="fr-FR" altLang="fr-FR" sz="2400"/>
              <a:t> ? </a:t>
            </a:r>
          </a:p>
          <a:p>
            <a:pPr algn="ctr" eaLnBrk="1" hangingPunct="1"/>
            <a:r>
              <a:rPr lang="fr-FR" altLang="fr-FR" sz="2400"/>
              <a:t>suis </a:t>
            </a:r>
            <a:r>
              <a:rPr lang="fr-FR" altLang="fr-FR" sz="2400" b="1"/>
              <a:t>polaa,</a:t>
            </a:r>
            <a:r>
              <a:rPr lang="fr-FR" altLang="fr-FR" sz="2400"/>
              <a:t> </a:t>
            </a:r>
          </a:p>
          <a:p>
            <a:pPr algn="ctr" eaLnBrk="1" hangingPunct="1"/>
            <a:r>
              <a:rPr lang="fr-FR" altLang="fr-FR" sz="2400" b="1"/>
              <a:t>Taomie</a:t>
            </a:r>
            <a:r>
              <a:rPr lang="fr-FR" altLang="fr-FR" sz="2400"/>
              <a:t> de me prévenir,</a:t>
            </a:r>
          </a:p>
          <a:p>
            <a:pPr algn="ctr" eaLnBrk="1" hangingPunct="1"/>
            <a:r>
              <a:rPr lang="fr-FR" altLang="fr-FR" sz="2400"/>
              <a:t> </a:t>
            </a:r>
            <a:r>
              <a:rPr lang="fr-FR" altLang="fr-FR" sz="2400" b="1"/>
              <a:t>que_du_blabla</a:t>
            </a:r>
          </a:p>
          <a:p>
            <a:pPr algn="ctr" eaLnBrk="1" hangingPunct="1"/>
            <a:endParaRPr lang="fr-FR" altLang="fr-FR" sz="2400" b="1"/>
          </a:p>
          <a:p>
            <a:pPr algn="ctr" eaLnBrk="1" hangingPunct="1"/>
            <a:endParaRPr lang="fr-FR" altLang="fr-FR" sz="2400" b="1"/>
          </a:p>
          <a:p>
            <a:pPr algn="ctr" eaLnBrk="1" hangingPunct="1"/>
            <a:endParaRPr lang="fr-FR" altLang="fr-FR" sz="2400" b="1"/>
          </a:p>
          <a:p>
            <a:pPr algn="ctr" eaLnBrk="1" hangingPunct="1"/>
            <a:r>
              <a:rPr lang="fr-FR" altLang="fr-FR" sz="2400" b="1"/>
              <a:t>_3pointsdesuspension</a:t>
            </a:r>
            <a:r>
              <a:rPr lang="fr-FR" altLang="fr-FR"/>
              <a:t> </a:t>
            </a:r>
          </a:p>
        </p:txBody>
      </p:sp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 animBg="1"/>
      <p:bldP spid="5325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gradFill rotWithShape="1">
            <a:gsLst>
              <a:gs pos="0">
                <a:srgbClr val="A5F9B3">
                  <a:alpha val="82999"/>
                </a:srgbClr>
              </a:gs>
              <a:gs pos="100000">
                <a:srgbClr val="FF00FF">
                  <a:alpha val="50998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45059" name="AutoShape 3"/>
          <p:cNvSpPr>
            <a:spLocks noChangeArrowheads="1"/>
          </p:cNvSpPr>
          <p:nvPr/>
        </p:nvSpPr>
        <p:spPr bwMode="auto">
          <a:xfrm>
            <a:off x="611188" y="908050"/>
            <a:ext cx="7848600" cy="5400675"/>
          </a:xfrm>
          <a:prstGeom prst="rightArrowCallout">
            <a:avLst>
              <a:gd name="adj1" fmla="val 25000"/>
              <a:gd name="adj2" fmla="val 25000"/>
              <a:gd name="adj3" fmla="val 24221"/>
              <a:gd name="adj4" fmla="val 6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fr-FR" altLang="fr-FR"/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4067175" y="3429000"/>
            <a:ext cx="36734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FR" altLang="fr-FR" sz="3200"/>
              <a:t>c’est finiiiiiiiiiiiii   </a:t>
            </a:r>
            <a:endParaRPr lang="en-US" altLang="fr-FR" sz="3200">
              <a:cs typeface="Arial" panose="020B0604020202020204" pitchFamily="34" charset="0"/>
            </a:endParaRPr>
          </a:p>
        </p:txBody>
      </p:sp>
      <p:pic>
        <p:nvPicPr>
          <p:cNvPr id="45061" name="Picture 5" descr="dom 0zoir 05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708275"/>
            <a:ext cx="1549400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17" presetID="1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animBg="1"/>
      <p:bldP spid="45059" grpId="0" animBg="1"/>
      <p:bldP spid="450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250825" y="260350"/>
            <a:ext cx="8713788" cy="6337300"/>
          </a:xfrm>
          <a:prstGeom prst="rect">
            <a:avLst/>
          </a:prstGeom>
          <a:gradFill rotWithShape="1">
            <a:gsLst>
              <a:gs pos="0">
                <a:srgbClr val="A5F9B3">
                  <a:alpha val="82999"/>
                </a:srgbClr>
              </a:gs>
              <a:gs pos="100000">
                <a:srgbClr val="FF00FF">
                  <a:alpha val="50998"/>
                </a:srgbClr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sp>
        <p:nvSpPr>
          <p:cNvPr id="54276" name="AutoShape 4"/>
          <p:cNvSpPr>
            <a:spLocks noChangeArrowheads="1"/>
          </p:cNvSpPr>
          <p:nvPr/>
        </p:nvSpPr>
        <p:spPr bwMode="auto">
          <a:xfrm rot="2150678">
            <a:off x="-541338" y="765175"/>
            <a:ext cx="10296526" cy="5400675"/>
          </a:xfrm>
          <a:custGeom>
            <a:avLst/>
            <a:gdLst>
              <a:gd name="T0" fmla="*/ 10296526 w 21600"/>
              <a:gd name="T1" fmla="*/ 2700338 h 21600"/>
              <a:gd name="T2" fmla="*/ 5148263 w 21600"/>
              <a:gd name="T3" fmla="*/ 5400675 h 21600"/>
              <a:gd name="T4" fmla="*/ 0 w 21600"/>
              <a:gd name="T5" fmla="*/ 2700338 h 21600"/>
              <a:gd name="T6" fmla="*/ 5148263 w 21600"/>
              <a:gd name="T7" fmla="*/ 0 h 216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160 w 21600"/>
              <a:gd name="T13" fmla="*/ 8640 h 21600"/>
              <a:gd name="T14" fmla="*/ 19440 w 21600"/>
              <a:gd name="T15" fmla="*/ 1296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4320"/>
                </a:lnTo>
                <a:lnTo>
                  <a:pt x="8640" y="4320"/>
                </a:lnTo>
                <a:lnTo>
                  <a:pt x="8640" y="8640"/>
                </a:lnTo>
                <a:lnTo>
                  <a:pt x="4320" y="8640"/>
                </a:lnTo>
                <a:lnTo>
                  <a:pt x="4320" y="6480"/>
                </a:lnTo>
                <a:lnTo>
                  <a:pt x="0" y="10800"/>
                </a:lnTo>
                <a:lnTo>
                  <a:pt x="4320" y="15120"/>
                </a:lnTo>
                <a:lnTo>
                  <a:pt x="4320" y="12960"/>
                </a:lnTo>
                <a:lnTo>
                  <a:pt x="8640" y="12960"/>
                </a:lnTo>
                <a:lnTo>
                  <a:pt x="8640" y="17280"/>
                </a:lnTo>
                <a:lnTo>
                  <a:pt x="6480" y="17280"/>
                </a:lnTo>
                <a:lnTo>
                  <a:pt x="10800" y="21600"/>
                </a:lnTo>
                <a:lnTo>
                  <a:pt x="15120" y="17280"/>
                </a:lnTo>
                <a:lnTo>
                  <a:pt x="12960" y="17280"/>
                </a:lnTo>
                <a:lnTo>
                  <a:pt x="12960" y="12960"/>
                </a:lnTo>
                <a:lnTo>
                  <a:pt x="17280" y="12960"/>
                </a:lnTo>
                <a:lnTo>
                  <a:pt x="17280" y="15120"/>
                </a:lnTo>
                <a:lnTo>
                  <a:pt x="21600" y="10800"/>
                </a:lnTo>
                <a:lnTo>
                  <a:pt x="17280" y="6480"/>
                </a:lnTo>
                <a:lnTo>
                  <a:pt x="17280" y="8640"/>
                </a:lnTo>
                <a:lnTo>
                  <a:pt x="12960" y="8640"/>
                </a:lnTo>
                <a:lnTo>
                  <a:pt x="12960" y="4320"/>
                </a:lnTo>
                <a:lnTo>
                  <a:pt x="15120" y="4320"/>
                </a:lnTo>
                <a:lnTo>
                  <a:pt x="10800" y="0"/>
                </a:lnTo>
                <a:close/>
              </a:path>
            </a:pathLst>
          </a:cu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3851275" y="2565400"/>
            <a:ext cx="1800225" cy="161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FR" altLang="fr-FR" sz="2800" dirty="0"/>
              <a:t>à bientôt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fr-FR" sz="2800" b="1" dirty="0"/>
              <a:t>©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altLang="fr-FR" sz="2000" b="1" dirty="0" err="1"/>
              <a:t>dom</a:t>
            </a:r>
            <a:r>
              <a:rPr lang="en-US" altLang="fr-FR" sz="2000" b="1" dirty="0"/>
              <a:t>__</a:t>
            </a:r>
            <a:endParaRPr lang="fr-FR" altLang="fr-FR" sz="20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093296"/>
            <a:ext cx="751810" cy="26681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073" y="5962181"/>
            <a:ext cx="531448" cy="529043"/>
          </a:xfrm>
          <a:prstGeom prst="rect">
            <a:avLst/>
          </a:prstGeom>
        </p:spPr>
      </p:pic>
    </p:spTree>
  </p:cSld>
  <p:clrMapOvr>
    <a:masterClrMapping/>
  </p:clrMapOvr>
  <p:transition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6" grpId="0" animBg="1"/>
      <p:bldP spid="54277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245</Words>
  <Application>Microsoft Office PowerPoint</Application>
  <PresentationFormat>Affichage à l'écran (4:3)</PresentationFormat>
  <Paragraphs>93</Paragraphs>
  <Slides>11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4" baseType="lpstr">
      <vt:lpstr>Arial</vt:lpstr>
      <vt:lpstr>Calibri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ttshd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Pat-tout-simplement</dc:creator>
  <cp:lastModifiedBy>Dominique dom51_</cp:lastModifiedBy>
  <cp:revision>20</cp:revision>
  <dcterms:created xsi:type="dcterms:W3CDTF">2005-01-09T21:11:15Z</dcterms:created>
  <dcterms:modified xsi:type="dcterms:W3CDTF">2020-12-07T09:24:42Z</dcterms:modified>
</cp:coreProperties>
</file>