
<file path=[Content_Types].xml><?xml version="1.0" encoding="utf-8"?>
<Types xmlns="http://schemas.openxmlformats.org/package/2006/content-types">
  <Default Extension="mp3" ContentType="audio/mpe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6858000" cy="12192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>
      <p:cViewPr varScale="1">
        <p:scale>
          <a:sx n="59" d="100"/>
          <a:sy n="59" d="100"/>
        </p:scale>
        <p:origin x="211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4C391-0B7B-4E57-A8A0-0C9D31D9A18E}" type="datetimeFigureOut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9FDA8-2619-4244-8CD9-B51D2E58A3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47079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4C391-0B7B-4E57-A8A0-0C9D31D9A18E}" type="datetimeFigureOut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9FDA8-2619-4244-8CD9-B51D2E58A3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38583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4C391-0B7B-4E57-A8A0-0C9D31D9A18E}" type="datetimeFigureOut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9FDA8-2619-4244-8CD9-B51D2E58A3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8927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4C391-0B7B-4E57-A8A0-0C9D31D9A18E}" type="datetimeFigureOut">
              <a:rPr lang="fr-FR" smtClean="0"/>
              <a:t>27/11/2020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9FDA8-2619-4244-8CD9-B51D2E58A3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17864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4C391-0B7B-4E57-A8A0-0C9D31D9A18E}" type="datetimeFigureOut">
              <a:rPr lang="fr-FR" smtClean="0"/>
              <a:t>27/11/2020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9FDA8-2619-4244-8CD9-B51D2E58A3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21754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4C391-0B7B-4E57-A8A0-0C9D31D9A18E}" type="datetimeFigureOut">
              <a:rPr lang="fr-FR" smtClean="0"/>
              <a:t>27/11/2020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9FDA8-2619-4244-8CD9-B51D2E58A3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35285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4C391-0B7B-4E57-A8A0-0C9D31D9A18E}" type="datetimeFigureOut">
              <a:rPr lang="fr-FR" smtClean="0"/>
              <a:t>27/11/2020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9FDA8-2619-4244-8CD9-B51D2E58A3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6938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4C391-0B7B-4E57-A8A0-0C9D31D9A18E}" type="datetimeFigureOut">
              <a:rPr lang="fr-FR" smtClean="0"/>
              <a:t>27/11/2020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9FDA8-2619-4244-8CD9-B51D2E58A3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1408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4C391-0B7B-4E57-A8A0-0C9D31D9A18E}" type="datetimeFigureOut">
              <a:rPr lang="fr-FR" smtClean="0"/>
              <a:t>27/11/2020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9FDA8-2619-4244-8CD9-B51D2E58A3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8804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4C391-0B7B-4E57-A8A0-0C9D31D9A18E}" type="datetimeFigureOut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9FDA8-2619-4244-8CD9-B51D2E58A3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2298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4C391-0B7B-4E57-A8A0-0C9D31D9A18E}" type="datetimeFigureOut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29FDA8-2619-4244-8CD9-B51D2E58A3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41019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54C391-0B7B-4E57-A8A0-0C9D31D9A18E}" type="datetimeFigureOut">
              <a:rPr lang="fr-FR" smtClean="0"/>
              <a:t>27/11/2020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29FDA8-2619-4244-8CD9-B51D2E58A3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4917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jpeg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733676" y="2600325"/>
            <a:ext cx="12325351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54863" y="2697406"/>
            <a:ext cx="5691558" cy="784830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fr-FR" sz="2800" b="1" dirty="0">
                <a:solidFill>
                  <a:srgbClr val="7030A0"/>
                </a:solidFill>
              </a:rPr>
              <a:t>Dans le </a:t>
            </a:r>
            <a:r>
              <a:rPr lang="fr-FR" sz="2800" b="1" dirty="0" err="1">
                <a:solidFill>
                  <a:srgbClr val="7030A0"/>
                </a:solidFill>
              </a:rPr>
              <a:t>conTEXte</a:t>
            </a:r>
            <a:r>
              <a:rPr lang="fr-FR" sz="2800" b="1" dirty="0">
                <a:solidFill>
                  <a:srgbClr val="7030A0"/>
                </a:solidFill>
              </a:rPr>
              <a:t> actuel </a:t>
            </a:r>
            <a:endParaRPr lang="fr-FR" sz="2800" b="1" dirty="0" smtClean="0">
              <a:solidFill>
                <a:srgbClr val="7030A0"/>
              </a:solidFill>
            </a:endParaRPr>
          </a:p>
          <a:p>
            <a:pPr algn="ctr"/>
            <a:r>
              <a:rPr lang="fr-FR" sz="2800" b="1" dirty="0" smtClean="0">
                <a:solidFill>
                  <a:srgbClr val="7030A0"/>
                </a:solidFill>
              </a:rPr>
              <a:t>et </a:t>
            </a:r>
            <a:r>
              <a:rPr lang="fr-FR" sz="2800" b="1" dirty="0">
                <a:solidFill>
                  <a:srgbClr val="7030A0"/>
                </a:solidFill>
              </a:rPr>
              <a:t>sous aucun </a:t>
            </a:r>
            <a:r>
              <a:rPr lang="fr-FR" sz="2800" b="1" dirty="0" err="1">
                <a:solidFill>
                  <a:srgbClr val="7030A0"/>
                </a:solidFill>
              </a:rPr>
              <a:t>préTEXte</a:t>
            </a:r>
            <a:r>
              <a:rPr lang="fr-FR" sz="2800" b="1" dirty="0" smtClean="0">
                <a:solidFill>
                  <a:srgbClr val="7030A0"/>
                </a:solidFill>
              </a:rPr>
              <a:t>,</a:t>
            </a:r>
          </a:p>
          <a:p>
            <a:pPr algn="ctr"/>
            <a:r>
              <a:rPr lang="fr-FR" sz="2800" b="1" dirty="0" smtClean="0">
                <a:solidFill>
                  <a:srgbClr val="7030A0"/>
                </a:solidFill>
              </a:rPr>
              <a:t> </a:t>
            </a:r>
            <a:r>
              <a:rPr lang="fr-FR" sz="2800" b="1" dirty="0">
                <a:solidFill>
                  <a:srgbClr val="7030A0"/>
                </a:solidFill>
              </a:rPr>
              <a:t>je ne lui écrirai  du </a:t>
            </a:r>
            <a:r>
              <a:rPr lang="fr-FR" sz="2800" b="1" dirty="0" err="1">
                <a:solidFill>
                  <a:srgbClr val="7030A0"/>
                </a:solidFill>
              </a:rPr>
              <a:t>TEXas</a:t>
            </a:r>
            <a:r>
              <a:rPr lang="fr-FR" sz="2800" b="1" dirty="0">
                <a:solidFill>
                  <a:srgbClr val="7030A0"/>
                </a:solidFill>
              </a:rPr>
              <a:t> </a:t>
            </a:r>
            <a:endParaRPr lang="fr-FR" sz="2800" b="1" dirty="0" smtClean="0">
              <a:solidFill>
                <a:srgbClr val="7030A0"/>
              </a:solidFill>
            </a:endParaRPr>
          </a:p>
          <a:p>
            <a:pPr algn="ctr"/>
            <a:r>
              <a:rPr lang="fr-FR" sz="2800" b="1" dirty="0" smtClean="0">
                <a:solidFill>
                  <a:srgbClr val="7030A0"/>
                </a:solidFill>
              </a:rPr>
              <a:t>sans </a:t>
            </a:r>
            <a:r>
              <a:rPr lang="fr-FR" sz="2800" b="1" dirty="0">
                <a:solidFill>
                  <a:srgbClr val="7030A0"/>
                </a:solidFill>
              </a:rPr>
              <a:t>autorisation </a:t>
            </a:r>
            <a:r>
              <a:rPr lang="fr-FR" sz="2800" b="1" dirty="0" smtClean="0">
                <a:solidFill>
                  <a:srgbClr val="7030A0"/>
                </a:solidFill>
              </a:rPr>
              <a:t>de </a:t>
            </a:r>
            <a:r>
              <a:rPr lang="fr-FR" sz="2800" b="1" dirty="0">
                <a:solidFill>
                  <a:srgbClr val="7030A0"/>
                </a:solidFill>
              </a:rPr>
              <a:t>ma </a:t>
            </a:r>
            <a:r>
              <a:rPr lang="fr-FR" sz="2800" b="1" dirty="0" err="1" smtClean="0">
                <a:solidFill>
                  <a:srgbClr val="7030A0"/>
                </a:solidFill>
              </a:rPr>
              <a:t>TEXane</a:t>
            </a:r>
            <a:endParaRPr lang="fr-FR" sz="2800" b="1" dirty="0" smtClean="0">
              <a:solidFill>
                <a:srgbClr val="7030A0"/>
              </a:solidFill>
            </a:endParaRPr>
          </a:p>
          <a:p>
            <a:pPr algn="ctr"/>
            <a:r>
              <a:rPr lang="fr-FR" sz="2800" b="1" dirty="0" smtClean="0">
                <a:solidFill>
                  <a:srgbClr val="7030A0"/>
                </a:solidFill>
              </a:rPr>
              <a:t>naturellement </a:t>
            </a:r>
            <a:r>
              <a:rPr lang="fr-FR" sz="2800" b="1" dirty="0">
                <a:solidFill>
                  <a:srgbClr val="7030A0"/>
                </a:solidFill>
              </a:rPr>
              <a:t>et ce </a:t>
            </a:r>
            <a:endParaRPr lang="fr-FR" sz="2800" b="1" dirty="0" smtClean="0">
              <a:solidFill>
                <a:srgbClr val="7030A0"/>
              </a:solidFill>
            </a:endParaRPr>
          </a:p>
          <a:p>
            <a:pPr algn="ctr"/>
            <a:r>
              <a:rPr lang="fr-FR" sz="2800" b="1" dirty="0" smtClean="0">
                <a:solidFill>
                  <a:srgbClr val="7030A0"/>
                </a:solidFill>
              </a:rPr>
              <a:t> </a:t>
            </a:r>
            <a:r>
              <a:rPr lang="fr-FR" sz="2800" b="1" dirty="0" err="1">
                <a:solidFill>
                  <a:srgbClr val="7030A0"/>
                </a:solidFill>
              </a:rPr>
              <a:t>TEXtuellement</a:t>
            </a:r>
            <a:r>
              <a:rPr lang="fr-FR" sz="2800" b="1" dirty="0">
                <a:solidFill>
                  <a:srgbClr val="7030A0"/>
                </a:solidFill>
              </a:rPr>
              <a:t> par </a:t>
            </a:r>
            <a:r>
              <a:rPr lang="fr-FR" sz="2800" b="1" dirty="0" err="1">
                <a:solidFill>
                  <a:srgbClr val="7030A0"/>
                </a:solidFill>
              </a:rPr>
              <a:t>TEXto</a:t>
            </a:r>
            <a:r>
              <a:rPr lang="fr-FR" sz="2800" b="1" dirty="0" smtClean="0">
                <a:solidFill>
                  <a:srgbClr val="7030A0"/>
                </a:solidFill>
              </a:rPr>
              <a:t>.</a:t>
            </a:r>
          </a:p>
          <a:p>
            <a:pPr algn="ctr"/>
            <a:endParaRPr lang="fr-FR" sz="2800" b="1" dirty="0" smtClean="0">
              <a:solidFill>
                <a:srgbClr val="7030A0"/>
              </a:solidFill>
            </a:endParaRPr>
          </a:p>
          <a:p>
            <a:pPr algn="ctr"/>
            <a:r>
              <a:rPr lang="fr-FR" sz="2800" b="1" dirty="0" smtClean="0">
                <a:solidFill>
                  <a:srgbClr val="7030A0"/>
                </a:solidFill>
              </a:rPr>
              <a:t> </a:t>
            </a:r>
            <a:r>
              <a:rPr lang="fr-FR" sz="2800" b="1" dirty="0">
                <a:solidFill>
                  <a:srgbClr val="7030A0"/>
                </a:solidFill>
              </a:rPr>
              <a:t>Aucun accès au lien </a:t>
            </a:r>
            <a:r>
              <a:rPr lang="fr-FR" sz="2800" b="1" dirty="0" err="1">
                <a:solidFill>
                  <a:srgbClr val="7030A0"/>
                </a:solidFill>
              </a:rPr>
              <a:t>hyperTEXte</a:t>
            </a:r>
            <a:r>
              <a:rPr lang="fr-FR" sz="2800" b="1" dirty="0">
                <a:solidFill>
                  <a:srgbClr val="7030A0"/>
                </a:solidFill>
              </a:rPr>
              <a:t>.</a:t>
            </a:r>
          </a:p>
          <a:p>
            <a:pPr algn="ctr"/>
            <a:endParaRPr lang="fr-FR" sz="2800" b="1" dirty="0" smtClean="0">
              <a:solidFill>
                <a:srgbClr val="7030A0"/>
              </a:solidFill>
            </a:endParaRPr>
          </a:p>
          <a:p>
            <a:pPr algn="ctr"/>
            <a:r>
              <a:rPr lang="fr-FR" sz="2800" b="1" dirty="0" smtClean="0">
                <a:solidFill>
                  <a:srgbClr val="7030A0"/>
                </a:solidFill>
              </a:rPr>
              <a:t>En </a:t>
            </a:r>
            <a:r>
              <a:rPr lang="fr-FR" sz="2800" b="1" dirty="0">
                <a:solidFill>
                  <a:srgbClr val="7030A0"/>
                </a:solidFill>
              </a:rPr>
              <a:t>cas de fuite de </a:t>
            </a:r>
            <a:r>
              <a:rPr lang="fr-FR" sz="2800" b="1" dirty="0" err="1">
                <a:solidFill>
                  <a:srgbClr val="7030A0"/>
                </a:solidFill>
              </a:rPr>
              <a:t>TEXture</a:t>
            </a:r>
            <a:r>
              <a:rPr lang="fr-FR" sz="2800" b="1" dirty="0">
                <a:solidFill>
                  <a:srgbClr val="7030A0"/>
                </a:solidFill>
              </a:rPr>
              <a:t> du </a:t>
            </a:r>
            <a:r>
              <a:rPr lang="fr-FR" sz="2800" b="1" dirty="0" err="1">
                <a:solidFill>
                  <a:srgbClr val="7030A0"/>
                </a:solidFill>
              </a:rPr>
              <a:t>TEXtile</a:t>
            </a:r>
            <a:r>
              <a:rPr lang="fr-FR" sz="2800" b="1" dirty="0">
                <a:solidFill>
                  <a:srgbClr val="7030A0"/>
                </a:solidFill>
              </a:rPr>
              <a:t> </a:t>
            </a:r>
            <a:endParaRPr lang="fr-FR" sz="2800" b="1" dirty="0" smtClean="0">
              <a:solidFill>
                <a:srgbClr val="7030A0"/>
              </a:solidFill>
            </a:endParaRPr>
          </a:p>
          <a:p>
            <a:pPr algn="ctr"/>
            <a:r>
              <a:rPr lang="fr-FR" sz="2800" b="1" dirty="0" smtClean="0">
                <a:solidFill>
                  <a:srgbClr val="7030A0"/>
                </a:solidFill>
              </a:rPr>
              <a:t> </a:t>
            </a:r>
            <a:r>
              <a:rPr lang="fr-FR" sz="2800" b="1" dirty="0">
                <a:solidFill>
                  <a:srgbClr val="7030A0"/>
                </a:solidFill>
              </a:rPr>
              <a:t>en fil de </a:t>
            </a:r>
            <a:r>
              <a:rPr lang="fr-FR" sz="2800" b="1" dirty="0" err="1" smtClean="0">
                <a:solidFill>
                  <a:srgbClr val="7030A0"/>
                </a:solidFill>
              </a:rPr>
              <a:t>lasTEX</a:t>
            </a:r>
            <a:r>
              <a:rPr lang="fr-FR" sz="2800" b="1" dirty="0" smtClean="0">
                <a:solidFill>
                  <a:srgbClr val="7030A0"/>
                </a:solidFill>
              </a:rPr>
              <a:t>, pour </a:t>
            </a:r>
            <a:r>
              <a:rPr lang="fr-FR" sz="2800" b="1" dirty="0">
                <a:solidFill>
                  <a:srgbClr val="7030A0"/>
                </a:solidFill>
              </a:rPr>
              <a:t>ce </a:t>
            </a:r>
            <a:r>
              <a:rPr lang="fr-FR" sz="2800" b="1" dirty="0" smtClean="0">
                <a:solidFill>
                  <a:srgbClr val="7030A0"/>
                </a:solidFill>
              </a:rPr>
              <a:t>conduit</a:t>
            </a:r>
          </a:p>
          <a:p>
            <a:pPr algn="ctr"/>
            <a:r>
              <a:rPr lang="fr-FR" sz="2800" b="1" dirty="0" smtClean="0">
                <a:solidFill>
                  <a:srgbClr val="7030A0"/>
                </a:solidFill>
              </a:rPr>
              <a:t> </a:t>
            </a:r>
            <a:r>
              <a:rPr lang="fr-FR" sz="2800" b="1" dirty="0">
                <a:solidFill>
                  <a:srgbClr val="7030A0"/>
                </a:solidFill>
              </a:rPr>
              <a:t>il y aura </a:t>
            </a:r>
            <a:r>
              <a:rPr lang="fr-FR" sz="2800" b="1" dirty="0" err="1">
                <a:solidFill>
                  <a:srgbClr val="7030A0"/>
                </a:solidFill>
              </a:rPr>
              <a:t>vorTEX</a:t>
            </a:r>
            <a:r>
              <a:rPr lang="fr-FR" sz="2800" b="1" dirty="0">
                <a:solidFill>
                  <a:srgbClr val="7030A0"/>
                </a:solidFill>
              </a:rPr>
              <a:t> assuré</a:t>
            </a:r>
            <a:r>
              <a:rPr lang="fr-FR" sz="2800" b="1" dirty="0" smtClean="0">
                <a:solidFill>
                  <a:srgbClr val="7030A0"/>
                </a:solidFill>
              </a:rPr>
              <a:t>.</a:t>
            </a:r>
          </a:p>
          <a:p>
            <a:pPr algn="ctr"/>
            <a:endParaRPr lang="fr-FR" sz="2800" b="1" dirty="0">
              <a:solidFill>
                <a:srgbClr val="7030A0"/>
              </a:solidFill>
            </a:endParaRPr>
          </a:p>
          <a:p>
            <a:pPr algn="ctr"/>
            <a:r>
              <a:rPr lang="fr-FR" sz="2800" b="1" dirty="0">
                <a:solidFill>
                  <a:srgbClr val="7030A0"/>
                </a:solidFill>
              </a:rPr>
              <a:t>On le trouve déjà en masque </a:t>
            </a:r>
            <a:r>
              <a:rPr lang="fr-FR" sz="2800" b="1" dirty="0" err="1" smtClean="0">
                <a:solidFill>
                  <a:srgbClr val="7030A0"/>
                </a:solidFill>
              </a:rPr>
              <a:t>laTEX</a:t>
            </a:r>
            <a:endParaRPr lang="fr-FR" sz="2800" b="1" dirty="0" smtClean="0">
              <a:solidFill>
                <a:srgbClr val="7030A0"/>
              </a:solidFill>
            </a:endParaRPr>
          </a:p>
          <a:p>
            <a:pPr algn="ctr"/>
            <a:r>
              <a:rPr lang="fr-FR" sz="2800" b="1" dirty="0" smtClean="0">
                <a:solidFill>
                  <a:srgbClr val="7030A0"/>
                </a:solidFill>
              </a:rPr>
              <a:t> </a:t>
            </a:r>
            <a:r>
              <a:rPr lang="fr-FR" sz="2800" b="1" dirty="0">
                <a:solidFill>
                  <a:srgbClr val="7030A0"/>
                </a:solidFill>
              </a:rPr>
              <a:t>sur les sites de déguisement</a:t>
            </a:r>
            <a:r>
              <a:rPr lang="fr-FR" sz="2800" b="1" dirty="0" smtClean="0">
                <a:solidFill>
                  <a:srgbClr val="7030A0"/>
                </a:solidFill>
              </a:rPr>
              <a:t>.</a:t>
            </a:r>
          </a:p>
          <a:p>
            <a:pPr algn="ctr"/>
            <a:endParaRPr lang="fr-FR" sz="2800" b="1" dirty="0">
              <a:solidFill>
                <a:srgbClr val="7030A0"/>
              </a:solidFill>
            </a:endParaRPr>
          </a:p>
          <a:p>
            <a:pPr algn="ctr"/>
            <a:r>
              <a:rPr lang="fr-FR" sz="2800" b="1" dirty="0">
                <a:solidFill>
                  <a:srgbClr val="7030A0"/>
                </a:solidFill>
              </a:rPr>
              <a:t>Quelle </a:t>
            </a:r>
            <a:r>
              <a:rPr lang="fr-FR" sz="2800" b="1" dirty="0" err="1">
                <a:solidFill>
                  <a:srgbClr val="7030A0"/>
                </a:solidFill>
              </a:rPr>
              <a:t>conTEXture</a:t>
            </a:r>
            <a:r>
              <a:rPr lang="fr-FR" sz="2800" b="1" dirty="0">
                <a:solidFill>
                  <a:srgbClr val="7030A0"/>
                </a:solidFill>
              </a:rPr>
              <a:t> pour </a:t>
            </a:r>
            <a:r>
              <a:rPr lang="fr-FR" sz="2800" b="1" dirty="0" smtClean="0">
                <a:solidFill>
                  <a:srgbClr val="7030A0"/>
                </a:solidFill>
              </a:rPr>
              <a:t>placer</a:t>
            </a:r>
          </a:p>
          <a:p>
            <a:pPr algn="ctr"/>
            <a:r>
              <a:rPr lang="fr-FR" sz="2800" b="1" dirty="0" smtClean="0">
                <a:solidFill>
                  <a:srgbClr val="7030A0"/>
                </a:solidFill>
              </a:rPr>
              <a:t> </a:t>
            </a:r>
            <a:r>
              <a:rPr lang="fr-FR" sz="2800" b="1" dirty="0">
                <a:solidFill>
                  <a:srgbClr val="7030A0"/>
                </a:solidFill>
              </a:rPr>
              <a:t>si peu de mots.</a:t>
            </a:r>
          </a:p>
        </p:txBody>
      </p:sp>
      <p:sp>
        <p:nvSpPr>
          <p:cNvPr id="6" name="Rectangle 5"/>
          <p:cNvSpPr/>
          <p:nvPr/>
        </p:nvSpPr>
        <p:spPr>
          <a:xfrm>
            <a:off x="1961706" y="1269164"/>
            <a:ext cx="293458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fr-FR" sz="3200" b="1" dirty="0">
                <a:solidFill>
                  <a:srgbClr val="7030A0"/>
                </a:solidFill>
              </a:rPr>
              <a:t>Ce cher </a:t>
            </a:r>
            <a:r>
              <a:rPr lang="fr-FR" sz="3200" b="1" dirty="0" smtClean="0">
                <a:solidFill>
                  <a:srgbClr val="7030A0"/>
                </a:solidFill>
              </a:rPr>
              <a:t>CASTEX.</a:t>
            </a:r>
            <a:endParaRPr lang="fr-FR" sz="3200" b="1" dirty="0">
              <a:solidFill>
                <a:srgbClr val="7030A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1926" y="11141057"/>
            <a:ext cx="807585" cy="803931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59" y="11171713"/>
            <a:ext cx="788131" cy="763442"/>
          </a:xfrm>
          <a:prstGeom prst="rect">
            <a:avLst/>
          </a:prstGeom>
        </p:spPr>
      </p:pic>
      <p:pic>
        <p:nvPicPr>
          <p:cNvPr id="3" name="Le joueur de pipeau dHugues Aufray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051368" y="1138917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8058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478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6" presetClass="entr" presetSubtype="21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6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5" grpId="0"/>
      <p:bldP spid="6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</TotalTime>
  <Words>88</Words>
  <Application>Microsoft Office PowerPoint</Application>
  <PresentationFormat>Grand écran</PresentationFormat>
  <Paragraphs>19</Paragraphs>
  <Slides>1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Dominique dom51_</dc:creator>
  <cp:lastModifiedBy>Dominique dom51_</cp:lastModifiedBy>
  <cp:revision>4</cp:revision>
  <dcterms:created xsi:type="dcterms:W3CDTF">2020-11-27T16:34:05Z</dcterms:created>
  <dcterms:modified xsi:type="dcterms:W3CDTF">2020-11-27T16:58:21Z</dcterms:modified>
</cp:coreProperties>
</file>