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0433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4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98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601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45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1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76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554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806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F626ED2-A8CD-4EAC-AE6D-ACDD7392DFEA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5C84BD0-F079-4645-B566-C4DED7C3B54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45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rofexpress.com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Prof express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Prof Express est le N°1 du soutien scolaire en ligne, il permet à vos enfants d’avoir une réponse à leurs questions et une aide à leurs devoirs en direct.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979" t="25904" r="67359" b="59065"/>
          <a:stretch/>
        </p:blipFill>
        <p:spPr>
          <a:xfrm>
            <a:off x="1133341" y="1107585"/>
            <a:ext cx="2884867" cy="10165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593" y="759655"/>
            <a:ext cx="2499067" cy="18004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4964" y="5831200"/>
            <a:ext cx="3374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 CHEMIN DE LA </a:t>
            </a:r>
            <a:r>
              <a:rPr lang="fr-FR" dirty="0" smtClean="0"/>
              <a:t>JUSTICE</a:t>
            </a:r>
          </a:p>
          <a:p>
            <a:r>
              <a:rPr lang="fr-FR" dirty="0" smtClean="0"/>
              <a:t>Les Aiglons appartement 111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88000 E</a:t>
            </a:r>
            <a:r>
              <a:rPr lang="fr-FR" dirty="0" smtClean="0"/>
              <a:t>pinal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7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quel matériel a besoin l’élève dans la classe virtuelle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0541" y="2865549"/>
            <a:ext cx="9601200" cy="26981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 smtClean="0"/>
              <a:t>Vous pouvez utiliser:</a:t>
            </a:r>
          </a:p>
          <a:p>
            <a:pPr marL="0" indent="0" algn="just">
              <a:buNone/>
            </a:pPr>
            <a:r>
              <a:rPr lang="fr-FR" dirty="0" smtClean="0"/>
              <a:t>- un micro-casque pour pouvoir communiquer avec l’enseignant dans les meilleures conditions </a:t>
            </a:r>
          </a:p>
          <a:p>
            <a:pPr marL="0" indent="0" algn="just">
              <a:buNone/>
            </a:pPr>
            <a:r>
              <a:rPr lang="fr-FR" dirty="0" smtClean="0"/>
              <a:t>- une paire d’enceintes </a:t>
            </a:r>
          </a:p>
          <a:p>
            <a:pPr marL="0" indent="0" algn="just">
              <a:buNone/>
            </a:pPr>
            <a:r>
              <a:rPr lang="fr-FR" dirty="0" smtClean="0"/>
              <a:t>- un micro </a:t>
            </a:r>
          </a:p>
          <a:p>
            <a:pPr marL="0" indent="0" algn="just">
              <a:buNone/>
            </a:pPr>
            <a:r>
              <a:rPr lang="fr-FR" dirty="0" smtClean="0"/>
              <a:t>- une webcam (l’élève n’a aucune obligation de l’activer s’il ne souhaite pas s’en servir), etc..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42681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20 CHEMIN DE LA JUSTICE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Les Aiglons appartement 111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88000 Epinal</a:t>
            </a:r>
          </a:p>
        </p:txBody>
      </p:sp>
    </p:spTree>
    <p:extLst>
      <p:ext uri="{BB962C8B-B14F-4D97-AF65-F5344CB8AC3E}">
        <p14:creationId xmlns:p14="http://schemas.microsoft.com/office/powerpoint/2010/main" val="25823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232" y="4980512"/>
            <a:ext cx="2006698" cy="1516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problème ?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6000" dirty="0" smtClean="0"/>
          </a:p>
          <a:p>
            <a:pPr marL="0" indent="0" algn="ctr">
              <a:buNone/>
            </a:pPr>
            <a:r>
              <a:rPr lang="fr-FR" sz="6000" dirty="0" smtClean="0"/>
              <a:t>Contactez le 02.49.62.20.20</a:t>
            </a:r>
            <a:endParaRPr lang="fr-FR" sz="6000" dirty="0"/>
          </a:p>
        </p:txBody>
      </p:sp>
      <p:sp>
        <p:nvSpPr>
          <p:cNvPr id="5" name="Rectangle 4"/>
          <p:cNvSpPr/>
          <p:nvPr/>
        </p:nvSpPr>
        <p:spPr>
          <a:xfrm>
            <a:off x="768439" y="59817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20 CHEMIN DE LA JUSTICE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Les Aiglons appartement 111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88000 Epinal</a:t>
            </a:r>
          </a:p>
        </p:txBody>
      </p:sp>
    </p:spTree>
    <p:extLst>
      <p:ext uri="{BB962C8B-B14F-4D97-AF65-F5344CB8AC3E}">
        <p14:creationId xmlns:p14="http://schemas.microsoft.com/office/powerpoint/2010/main" val="27429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Combien ça coûte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5357" y="1428750"/>
            <a:ext cx="10844949" cy="40440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700" b="1" dirty="0" smtClean="0">
                <a:solidFill>
                  <a:schemeClr val="bg1"/>
                </a:solidFill>
              </a:rPr>
              <a:t>0</a:t>
            </a:r>
            <a:r>
              <a:rPr lang="fr-FR" sz="8800" b="1" dirty="0" smtClean="0">
                <a:solidFill>
                  <a:schemeClr val="bg1"/>
                </a:solidFill>
              </a:rPr>
              <a:t>,</a:t>
            </a:r>
            <a:r>
              <a:rPr lang="fr-FR" sz="28700" b="1" dirty="0" smtClean="0">
                <a:solidFill>
                  <a:schemeClr val="bg1"/>
                </a:solidFill>
              </a:rPr>
              <a:t>00 </a:t>
            </a:r>
            <a:r>
              <a:rPr lang="fr-FR" sz="16600" b="1" dirty="0" smtClean="0">
                <a:solidFill>
                  <a:schemeClr val="bg1"/>
                </a:solidFill>
              </a:rPr>
              <a:t>€</a:t>
            </a:r>
            <a:endParaRPr lang="fr-FR" sz="96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15357" y="5846415"/>
            <a:ext cx="917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Abonnement Prof Express inclus dans votre adhésion FCPE 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7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Comment se connecter ?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Aller sur le liens : </a:t>
            </a:r>
            <a:r>
              <a:rPr lang="fr-FR" dirty="0">
                <a:hlinkClick r:id="rId2"/>
              </a:rPr>
              <a:t>https://www.profexpress.com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 smtClean="0"/>
              <a:t>Puis cliquez sur :</a:t>
            </a:r>
          </a:p>
          <a:p>
            <a:endParaRPr lang="fr-FR" dirty="0"/>
          </a:p>
          <a:p>
            <a:r>
              <a:rPr lang="fr-FR" dirty="0" smtClean="0"/>
              <a:t>Ou sur :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4330" t="23624" r="35670" b="9304"/>
          <a:stretch/>
        </p:blipFill>
        <p:spPr>
          <a:xfrm>
            <a:off x="7086600" y="1411309"/>
            <a:ext cx="3657600" cy="44560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76901" t="20137" r="10739" b="67211"/>
          <a:stretch/>
        </p:blipFill>
        <p:spPr>
          <a:xfrm>
            <a:off x="2427239" y="3537624"/>
            <a:ext cx="1506828" cy="824248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037078" y="453981"/>
            <a:ext cx="5734211" cy="6114244"/>
          </a:xfrm>
        </p:spPr>
        <p:txBody>
          <a:bodyPr/>
          <a:lstStyle/>
          <a:p>
            <a:r>
              <a:rPr lang="fr-FR" dirty="0" smtClean="0"/>
              <a:t>En suite connectez vous grâce à vos identifiants.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l="65810" t="20080" r="23204" b="67520"/>
          <a:stretch/>
        </p:blipFill>
        <p:spPr>
          <a:xfrm>
            <a:off x="2427239" y="4625236"/>
            <a:ext cx="1506828" cy="8500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9701" y="5907540"/>
            <a:ext cx="3901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 CHEMIN DE LA </a:t>
            </a:r>
            <a:r>
              <a:rPr lang="fr-FR" dirty="0" smtClean="0"/>
              <a:t>JUSTICE</a:t>
            </a:r>
          </a:p>
          <a:p>
            <a:r>
              <a:rPr lang="fr-FR" dirty="0" smtClean="0"/>
              <a:t>Les Aiglons appartement 111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88000 </a:t>
            </a:r>
            <a:r>
              <a:rPr lang="fr-FR" dirty="0" smtClean="0"/>
              <a:t>Epinal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42840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64028" y="312313"/>
            <a:ext cx="8454980" cy="138769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fois connecter veuillez cliquer sur une des propositions ci-dessous :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00" t="42613" r="11030" b="7761"/>
          <a:stretch/>
        </p:blipFill>
        <p:spPr>
          <a:xfrm>
            <a:off x="1043687" y="1741521"/>
            <a:ext cx="5369993" cy="18572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10458" t="36425" r="12641" b="13786"/>
          <a:stretch/>
        </p:blipFill>
        <p:spPr>
          <a:xfrm>
            <a:off x="6684135" y="1741521"/>
            <a:ext cx="5198772" cy="18924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11409" t="21958" r="12958" b="30507"/>
          <a:stretch/>
        </p:blipFill>
        <p:spPr>
          <a:xfrm>
            <a:off x="1043687" y="3968928"/>
            <a:ext cx="5100336" cy="18022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10728" t="32517" r="59643" b="17953"/>
          <a:stretch/>
        </p:blipFill>
        <p:spPr>
          <a:xfrm>
            <a:off x="6684135" y="3966549"/>
            <a:ext cx="1944710" cy="17874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7804" y="4586068"/>
            <a:ext cx="1766291" cy="1334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0683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20 CHEMIN DE LA JUSTICE</a:t>
            </a:r>
          </a:p>
          <a:p>
            <a:r>
              <a:rPr lang="fr-FR" dirty="0"/>
              <a:t>Les Aiglons appartement 111</a:t>
            </a:r>
            <a:br>
              <a:rPr lang="fr-FR" dirty="0"/>
            </a:br>
            <a:r>
              <a:rPr lang="fr-FR" dirty="0"/>
              <a:t>88000 Epinal</a:t>
            </a:r>
          </a:p>
        </p:txBody>
      </p:sp>
    </p:spTree>
    <p:extLst>
      <p:ext uri="{BB962C8B-B14F-4D97-AF65-F5344CB8AC3E}">
        <p14:creationId xmlns:p14="http://schemas.microsoft.com/office/powerpoint/2010/main" val="182890233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8501" y="365438"/>
            <a:ext cx="8371269" cy="161790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Après avoir sélectionné votre choix complétez le formulaire.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94" t="16362" r="13051" b="5964"/>
          <a:stretch/>
        </p:blipFill>
        <p:spPr>
          <a:xfrm>
            <a:off x="985234" y="1983346"/>
            <a:ext cx="6404141" cy="3657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3099" t="21770" r="39894" b="5706"/>
          <a:stretch/>
        </p:blipFill>
        <p:spPr>
          <a:xfrm>
            <a:off x="7521261" y="1983346"/>
            <a:ext cx="4573001" cy="396669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637173" y="5293216"/>
            <a:ext cx="1133340" cy="862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6709893" y="5950039"/>
            <a:ext cx="927280" cy="695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868214" y="6156101"/>
            <a:ext cx="184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Vous pouvez en suite valider.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842456" y="6156101"/>
            <a:ext cx="1815922" cy="701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71848" y="59500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20 CHEMIN DE LA JUSTICE</a:t>
            </a:r>
          </a:p>
          <a:p>
            <a:r>
              <a:rPr lang="fr-FR" dirty="0"/>
              <a:t>Les Aiglons appartement 111</a:t>
            </a:r>
            <a:br>
              <a:rPr lang="fr-FR" dirty="0"/>
            </a:br>
            <a:r>
              <a:rPr lang="fr-FR" dirty="0"/>
              <a:t>88000 Epinal</a:t>
            </a:r>
          </a:p>
        </p:txBody>
      </p:sp>
    </p:spTree>
    <p:extLst>
      <p:ext uri="{BB962C8B-B14F-4D97-AF65-F5344CB8AC3E}">
        <p14:creationId xmlns:p14="http://schemas.microsoft.com/office/powerpoint/2010/main" val="8322718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aides proposées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Soutien </a:t>
            </a:r>
            <a:r>
              <a:rPr lang="fr-FR" dirty="0"/>
              <a:t>scolaire de 1 à 25 ans</a:t>
            </a:r>
          </a:p>
          <a:p>
            <a:r>
              <a:rPr lang="fr-FR" dirty="0" smtClean="0"/>
              <a:t>Documentaliste</a:t>
            </a:r>
            <a:endParaRPr lang="fr-FR" dirty="0"/>
          </a:p>
          <a:p>
            <a:r>
              <a:rPr lang="fr-FR" dirty="0" smtClean="0"/>
              <a:t>Ressources </a:t>
            </a:r>
            <a:r>
              <a:rPr lang="fr-FR" dirty="0"/>
              <a:t>pédagogiques</a:t>
            </a:r>
          </a:p>
          <a:p>
            <a:r>
              <a:rPr lang="fr-FR" dirty="0" smtClean="0"/>
              <a:t>Orientation</a:t>
            </a:r>
            <a:endParaRPr lang="fr-FR" dirty="0"/>
          </a:p>
          <a:p>
            <a:r>
              <a:rPr lang="fr-FR" dirty="0" smtClean="0"/>
              <a:t>Révision brevet et bac</a:t>
            </a:r>
            <a:endParaRPr lang="fr-FR" dirty="0"/>
          </a:p>
          <a:p>
            <a:r>
              <a:rPr lang="fr-FR" dirty="0" smtClean="0"/>
              <a:t>Réforme du bac</a:t>
            </a:r>
            <a:endParaRPr lang="fr-FR" dirty="0"/>
          </a:p>
          <a:p>
            <a:r>
              <a:rPr lang="fr-FR" dirty="0" err="1" smtClean="0"/>
              <a:t>Parcoursup</a:t>
            </a:r>
            <a:r>
              <a:rPr lang="fr-FR" dirty="0" smtClean="0"/>
              <a:t>, …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269" y="4518366"/>
            <a:ext cx="1936359" cy="14633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60" y="59325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20 CHEMIN DE LA JUSTICE</a:t>
            </a:r>
          </a:p>
          <a:p>
            <a:r>
              <a:rPr lang="fr-FR" dirty="0"/>
              <a:t>Les Aiglons appartement 111</a:t>
            </a:r>
            <a:br>
              <a:rPr lang="fr-FR" dirty="0"/>
            </a:br>
            <a:r>
              <a:rPr lang="fr-FR" dirty="0"/>
              <a:t>88000 Epinal</a:t>
            </a:r>
          </a:p>
        </p:txBody>
      </p:sp>
    </p:spTree>
    <p:extLst>
      <p:ext uri="{BB962C8B-B14F-4D97-AF65-F5344CB8AC3E}">
        <p14:creationId xmlns:p14="http://schemas.microsoft.com/office/powerpoint/2010/main" val="33286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matières proposées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1673" y="5606225"/>
            <a:ext cx="11011437" cy="973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Il </a:t>
            </a:r>
            <a:r>
              <a:rPr lang="fr-FR" dirty="0"/>
              <a:t>est également possible de s’exercer avec des dictées, faire des recherches encyclopédiques ou de synonymes.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8556" t="25152" r="10951" b="8900"/>
          <a:stretch/>
        </p:blipFill>
        <p:spPr>
          <a:xfrm>
            <a:off x="2034861" y="1638399"/>
            <a:ext cx="8358390" cy="38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48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quel moment de la journée puis-je demander de l’aide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7966" y="2968581"/>
            <a:ext cx="9601200" cy="1925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-N’importe quand .</a:t>
            </a:r>
          </a:p>
          <a:p>
            <a:pPr marL="0" indent="0" algn="just">
              <a:buNone/>
            </a:pPr>
            <a:r>
              <a:rPr lang="fr-FR" dirty="0" smtClean="0"/>
              <a:t>Une </a:t>
            </a:r>
            <a:r>
              <a:rPr lang="fr-FR" dirty="0"/>
              <a:t>fois la demande validée par l’élève, </a:t>
            </a:r>
            <a:r>
              <a:rPr lang="fr-FR" dirty="0" smtClean="0"/>
              <a:t>un </a:t>
            </a:r>
            <a:r>
              <a:rPr lang="fr-FR" dirty="0"/>
              <a:t>aiguilleur </a:t>
            </a:r>
            <a:r>
              <a:rPr lang="fr-FR" dirty="0" smtClean="0"/>
              <a:t>préparateur la vérifie et la transmet à un enseignant.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286" y="4725799"/>
            <a:ext cx="1947880" cy="14720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925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20 CHEMIN DE LA JUSTICE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Les Aiglons appartement 111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88000 Epinal</a:t>
            </a:r>
          </a:p>
        </p:txBody>
      </p:sp>
    </p:spTree>
    <p:extLst>
      <p:ext uri="{BB962C8B-B14F-4D97-AF65-F5344CB8AC3E}">
        <p14:creationId xmlns:p14="http://schemas.microsoft.com/office/powerpoint/2010/main" val="5904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l’élève est recontacté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0845" y="2440546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Entre 17h00 et 20h00, l’enseignant appelle l’élève par téléphone. </a:t>
            </a:r>
          </a:p>
          <a:p>
            <a:pPr>
              <a:buFontTx/>
              <a:buChar char="-"/>
            </a:pPr>
            <a:r>
              <a:rPr lang="fr-FR" dirty="0" smtClean="0"/>
              <a:t>Soit il répond en direct</a:t>
            </a:r>
          </a:p>
          <a:p>
            <a:pPr>
              <a:buFontTx/>
              <a:buChar char="-"/>
            </a:pPr>
            <a:r>
              <a:rPr lang="fr-FR" dirty="0"/>
              <a:t>S</a:t>
            </a:r>
            <a:r>
              <a:rPr lang="fr-FR" dirty="0" smtClean="0"/>
              <a:t>oit il l’invite à </a:t>
            </a:r>
            <a:r>
              <a:rPr lang="fr-FR" dirty="0"/>
              <a:t>cliquer sur un lien dans le chat pour aller en classe </a:t>
            </a:r>
            <a:r>
              <a:rPr lang="fr-FR" dirty="0" smtClean="0"/>
              <a:t>virtuelle.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 </a:t>
            </a:r>
            <a:r>
              <a:rPr lang="fr-FR" dirty="0"/>
              <a:t>A</a:t>
            </a:r>
            <a:r>
              <a:rPr lang="fr-FR" dirty="0" smtClean="0"/>
              <a:t>ide </a:t>
            </a:r>
            <a:r>
              <a:rPr lang="fr-FR" dirty="0"/>
              <a:t>en </a:t>
            </a:r>
            <a:r>
              <a:rPr lang="fr-FR" dirty="0" smtClean="0"/>
              <a:t>direct proposée </a:t>
            </a:r>
            <a:r>
              <a:rPr lang="fr-FR" dirty="0"/>
              <a:t>avec un professeur du lundi au dimanche de 17h00 à 20h00 </a:t>
            </a:r>
            <a:r>
              <a:rPr lang="fr-FR" dirty="0" smtClean="0"/>
              <a:t>(sauf </a:t>
            </a:r>
            <a:r>
              <a:rPr lang="fr-FR" dirty="0"/>
              <a:t>le </a:t>
            </a:r>
            <a:r>
              <a:rPr lang="fr-FR" dirty="0" smtClean="0"/>
              <a:t>vendredi).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167" y="5044557"/>
            <a:ext cx="1932964" cy="1460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657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20 CHEMIN DE LA JUSTICE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Les Aiglons appartement 111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88000 Epinal</a:t>
            </a:r>
          </a:p>
        </p:txBody>
      </p:sp>
    </p:spTree>
    <p:extLst>
      <p:ext uri="{BB962C8B-B14F-4D97-AF65-F5344CB8AC3E}">
        <p14:creationId xmlns:p14="http://schemas.microsoft.com/office/powerpoint/2010/main" val="150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1753673" y="1703230"/>
            <a:ext cx="9601200" cy="352559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est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conseillé à l’élève de ne faire qu’une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seule demande d’aide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jour et par matière afin d’éviter que deux enseignants cherchent à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joindre l’élève au même moment.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93" y="4900185"/>
            <a:ext cx="1908224" cy="1442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2682" y="58805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20 CHEMIN DE LA JUSTICE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Les Aiglons appartement 111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88000 Epinal</a:t>
            </a:r>
          </a:p>
        </p:txBody>
      </p:sp>
    </p:spTree>
    <p:extLst>
      <p:ext uri="{BB962C8B-B14F-4D97-AF65-F5344CB8AC3E}">
        <p14:creationId xmlns:p14="http://schemas.microsoft.com/office/powerpoint/2010/main" val="32603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TM10001105[[fn=Rogner]]</Template>
  <TotalTime>159</TotalTime>
  <Words>424</Words>
  <Application>Microsoft Office PowerPoint</Application>
  <PresentationFormat>Grand écran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Prof express</vt:lpstr>
      <vt:lpstr>Comment se connecter ?</vt:lpstr>
      <vt:lpstr>Une fois connecter veuillez cliquer sur une des propositions ci-dessous :</vt:lpstr>
      <vt:lpstr>Après avoir sélectionné votre choix complétez le formulaire.</vt:lpstr>
      <vt:lpstr>Les aides proposées :</vt:lpstr>
      <vt:lpstr>Les matières proposées :</vt:lpstr>
      <vt:lpstr>A quel moment de la journée puis-je demander de l’aide ?</vt:lpstr>
      <vt:lpstr>Comment l’élève est recontacté ?</vt:lpstr>
      <vt:lpstr>Il est conseillé à l’élève de ne faire qu’une seule demande d’aide par jour et par matière afin d’éviter que deux enseignants cherchent à joindre l’élève au même moment. </vt:lpstr>
      <vt:lpstr>De quel matériel a besoin l’élève dans la classe virtuelle ?</vt:lpstr>
      <vt:lpstr>Un problème ?</vt:lpstr>
      <vt:lpstr>Combien ça coûte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 express</dc:title>
  <dc:creator>FCPE</dc:creator>
  <cp:lastModifiedBy>FCPE</cp:lastModifiedBy>
  <cp:revision>24</cp:revision>
  <dcterms:created xsi:type="dcterms:W3CDTF">2020-12-01T13:34:56Z</dcterms:created>
  <dcterms:modified xsi:type="dcterms:W3CDTF">2020-12-02T15:56:00Z</dcterms:modified>
</cp:coreProperties>
</file>