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129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136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s/slide119.xml" ContentType="application/vnd.openxmlformats-officedocument.presentationml.slide+xml"/>
  <Override PartName="/ppt/slides/slide139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126.xml" ContentType="application/vnd.openxmlformats-officedocument.presentationml.slide+xml"/>
  <Override PartName="/ppt/slides/slide128.xml" ContentType="application/vnd.openxmlformats-officedocument.presentationml.slide+xml"/>
  <Override PartName="/ppt/slides/slide137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38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3"/>
  </p:notesMasterIdLst>
  <p:sldIdLst>
    <p:sldId id="545" r:id="rId2"/>
    <p:sldId id="489" r:id="rId3"/>
    <p:sldId id="257" r:id="rId4"/>
    <p:sldId id="260" r:id="rId5"/>
    <p:sldId id="262" r:id="rId6"/>
    <p:sldId id="263" r:id="rId7"/>
    <p:sldId id="264" r:id="rId8"/>
    <p:sldId id="265" r:id="rId9"/>
    <p:sldId id="266" r:id="rId10"/>
    <p:sldId id="490" r:id="rId11"/>
    <p:sldId id="270" r:id="rId12"/>
    <p:sldId id="272" r:id="rId13"/>
    <p:sldId id="274" r:id="rId14"/>
    <p:sldId id="488" r:id="rId15"/>
    <p:sldId id="280" r:id="rId16"/>
    <p:sldId id="281" r:id="rId17"/>
    <p:sldId id="284" r:id="rId18"/>
    <p:sldId id="492" r:id="rId19"/>
    <p:sldId id="285" r:id="rId20"/>
    <p:sldId id="286" r:id="rId21"/>
    <p:sldId id="289" r:id="rId22"/>
    <p:sldId id="292" r:id="rId23"/>
    <p:sldId id="293" r:id="rId24"/>
    <p:sldId id="493" r:id="rId25"/>
    <p:sldId id="295" r:id="rId26"/>
    <p:sldId id="494" r:id="rId27"/>
    <p:sldId id="498" r:id="rId28"/>
    <p:sldId id="305" r:id="rId29"/>
    <p:sldId id="495" r:id="rId30"/>
    <p:sldId id="306" r:id="rId31"/>
    <p:sldId id="499" r:id="rId32"/>
    <p:sldId id="308" r:id="rId33"/>
    <p:sldId id="500" r:id="rId34"/>
    <p:sldId id="502" r:id="rId35"/>
    <p:sldId id="330" r:id="rId36"/>
    <p:sldId id="505" r:id="rId37"/>
    <p:sldId id="334" r:id="rId38"/>
    <p:sldId id="335" r:id="rId39"/>
    <p:sldId id="338" r:id="rId40"/>
    <p:sldId id="507" r:id="rId41"/>
    <p:sldId id="345" r:id="rId42"/>
    <p:sldId id="350" r:id="rId43"/>
    <p:sldId id="361" r:id="rId44"/>
    <p:sldId id="510" r:id="rId45"/>
    <p:sldId id="364" r:id="rId46"/>
    <p:sldId id="544" r:id="rId47"/>
    <p:sldId id="371" r:id="rId48"/>
    <p:sldId id="374" r:id="rId49"/>
    <p:sldId id="375" r:id="rId50"/>
    <p:sldId id="376" r:id="rId51"/>
    <p:sldId id="513" r:id="rId52"/>
    <p:sldId id="380" r:id="rId53"/>
    <p:sldId id="512" r:id="rId54"/>
    <p:sldId id="385" r:id="rId55"/>
    <p:sldId id="387" r:id="rId56"/>
    <p:sldId id="389" r:id="rId57"/>
    <p:sldId id="392" r:id="rId58"/>
    <p:sldId id="394" r:id="rId59"/>
    <p:sldId id="396" r:id="rId60"/>
    <p:sldId id="514" r:id="rId61"/>
    <p:sldId id="400" r:id="rId62"/>
    <p:sldId id="401" r:id="rId63"/>
    <p:sldId id="402" r:id="rId64"/>
    <p:sldId id="403" r:id="rId65"/>
    <p:sldId id="515" r:id="rId66"/>
    <p:sldId id="404" r:id="rId67"/>
    <p:sldId id="405" r:id="rId68"/>
    <p:sldId id="543" r:id="rId69"/>
    <p:sldId id="406" r:id="rId70"/>
    <p:sldId id="407" r:id="rId71"/>
    <p:sldId id="409" r:id="rId72"/>
    <p:sldId id="410" r:id="rId73"/>
    <p:sldId id="411" r:id="rId74"/>
    <p:sldId id="412" r:id="rId75"/>
    <p:sldId id="414" r:id="rId76"/>
    <p:sldId id="415" r:id="rId77"/>
    <p:sldId id="416" r:id="rId78"/>
    <p:sldId id="418" r:id="rId79"/>
    <p:sldId id="421" r:id="rId80"/>
    <p:sldId id="425" r:id="rId81"/>
    <p:sldId id="426" r:id="rId82"/>
    <p:sldId id="428" r:id="rId83"/>
    <p:sldId id="431" r:id="rId84"/>
    <p:sldId id="432" r:id="rId85"/>
    <p:sldId id="433" r:id="rId86"/>
    <p:sldId id="517" r:id="rId87"/>
    <p:sldId id="439" r:id="rId88"/>
    <p:sldId id="440" r:id="rId89"/>
    <p:sldId id="442" r:id="rId90"/>
    <p:sldId id="446" r:id="rId91"/>
    <p:sldId id="447" r:id="rId92"/>
    <p:sldId id="453" r:id="rId93"/>
    <p:sldId id="454" r:id="rId94"/>
    <p:sldId id="457" r:id="rId95"/>
    <p:sldId id="518" r:id="rId96"/>
    <p:sldId id="519" r:id="rId97"/>
    <p:sldId id="520" r:id="rId98"/>
    <p:sldId id="522" r:id="rId99"/>
    <p:sldId id="467" r:id="rId100"/>
    <p:sldId id="521" r:id="rId101"/>
    <p:sldId id="468" r:id="rId102"/>
    <p:sldId id="469" r:id="rId103"/>
    <p:sldId id="523" r:id="rId104"/>
    <p:sldId id="474" r:id="rId105"/>
    <p:sldId id="475" r:id="rId106"/>
    <p:sldId id="476" r:id="rId107"/>
    <p:sldId id="477" r:id="rId108"/>
    <p:sldId id="479" r:id="rId109"/>
    <p:sldId id="480" r:id="rId110"/>
    <p:sldId id="481" r:id="rId111"/>
    <p:sldId id="526" r:id="rId112"/>
    <p:sldId id="483" r:id="rId113"/>
    <p:sldId id="484" r:id="rId114"/>
    <p:sldId id="485" r:id="rId115"/>
    <p:sldId id="486" r:id="rId116"/>
    <p:sldId id="546" r:id="rId117"/>
    <p:sldId id="550" r:id="rId118"/>
    <p:sldId id="551" r:id="rId119"/>
    <p:sldId id="552" r:id="rId120"/>
    <p:sldId id="553" r:id="rId121"/>
    <p:sldId id="554" r:id="rId122"/>
    <p:sldId id="547" r:id="rId123"/>
    <p:sldId id="555" r:id="rId124"/>
    <p:sldId id="562" r:id="rId125"/>
    <p:sldId id="563" r:id="rId126"/>
    <p:sldId id="556" r:id="rId127"/>
    <p:sldId id="557" r:id="rId128"/>
    <p:sldId id="559" r:id="rId129"/>
    <p:sldId id="560" r:id="rId130"/>
    <p:sldId id="548" r:id="rId131"/>
    <p:sldId id="572" r:id="rId132"/>
    <p:sldId id="569" r:id="rId133"/>
    <p:sldId id="570" r:id="rId134"/>
    <p:sldId id="571" r:id="rId135"/>
    <p:sldId id="564" r:id="rId136"/>
    <p:sldId id="568" r:id="rId137"/>
    <p:sldId id="566" r:id="rId138"/>
    <p:sldId id="565" r:id="rId139"/>
    <p:sldId id="567" r:id="rId140"/>
    <p:sldId id="527" r:id="rId141"/>
    <p:sldId id="487" r:id="rId142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18" autoAdjust="0"/>
    <p:restoredTop sz="98403" autoAdjust="0"/>
  </p:normalViewPr>
  <p:slideViewPr>
    <p:cSldViewPr>
      <p:cViewPr varScale="1">
        <p:scale>
          <a:sx n="72" d="100"/>
          <a:sy n="72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7CB4-A630-4AFC-838B-89AA68D77121}" type="datetimeFigureOut">
              <a:rPr lang="fr-FR" smtClean="0"/>
              <a:pPr/>
              <a:t>15/06/2019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A375B8-DFAD-4623-A010-EE446C7501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375B8-DFAD-4623-A010-EE446C750146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2524C-399E-4FB0-B6FD-E86774C3BA69}" type="datetimeFigureOut">
              <a:rPr lang="fr-FR" smtClean="0"/>
              <a:pPr/>
              <a:t>15/06/2019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8746-1AE7-487A-9FFB-694D42650D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2524C-399E-4FB0-B6FD-E86774C3BA69}" type="datetimeFigureOut">
              <a:rPr lang="fr-FR" smtClean="0"/>
              <a:pPr/>
              <a:t>15/06/2019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8746-1AE7-487A-9FFB-694D42650D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2524C-399E-4FB0-B6FD-E86774C3BA69}" type="datetimeFigureOut">
              <a:rPr lang="fr-FR" smtClean="0"/>
              <a:pPr/>
              <a:t>15/06/2019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8746-1AE7-487A-9FFB-694D42650D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2524C-399E-4FB0-B6FD-E86774C3BA69}" type="datetimeFigureOut">
              <a:rPr lang="fr-FR" smtClean="0"/>
              <a:pPr/>
              <a:t>15/06/2019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8746-1AE7-487A-9FFB-694D42650D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2524C-399E-4FB0-B6FD-E86774C3BA69}" type="datetimeFigureOut">
              <a:rPr lang="fr-FR" smtClean="0"/>
              <a:pPr/>
              <a:t>15/06/2019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8746-1AE7-487A-9FFB-694D42650D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2524C-399E-4FB0-B6FD-E86774C3BA69}" type="datetimeFigureOut">
              <a:rPr lang="fr-FR" smtClean="0"/>
              <a:pPr/>
              <a:t>15/06/2019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8746-1AE7-487A-9FFB-694D42650D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2524C-399E-4FB0-B6FD-E86774C3BA69}" type="datetimeFigureOut">
              <a:rPr lang="fr-FR" smtClean="0"/>
              <a:pPr/>
              <a:t>15/06/2019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8746-1AE7-487A-9FFB-694D42650D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2524C-399E-4FB0-B6FD-E86774C3BA69}" type="datetimeFigureOut">
              <a:rPr lang="fr-FR" smtClean="0"/>
              <a:pPr/>
              <a:t>15/06/2019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8746-1AE7-487A-9FFB-694D42650D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2524C-399E-4FB0-B6FD-E86774C3BA69}" type="datetimeFigureOut">
              <a:rPr lang="fr-FR" smtClean="0"/>
              <a:pPr/>
              <a:t>15/06/2019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8746-1AE7-487A-9FFB-694D42650D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2524C-399E-4FB0-B6FD-E86774C3BA69}" type="datetimeFigureOut">
              <a:rPr lang="fr-FR" smtClean="0"/>
              <a:pPr/>
              <a:t>15/06/2019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8746-1AE7-487A-9FFB-694D42650D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2524C-399E-4FB0-B6FD-E86774C3BA69}" type="datetimeFigureOut">
              <a:rPr lang="fr-FR" smtClean="0"/>
              <a:pPr/>
              <a:t>15/06/2019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8746-1AE7-487A-9FFB-694D42650D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2524C-399E-4FB0-B6FD-E86774C3BA69}" type="datetimeFigureOut">
              <a:rPr lang="fr-FR" smtClean="0"/>
              <a:pPr/>
              <a:t>15/06/2019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F8746-1AE7-487A-9FFB-694D42650D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Users\Philippe\Desktop\Divers\Randonise\sarzeau\son\oiseau.wma" TargetMode="External"/><Relationship Id="rId1" Type="http://schemas.openxmlformats.org/officeDocument/2006/relationships/tags" Target="../tags/tag1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hyperlink" Target="../../Pictures/serzeau/Jean-Michel%20Caradec%20-%20Ma%20Bretagne%20quand%20elle%20pleut.mp3" TargetMode="Externa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Philippe\Desktop\Divers\Randonise\sarzeau\son\oiseau.wma" TargetMode="External"/><Relationship Id="rId4" Type="http://schemas.openxmlformats.org/officeDocument/2006/relationships/image" Target="../media/image83.pn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eg"/><Relationship Id="rId7" Type="http://schemas.openxmlformats.org/officeDocument/2006/relationships/image" Target="../media/image160.jpeg"/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9.jpeg"/><Relationship Id="rId5" Type="http://schemas.openxmlformats.org/officeDocument/2006/relationships/image" Target="../media/image158.jpeg"/><Relationship Id="rId4" Type="http://schemas.openxmlformats.org/officeDocument/2006/relationships/image" Target="../media/image157.jpeg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83768" y="2924944"/>
            <a:ext cx="466589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Nos </a:t>
            </a:r>
            <a:r>
              <a:rPr lang="fr-FR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randonises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4" name="Image 13" descr="la roch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877987">
            <a:off x="179512" y="3573016"/>
            <a:ext cx="2533650" cy="180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 14" descr="nosta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986446">
            <a:off x="3491880" y="4077072"/>
            <a:ext cx="2895600" cy="2002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Image 15" descr="PORT-MANECH-29-VILLAS-en-vue-aérienn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95751">
            <a:off x="6156176" y="3573016"/>
            <a:ext cx="2548880" cy="1796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Image 16" descr="st nolff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989064">
            <a:off x="6929094" y="118299"/>
            <a:ext cx="2048117" cy="16169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Image 18" descr="ete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2132856"/>
            <a:ext cx="1961322" cy="1400944"/>
          </a:xfrm>
          <a:prstGeom prst="rect">
            <a:avLst/>
          </a:prstGeom>
        </p:spPr>
      </p:pic>
      <p:pic>
        <p:nvPicPr>
          <p:cNvPr id="20" name="Image 19" descr="ile d arz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431258">
            <a:off x="589562" y="302514"/>
            <a:ext cx="2075261" cy="1519909"/>
          </a:xfrm>
          <a:prstGeom prst="rect">
            <a:avLst/>
          </a:prstGeom>
        </p:spPr>
      </p:pic>
      <p:pic>
        <p:nvPicPr>
          <p:cNvPr id="21" name="Image 20" descr="st anne d dauray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547664" y="980728"/>
            <a:ext cx="2240237" cy="1542678"/>
          </a:xfrm>
          <a:prstGeom prst="rect">
            <a:avLst/>
          </a:prstGeom>
        </p:spPr>
      </p:pic>
      <p:pic>
        <p:nvPicPr>
          <p:cNvPr id="22" name="Image 21" descr="st gildas de rhiuys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067944" y="188640"/>
            <a:ext cx="2466975" cy="1847850"/>
          </a:xfrm>
          <a:prstGeom prst="rect">
            <a:avLst/>
          </a:prstGeom>
        </p:spPr>
      </p:pic>
      <p:pic>
        <p:nvPicPr>
          <p:cNvPr id="23" name="Image 22" descr="st anne la palud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108466">
            <a:off x="3687734" y="1222509"/>
            <a:ext cx="2240787" cy="1600562"/>
          </a:xfrm>
          <a:prstGeom prst="rect">
            <a:avLst/>
          </a:prstGeom>
        </p:spPr>
      </p:pic>
      <p:pic>
        <p:nvPicPr>
          <p:cNvPr id="24" name="Image 23" descr="riec sur belon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1087483">
            <a:off x="6427974" y="1759275"/>
            <a:ext cx="2506398" cy="1747489"/>
          </a:xfrm>
          <a:prstGeom prst="rect">
            <a:avLst/>
          </a:prstGeom>
        </p:spPr>
      </p:pic>
      <p:pic>
        <p:nvPicPr>
          <p:cNvPr id="25" name="Image 24" descr="sarzeau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1401695">
            <a:off x="6319802" y="5048840"/>
            <a:ext cx="2341612" cy="1672580"/>
          </a:xfrm>
          <a:prstGeom prst="rect">
            <a:avLst/>
          </a:prstGeom>
        </p:spPr>
      </p:pic>
      <p:pic>
        <p:nvPicPr>
          <p:cNvPr id="26" name="Image 25" descr="penestin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20069433">
            <a:off x="2595488" y="4080965"/>
            <a:ext cx="1632504" cy="1222777"/>
          </a:xfrm>
          <a:prstGeom prst="rect">
            <a:avLst/>
          </a:prstGeom>
        </p:spPr>
      </p:pic>
      <p:pic>
        <p:nvPicPr>
          <p:cNvPr id="27" name="Image 26" descr="etel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207118">
            <a:off x="597881" y="5270294"/>
            <a:ext cx="2191392" cy="1565280"/>
          </a:xfrm>
          <a:prstGeom prst="rect">
            <a:avLst/>
          </a:prstGeom>
        </p:spPr>
      </p:pic>
      <p:pic>
        <p:nvPicPr>
          <p:cNvPr id="28" name="Image 27" descr="le bono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987824" y="5517232"/>
            <a:ext cx="2162944" cy="1544960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79512" y="116632"/>
            <a:ext cx="8784976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</a:rPr>
              <a:t>      Direction l'ile d'Arz  2004</a:t>
            </a:r>
          </a:p>
        </p:txBody>
      </p:sp>
      <p:pic>
        <p:nvPicPr>
          <p:cNvPr id="4" name="oiseau.wma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3851920" y="3717032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4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z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z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z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z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z2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z3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z3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187624" y="260648"/>
            <a:ext cx="74744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solidFill>
                  <a:schemeClr val="tx1">
                    <a:lumMod val="95000"/>
                  </a:schemeClr>
                </a:solidFill>
              </a:rPr>
              <a:t>Direction Saint Anne d'Auray 2004</a:t>
            </a: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04 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735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04 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79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04 1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139700"/>
            <a:ext cx="9144000" cy="65770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0" y="0"/>
            <a:ext cx="9144000" cy="6821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/>
          <p:cNvSpPr txBox="1"/>
          <p:nvPr/>
        </p:nvSpPr>
        <p:spPr>
          <a:xfrm>
            <a:off x="2123728" y="188640"/>
            <a:ext cx="55399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Saint Anne La Palud 2005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05 0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05 2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05 3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043608" y="260648"/>
            <a:ext cx="73105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/>
              <a:t>Direction St Gildas de Rhuys 2006</a:t>
            </a: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59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175" y="0"/>
            <a:ext cx="913765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P000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P0008_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P001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P001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06  (14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P001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-900608" y="-342000"/>
            <a:ext cx="10657184" cy="72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8172400" y="8037512"/>
            <a:ext cx="24751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Direction </a:t>
            </a:r>
            <a:r>
              <a:rPr lang="fr-FR" b="1" dirty="0" err="1" smtClean="0">
                <a:solidFill>
                  <a:schemeClr val="bg1"/>
                </a:solidFill>
              </a:rPr>
              <a:t>Kerfany</a:t>
            </a:r>
            <a:r>
              <a:rPr lang="fr-FR" b="1" dirty="0" smtClean="0">
                <a:solidFill>
                  <a:schemeClr val="bg1"/>
                </a:solidFill>
              </a:rPr>
              <a:t>  2007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339752" y="188640"/>
            <a:ext cx="53004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/>
              <a:t>La rivière du Belon 2007</a:t>
            </a:r>
            <a:endParaRPr lang="fr-FR" sz="4000" b="1" dirty="0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07  (29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8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07  (10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3059832" y="332656"/>
            <a:ext cx="2778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1 ère </a:t>
            </a:r>
            <a:r>
              <a:rPr lang="fr-FR" dirty="0" err="1" smtClean="0">
                <a:solidFill>
                  <a:schemeClr val="bg1"/>
                </a:solidFill>
              </a:rPr>
              <a:t>randonise</a:t>
            </a:r>
            <a:r>
              <a:rPr lang="fr-FR" dirty="0" smtClean="0">
                <a:solidFill>
                  <a:schemeClr val="bg1"/>
                </a:solidFill>
              </a:rPr>
              <a:t> de Nathalie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8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611560" y="476672"/>
            <a:ext cx="26093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1 ère </a:t>
            </a:r>
            <a:r>
              <a:rPr lang="fr-FR" sz="2000" dirty="0" err="1" smtClean="0">
                <a:solidFill>
                  <a:schemeClr val="bg1"/>
                </a:solidFill>
              </a:rPr>
              <a:t>randonise</a:t>
            </a:r>
            <a:r>
              <a:rPr lang="fr-FR" sz="2000" dirty="0" smtClean="0">
                <a:solidFill>
                  <a:schemeClr val="bg1"/>
                </a:solidFill>
              </a:rPr>
              <a:t> de </a:t>
            </a:r>
            <a:r>
              <a:rPr lang="fr-FR" sz="2000" dirty="0" err="1" smtClean="0">
                <a:solidFill>
                  <a:schemeClr val="bg1"/>
                </a:solidFill>
              </a:rPr>
              <a:t>Noa</a:t>
            </a:r>
            <a:endParaRPr lang="fr-FR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07  (18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836712"/>
            <a:ext cx="9144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8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483768" y="260648"/>
            <a:ext cx="43249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Direction Etel  2008</a:t>
            </a: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08 11 (5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07  (26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836712"/>
            <a:ext cx="9144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tel63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tel60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tel60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tel60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tel65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tel62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tel63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tel69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350520"/>
            <a:ext cx="9144000" cy="6156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051720" y="332656"/>
            <a:ext cx="52463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Direction </a:t>
            </a:r>
            <a:r>
              <a:rPr lang="fr-FR" sz="4000" b="1" dirty="0" err="1" smtClean="0">
                <a:solidFill>
                  <a:schemeClr val="bg1"/>
                </a:solidFill>
              </a:rPr>
              <a:t>Pénestin</a:t>
            </a:r>
            <a:r>
              <a:rPr lang="fr-FR" sz="4000" b="1" dirty="0" smtClean="0">
                <a:solidFill>
                  <a:schemeClr val="bg1"/>
                </a:solidFill>
              </a:rPr>
              <a:t> 2009</a:t>
            </a: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08 35 (10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542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1979712" y="5589240"/>
            <a:ext cx="3656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1 ère </a:t>
            </a:r>
            <a:r>
              <a:rPr lang="fr-FR" dirty="0" err="1" smtClean="0">
                <a:solidFill>
                  <a:schemeClr val="bg1"/>
                </a:solidFill>
              </a:rPr>
              <a:t>randonise</a:t>
            </a:r>
            <a:r>
              <a:rPr lang="fr-FR" dirty="0" smtClean="0">
                <a:solidFill>
                  <a:schemeClr val="bg1"/>
                </a:solidFill>
              </a:rPr>
              <a:t> de Solange et Patrick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539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540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540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541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1979712" y="116632"/>
            <a:ext cx="59774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solidFill>
                  <a:schemeClr val="tx1">
                    <a:lumMod val="95000"/>
                  </a:schemeClr>
                </a:solidFill>
              </a:rPr>
              <a:t>Direction le </a:t>
            </a:r>
            <a:r>
              <a:rPr lang="fr-FR" sz="4800" b="1" dirty="0" err="1" smtClean="0">
                <a:solidFill>
                  <a:schemeClr val="tx1">
                    <a:lumMod val="95000"/>
                  </a:schemeClr>
                </a:solidFill>
              </a:rPr>
              <a:t>bono</a:t>
            </a:r>
            <a:r>
              <a:rPr lang="fr-FR" sz="4800" b="1" dirty="0" smtClean="0">
                <a:solidFill>
                  <a:schemeClr val="tx1">
                    <a:lumMod val="95000"/>
                  </a:schemeClr>
                </a:solidFill>
              </a:rPr>
              <a:t> 2010</a:t>
            </a: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0 01 (2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0 01 (4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0 01 (7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0 01 (9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0 01 (11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0 01 (22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0 01 (29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0 01 (34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0 01 (46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0 01 (51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0 01 (55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0 01 (61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0 01 (64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051720" y="188640"/>
            <a:ext cx="50697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solidFill>
                  <a:schemeClr val="tx1">
                    <a:lumMod val="95000"/>
                  </a:schemeClr>
                </a:solidFill>
              </a:rPr>
              <a:t>Direction Sarzeau 2011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5940152" y="350100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fr-FR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35696" y="980728"/>
            <a:ext cx="52551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chemeClr val="tx1">
                    <a:lumMod val="95000"/>
                  </a:schemeClr>
                </a:solidFill>
              </a:rPr>
              <a:t>En raison de la pluie la </a:t>
            </a:r>
            <a:r>
              <a:rPr lang="fr-FR" sz="2000" b="1" dirty="0" err="1" smtClean="0">
                <a:solidFill>
                  <a:schemeClr val="tx1">
                    <a:lumMod val="95000"/>
                  </a:schemeClr>
                </a:solidFill>
              </a:rPr>
              <a:t>randonise</a:t>
            </a:r>
            <a:r>
              <a:rPr lang="fr-FR" sz="2000" b="1" dirty="0" smtClean="0">
                <a:solidFill>
                  <a:schemeClr val="tx1">
                    <a:lumMod val="95000"/>
                  </a:schemeClr>
                </a:solidFill>
              </a:rPr>
              <a:t> n’a pas eu lieu</a:t>
            </a:r>
            <a:endParaRPr lang="fr-FR" sz="2000" b="1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09 01 (2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09 01 (3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634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2267744" y="260648"/>
            <a:ext cx="43297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solidFill>
                  <a:schemeClr val="tx1">
                    <a:lumMod val="95000"/>
                  </a:schemeClr>
                </a:solidFill>
              </a:rPr>
              <a:t>Port </a:t>
            </a:r>
            <a:r>
              <a:rPr lang="fr-FR" sz="4000" b="1" dirty="0" err="1" smtClean="0">
                <a:solidFill>
                  <a:schemeClr val="tx1">
                    <a:lumMod val="95000"/>
                  </a:schemeClr>
                </a:solidFill>
              </a:rPr>
              <a:t>Manec’h</a:t>
            </a:r>
            <a:r>
              <a:rPr lang="fr-FR" sz="4000" b="1" dirty="0" smtClean="0">
                <a:solidFill>
                  <a:schemeClr val="tx1">
                    <a:lumMod val="95000"/>
                  </a:schemeClr>
                </a:solidFill>
              </a:rPr>
              <a:t>  2012</a:t>
            </a:r>
          </a:p>
        </p:txBody>
      </p:sp>
      <p:pic>
        <p:nvPicPr>
          <p:cNvPr id="4" name="oiseau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3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3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4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4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4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4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5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Bouton d'action : Suivant 2">
            <a:hlinkClick r:id="" action="ppaction://hlinkshowjump?jump=nextslide" highlightClick="1">
              <a:snd r:embed="rId3" name="click.wav"/>
            </a:hlinkClick>
          </p:cNvPr>
          <p:cNvSpPr/>
          <p:nvPr/>
        </p:nvSpPr>
        <p:spPr>
          <a:xfrm>
            <a:off x="8316416" y="5805264"/>
            <a:ext cx="45719" cy="45719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6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7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7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8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9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630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476250"/>
            <a:ext cx="9144000" cy="590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630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631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23900"/>
            <a:ext cx="9144000" cy="541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635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635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785938" y="0"/>
            <a:ext cx="5572125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636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83568" y="0"/>
            <a:ext cx="748188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19872" y="5085184"/>
            <a:ext cx="2493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Direction le </a:t>
            </a:r>
            <a:r>
              <a:rPr lang="fr-FR" dirty="0" err="1" smtClean="0"/>
              <a:t>Pouldu</a:t>
            </a:r>
            <a:r>
              <a:rPr lang="fr-FR" dirty="0" smtClean="0"/>
              <a:t> 2013</a:t>
            </a:r>
          </a:p>
        </p:txBody>
      </p:sp>
      <p:pic>
        <p:nvPicPr>
          <p:cNvPr id="4" name="Image 3" descr="pouldu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oneTexte 4"/>
          <p:cNvSpPr txBox="1"/>
          <p:nvPr/>
        </p:nvSpPr>
        <p:spPr>
          <a:xfrm>
            <a:off x="1763688" y="332656"/>
            <a:ext cx="5404428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Direction le </a:t>
            </a:r>
            <a:r>
              <a:rPr lang="fr-FR" sz="4000" b="1" dirty="0" err="1" smtClean="0">
                <a:solidFill>
                  <a:schemeClr val="bg1"/>
                </a:solidFill>
              </a:rPr>
              <a:t>Pouldu</a:t>
            </a:r>
            <a:r>
              <a:rPr lang="fr-FR" sz="4000" b="1" dirty="0" smtClean="0">
                <a:solidFill>
                  <a:schemeClr val="bg1"/>
                </a:solidFill>
              </a:rPr>
              <a:t> 2013</a:t>
            </a:r>
          </a:p>
          <a:p>
            <a:endParaRPr lang="fr-FR" dirty="0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56 (1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83 (1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Bouton d'action : Suivant 2">
            <a:hlinkClick r:id="" action="ppaction://hlinkshowjump?jump=nextslide" highlightClick="1">
              <a:snd r:embed="rId3" name="click.wav"/>
            </a:hlinkClick>
          </p:cNvPr>
          <p:cNvSpPr/>
          <p:nvPr/>
        </p:nvSpPr>
        <p:spPr>
          <a:xfrm>
            <a:off x="7884368" y="5589240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3 01 (6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3 01 (44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3 01 (45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3 01 (67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3 01 (71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3 01 (75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981075"/>
            <a:ext cx="9144000" cy="4895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218440"/>
            <a:ext cx="9144000" cy="6421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411760" y="332656"/>
            <a:ext cx="643181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           </a:t>
            </a:r>
            <a:r>
              <a:rPr lang="fr-FR" sz="4000" b="1" dirty="0" smtClean="0">
                <a:solidFill>
                  <a:schemeClr val="bg1"/>
                </a:solidFill>
              </a:rPr>
              <a:t>Direction Saint </a:t>
            </a:r>
            <a:r>
              <a:rPr lang="fr-FR" sz="4000" b="1" dirty="0" err="1" smtClean="0">
                <a:solidFill>
                  <a:schemeClr val="bg1"/>
                </a:solidFill>
              </a:rPr>
              <a:t>Nolff</a:t>
            </a:r>
            <a:r>
              <a:rPr lang="fr-FR" sz="4000" b="1" dirty="0" smtClean="0">
                <a:solidFill>
                  <a:schemeClr val="bg1"/>
                </a:solidFill>
              </a:rPr>
              <a:t> 2014</a:t>
            </a: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00044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4 01 (1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4 01 (6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4 01 (2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691680" y="476672"/>
            <a:ext cx="553927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fr-FR" sz="28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Repas au relais du </a:t>
            </a:r>
            <a:r>
              <a:rPr lang="fr-FR" sz="2800" b="1" cap="none" spc="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Porho</a:t>
            </a:r>
            <a:r>
              <a:rPr lang="fr-FR" sz="2800" b="1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ët</a:t>
            </a:r>
            <a:r>
              <a:rPr lang="fr-FR" sz="28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 </a:t>
            </a:r>
            <a:r>
              <a:rPr lang="fr-FR" sz="2800" b="1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Guilliers</a:t>
            </a:r>
            <a:r>
              <a:rPr lang="fr-FR" sz="28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 </a:t>
            </a:r>
            <a:endParaRPr lang="fr-FR" sz="28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00043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4 01 (3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o 14 01 (4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683568" y="1772816"/>
            <a:ext cx="7735715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11560" y="260648"/>
            <a:ext cx="79685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/>
              <a:t>Direction moulin de </a:t>
            </a:r>
            <a:r>
              <a:rPr lang="fr-FR" sz="4000" b="1" dirty="0" err="1" smtClean="0"/>
              <a:t>Sach</a:t>
            </a:r>
            <a:r>
              <a:rPr lang="fr-FR" sz="4000" b="1" dirty="0" smtClean="0"/>
              <a:t> d'Etel 2015</a:t>
            </a: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dimensionnée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175" y="0"/>
            <a:ext cx="913765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dimensionnéedscn223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dimensionnéedscn225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7938" y="0"/>
            <a:ext cx="912653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dimensionnéedscn226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350" y="0"/>
            <a:ext cx="91313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dimensionnéedscn227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dimensionnéedscn227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175" y="0"/>
            <a:ext cx="913765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dimensionnéedscn229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89818" y="2780928"/>
            <a:ext cx="1742736" cy="15966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Flèche droite 4"/>
          <p:cNvSpPr/>
          <p:nvPr/>
        </p:nvSpPr>
        <p:spPr>
          <a:xfrm>
            <a:off x="1187624" y="2924944"/>
            <a:ext cx="1698488" cy="13487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lèche vers le bas 5"/>
          <p:cNvSpPr/>
          <p:nvPr/>
        </p:nvSpPr>
        <p:spPr>
          <a:xfrm>
            <a:off x="4067944" y="188640"/>
            <a:ext cx="1728192" cy="1584176"/>
          </a:xfrm>
          <a:prstGeom prst="downArrow">
            <a:avLst>
              <a:gd name="adj1" fmla="val 50000"/>
              <a:gd name="adj2" fmla="val 508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gauche 6"/>
          <p:cNvSpPr/>
          <p:nvPr/>
        </p:nvSpPr>
        <p:spPr>
          <a:xfrm>
            <a:off x="6948264" y="2780928"/>
            <a:ext cx="1842504" cy="142073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lèche vers le haut 7"/>
          <p:cNvSpPr/>
          <p:nvPr/>
        </p:nvSpPr>
        <p:spPr>
          <a:xfrm>
            <a:off x="4355976" y="5301208"/>
            <a:ext cx="1440160" cy="136815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Bouée 8"/>
          <p:cNvSpPr/>
          <p:nvPr/>
        </p:nvSpPr>
        <p:spPr>
          <a:xfrm>
            <a:off x="3059832" y="1772816"/>
            <a:ext cx="3744416" cy="3600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dimensionnéedscn230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175" y="0"/>
            <a:ext cx="913765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dimensionnéedscn232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175" y="0"/>
            <a:ext cx="913765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dimensionnéedscn234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997075" y="0"/>
            <a:ext cx="5148263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dimensionnéedscn236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36063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20160515_1025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ZoneTexte 6"/>
          <p:cNvSpPr txBox="1"/>
          <p:nvPr/>
        </p:nvSpPr>
        <p:spPr>
          <a:xfrm>
            <a:off x="2483768" y="548680"/>
            <a:ext cx="2356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la Roche Bernard  2016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60515_1019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60515_1202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60515_1205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60515_1238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0160515_1202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908720"/>
            <a:ext cx="5875853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4"/>
          <p:cNvSpPr/>
          <p:nvPr/>
        </p:nvSpPr>
        <p:spPr>
          <a:xfrm>
            <a:off x="1691680" y="1052736"/>
            <a:ext cx="15888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2017</a:t>
            </a:r>
            <a:endParaRPr lang="fr-FR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624_1035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9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5133"/>
            <a:ext cx="9144000" cy="5147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9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5133"/>
            <a:ext cx="9144000" cy="5147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ame res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1714500"/>
            <a:ext cx="6096000" cy="3429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0170624_1317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20170624_1504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624_1445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20170624_1612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39752" y="188640"/>
            <a:ext cx="43749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2018 St Armel 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Image 4" descr="st arm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99" y="1143000"/>
            <a:ext cx="6858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rcou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51252"/>
            <a:ext cx="9144000" cy="45554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3347864" y="404664"/>
            <a:ext cx="21030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Le parcours</a:t>
            </a:r>
            <a:endParaRPr lang="fr-FR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dissolve/>
  </p:transition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80512_1057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Click="0" advTm="7000">
    <p:dissolve/>
  </p:transition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80512_1216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Click="0" advTm="7000">
    <p:dissolve/>
  </p:transition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80512_1155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Click="0" advTm="7000">
    <p:dissolve/>
  </p:transition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asilique_Sainte-Anne_d'Auray_(extérieu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" y="0"/>
            <a:ext cx="914148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/>
          <p:cNvSpPr txBox="1"/>
          <p:nvPr/>
        </p:nvSpPr>
        <p:spPr>
          <a:xfrm>
            <a:off x="611560" y="692696"/>
            <a:ext cx="38913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</a:rPr>
              <a:t>St Anne d’Auray  2019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rcou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47060"/>
            <a:ext cx="9144000" cy="45638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3131840" y="332656"/>
            <a:ext cx="21030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Le parcours</a:t>
            </a:r>
            <a:endParaRPr lang="fr-FR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dissolve/>
  </p:transition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e-anne-auray_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1772816"/>
            <a:ext cx="5210175" cy="3905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angle 2"/>
          <p:cNvSpPr/>
          <p:nvPr/>
        </p:nvSpPr>
        <p:spPr>
          <a:xfrm>
            <a:off x="1979712" y="476672"/>
            <a:ext cx="5266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Rdv</a:t>
            </a:r>
            <a:r>
              <a:rPr lang="fr-FR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au mémorial</a:t>
            </a:r>
            <a:endParaRPr lang="fr-FR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4-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1844824"/>
            <a:ext cx="4977903" cy="3747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ataura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0792"/>
            <a:ext cx="9144000" cy="6056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1835696" y="692696"/>
            <a:ext cx="6009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Même restaurant qu’en 2004  devenu l’Aubergine aujourd’hui  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923928" y="4581128"/>
            <a:ext cx="1211627" cy="908720"/>
          </a:xfrm>
          <a:prstGeom prst="rect">
            <a:avLst/>
          </a:prstGeom>
        </p:spPr>
      </p:pic>
      <p:pic>
        <p:nvPicPr>
          <p:cNvPr id="3" name="Image 2" descr="fond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11560" y="404664"/>
            <a:ext cx="7780423" cy="59766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 4" descr="Diapositive3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851920" y="5013176"/>
            <a:ext cx="1307637" cy="980728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Diapositive2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67544" y="3284984"/>
            <a:ext cx="1307637" cy="980728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Diapositive4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7308304" y="1916832"/>
            <a:ext cx="1152128" cy="864096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dimensionnéedscn237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7937" y="0"/>
            <a:ext cx="9136063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2254</TotalTime>
  <Words>125</Words>
  <Application>Microsoft Office PowerPoint</Application>
  <PresentationFormat>Affichage à l'écran (4:3)</PresentationFormat>
  <Paragraphs>30</Paragraphs>
  <Slides>141</Slides>
  <Notes>1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141</vt:i4>
      </vt:variant>
    </vt:vector>
  </HeadingPairs>
  <TitlesOfParts>
    <vt:vector size="142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  <vt:lpstr>Diapositive 92</vt:lpstr>
      <vt:lpstr>Diapositive 93</vt:lpstr>
      <vt:lpstr>Diapositive 94</vt:lpstr>
      <vt:lpstr>Diapositive 95</vt:lpstr>
      <vt:lpstr>Diapositive 96</vt:lpstr>
      <vt:lpstr>Diapositive 97</vt:lpstr>
      <vt:lpstr>Diapositive 98</vt:lpstr>
      <vt:lpstr>Diapositive 99</vt:lpstr>
      <vt:lpstr>Diapositive 100</vt:lpstr>
      <vt:lpstr>Diapositive 101</vt:lpstr>
      <vt:lpstr>Diapositive 102</vt:lpstr>
      <vt:lpstr>Diapositive 103</vt:lpstr>
      <vt:lpstr>Diapositive 104</vt:lpstr>
      <vt:lpstr>Diapositive 105</vt:lpstr>
      <vt:lpstr>Diapositive 106</vt:lpstr>
      <vt:lpstr>Diapositive 107</vt:lpstr>
      <vt:lpstr>Diapositive 108</vt:lpstr>
      <vt:lpstr>Diapositive 109</vt:lpstr>
      <vt:lpstr>Diapositive 110</vt:lpstr>
      <vt:lpstr>Diapositive 111</vt:lpstr>
      <vt:lpstr>Diapositive 112</vt:lpstr>
      <vt:lpstr>Diapositive 113</vt:lpstr>
      <vt:lpstr>Diapositive 114</vt:lpstr>
      <vt:lpstr>Diapositive 115</vt:lpstr>
      <vt:lpstr>Diapositive 116</vt:lpstr>
      <vt:lpstr>Diapositive 117</vt:lpstr>
      <vt:lpstr>Diapositive 118</vt:lpstr>
      <vt:lpstr>Diapositive 119</vt:lpstr>
      <vt:lpstr>Diapositive 120</vt:lpstr>
      <vt:lpstr>Diapositive 121</vt:lpstr>
      <vt:lpstr>Diapositive 122</vt:lpstr>
      <vt:lpstr>Diapositive 123</vt:lpstr>
      <vt:lpstr>Diapositive 124</vt:lpstr>
      <vt:lpstr>Diapositive 125</vt:lpstr>
      <vt:lpstr>Diapositive 126</vt:lpstr>
      <vt:lpstr>Diapositive 127</vt:lpstr>
      <vt:lpstr>Diapositive 128</vt:lpstr>
      <vt:lpstr>Diapositive 129</vt:lpstr>
      <vt:lpstr>Diapositive 130</vt:lpstr>
      <vt:lpstr>Diapositive 131</vt:lpstr>
      <vt:lpstr>Diapositive 132</vt:lpstr>
      <vt:lpstr>Diapositive 133</vt:lpstr>
      <vt:lpstr>Diapositive 134</vt:lpstr>
      <vt:lpstr>Diapositive 135</vt:lpstr>
      <vt:lpstr>Diapositive 136</vt:lpstr>
      <vt:lpstr>Diapositive 137</vt:lpstr>
      <vt:lpstr>Diapositive 138</vt:lpstr>
      <vt:lpstr>Diapositive 139</vt:lpstr>
      <vt:lpstr>Diapositive 140</vt:lpstr>
      <vt:lpstr>Diapositive 141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philippe menezo</dc:creator>
  <cp:lastModifiedBy>nathalie MENEZO</cp:lastModifiedBy>
  <cp:revision>218</cp:revision>
  <dcterms:created xsi:type="dcterms:W3CDTF">2015-11-17T17:27:59Z</dcterms:created>
  <dcterms:modified xsi:type="dcterms:W3CDTF">2019-06-15T10:14:23Z</dcterms:modified>
</cp:coreProperties>
</file>