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70" d="100"/>
          <a:sy n="70" d="100"/>
        </p:scale>
        <p:origin x="174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195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975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05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937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76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3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632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05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2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657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446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C28C5-959C-4A87-87A4-55CB25E49E4B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6286E-04CF-4AE6-9465-3D0D6310F1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93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64524" y="1034716"/>
            <a:ext cx="4844957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                   DARD MAN HEIN.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smtClean="0"/>
              <a:t/>
            </a:r>
            <a:br>
              <a:rPr lang="fr-FR" b="1" dirty="0" smtClean="0"/>
            </a:br>
            <a:endParaRPr lang="fr-FR" b="1" dirty="0" smtClean="0"/>
          </a:p>
          <a:p>
            <a:endParaRPr lang="fr-FR" b="1" dirty="0"/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Ça  me  </a:t>
            </a:r>
            <a:r>
              <a:rPr lang="fr-FR" b="1" dirty="0" err="1" smtClean="0"/>
              <a:t>déMANge</a:t>
            </a:r>
            <a:r>
              <a:rPr lang="fr-FR" b="1" dirty="0" smtClean="0"/>
              <a:t>  de  parler  de  celui  qui  nous </a:t>
            </a:r>
            <a:r>
              <a:rPr lang="fr-FR" b="1" dirty="0" err="1" smtClean="0"/>
              <a:t>aiMANTe</a:t>
            </a:r>
            <a:r>
              <a:rPr lang="fr-FR" b="1" dirty="0" smtClean="0"/>
              <a:t>,  qui  est  </a:t>
            </a:r>
            <a:r>
              <a:rPr lang="fr-FR" b="1" dirty="0" err="1" smtClean="0"/>
              <a:t>MANipulable</a:t>
            </a:r>
            <a:r>
              <a:rPr lang="fr-FR" b="1" dirty="0" smtClean="0"/>
              <a:t>  et  quelquefois  </a:t>
            </a:r>
            <a:r>
              <a:rPr lang="fr-FR" b="1" dirty="0" err="1" smtClean="0"/>
              <a:t>répriMANdé</a:t>
            </a:r>
            <a:r>
              <a:rPr lang="fr-FR" b="1" dirty="0" smtClean="0"/>
              <a:t>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Loin  d’être  un  </a:t>
            </a:r>
            <a:r>
              <a:rPr lang="fr-FR" b="1" dirty="0" err="1" smtClean="0"/>
              <a:t>pyroMANe</a:t>
            </a:r>
            <a:r>
              <a:rPr lang="fr-FR" b="1" dirty="0" smtClean="0"/>
              <a:t>,  ce  </a:t>
            </a:r>
            <a:r>
              <a:rPr lang="fr-FR" b="1" dirty="0" err="1" smtClean="0"/>
              <a:t>méloMANe</a:t>
            </a:r>
            <a:r>
              <a:rPr lang="fr-FR" b="1" dirty="0" smtClean="0"/>
              <a:t>   nous joue   sa  </a:t>
            </a:r>
            <a:r>
              <a:rPr lang="fr-FR" b="1" dirty="0" err="1" smtClean="0"/>
              <a:t>roMANce</a:t>
            </a:r>
            <a:r>
              <a:rPr lang="fr-FR" b="1" dirty="0" smtClean="0"/>
              <a:t>   avec  sa  </a:t>
            </a:r>
            <a:r>
              <a:rPr lang="fr-FR" b="1" dirty="0" err="1" smtClean="0"/>
              <a:t>MANdoline</a:t>
            </a:r>
            <a:r>
              <a:rPr lang="fr-FR" b="1" dirty="0" smtClean="0"/>
              <a:t>  dans  ce </a:t>
            </a:r>
            <a:r>
              <a:rPr lang="fr-FR" b="1" dirty="0" err="1" smtClean="0"/>
              <a:t>roMAN-photos</a:t>
            </a:r>
            <a:r>
              <a:rPr lang="fr-FR" b="1" dirty="0" smtClean="0"/>
              <a:t>   </a:t>
            </a:r>
            <a:r>
              <a:rPr lang="fr-FR" b="1" dirty="0" err="1" smtClean="0"/>
              <a:t>roMANesque</a:t>
            </a:r>
            <a:r>
              <a:rPr lang="fr-FR" b="1" dirty="0" smtClean="0"/>
              <a:t>  :  quelle  </a:t>
            </a:r>
            <a:r>
              <a:rPr lang="fr-FR" b="1" dirty="0" err="1" smtClean="0"/>
              <a:t>perforMANce</a:t>
            </a:r>
            <a:r>
              <a:rPr lang="fr-FR" b="1" dirty="0" smtClean="0"/>
              <a:t>  ce  </a:t>
            </a:r>
            <a:r>
              <a:rPr lang="fr-FR" b="1" dirty="0" err="1" smtClean="0"/>
              <a:t>MANitou</a:t>
            </a:r>
            <a:r>
              <a:rPr lang="fr-FR" b="1" dirty="0" smtClean="0"/>
              <a:t>  qui  n’aboie  pas  tel un  </a:t>
            </a:r>
            <a:r>
              <a:rPr lang="fr-FR" b="1" dirty="0" err="1" smtClean="0"/>
              <a:t>doberMAN</a:t>
            </a:r>
            <a:r>
              <a:rPr lang="fr-FR" b="1" dirty="0" smtClean="0"/>
              <a:t>  avec  son  allure  de  </a:t>
            </a:r>
            <a:r>
              <a:rPr lang="fr-FR" b="1" dirty="0" err="1" smtClean="0"/>
              <a:t>tennisMAN</a:t>
            </a:r>
            <a:r>
              <a:rPr lang="fr-FR" b="1" dirty="0" smtClean="0"/>
              <a:t>  </a:t>
            </a:r>
            <a:r>
              <a:rPr lang="fr-FR" b="1" dirty="0" err="1" smtClean="0"/>
              <a:t>superMAN</a:t>
            </a:r>
            <a:r>
              <a:rPr lang="fr-FR" b="1" dirty="0" smtClean="0"/>
              <a:t>  </a:t>
            </a:r>
            <a:r>
              <a:rPr lang="fr-FR" b="1" dirty="0" err="1" smtClean="0"/>
              <a:t>MANdaté</a:t>
            </a:r>
            <a:r>
              <a:rPr lang="fr-FR" b="1" dirty="0" smtClean="0"/>
              <a:t>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Un  </a:t>
            </a:r>
            <a:r>
              <a:rPr lang="fr-FR" b="1" dirty="0" err="1" smtClean="0"/>
              <a:t>NANnequin</a:t>
            </a:r>
            <a:r>
              <a:rPr lang="fr-FR" b="1" dirty="0" smtClean="0"/>
              <a:t>  tout  juste  </a:t>
            </a:r>
            <a:r>
              <a:rPr lang="fr-FR" b="1" dirty="0" err="1" smtClean="0"/>
              <a:t>éMANcipé</a:t>
            </a:r>
            <a:r>
              <a:rPr lang="fr-FR" b="1" dirty="0" smtClean="0"/>
              <a:t>  qui  fait  son  </a:t>
            </a:r>
            <a:r>
              <a:rPr lang="fr-FR" b="1" dirty="0" err="1" smtClean="0"/>
              <a:t>one-MAN-show</a:t>
            </a:r>
            <a:r>
              <a:rPr lang="fr-FR" b="1" dirty="0" smtClean="0"/>
              <a:t>  peu  </a:t>
            </a:r>
            <a:r>
              <a:rPr lang="fr-FR" b="1" dirty="0" err="1" smtClean="0"/>
              <a:t>recomMANdable</a:t>
            </a:r>
            <a:r>
              <a:rPr lang="fr-FR" b="1" dirty="0" smtClean="0"/>
              <a:t>  protégé  par  </a:t>
            </a:r>
            <a:r>
              <a:rPr lang="fr-FR" b="1" dirty="0" err="1" smtClean="0"/>
              <a:t>EmMANuel</a:t>
            </a:r>
            <a:r>
              <a:rPr lang="fr-FR" b="1" dirty="0" smtClean="0"/>
              <a:t>  dans  son  fauteuil  </a:t>
            </a:r>
            <a:r>
              <a:rPr lang="fr-FR" b="1" dirty="0" err="1" smtClean="0"/>
              <a:t>EmMANuelle</a:t>
            </a:r>
            <a:r>
              <a:rPr lang="fr-FR" b="1" dirty="0" smtClean="0"/>
              <a:t>,  attaché  avec  une  bonne  </a:t>
            </a:r>
            <a:r>
              <a:rPr lang="fr-FR" b="1" dirty="0" err="1" smtClean="0"/>
              <a:t>MANille</a:t>
            </a:r>
            <a:r>
              <a:rPr lang="fr-FR" b="1" dirty="0" smtClean="0"/>
              <a:t>,  très  loin  d’être  </a:t>
            </a:r>
            <a:r>
              <a:rPr lang="fr-FR" b="1" dirty="0" err="1" smtClean="0"/>
              <a:t>mégaloMANe</a:t>
            </a:r>
            <a:r>
              <a:rPr lang="fr-FR" b="1" dirty="0" smtClean="0"/>
              <a:t>  qui  possède  l’art  et  la  </a:t>
            </a:r>
            <a:r>
              <a:rPr lang="fr-FR" b="1" dirty="0" err="1" smtClean="0"/>
              <a:t>MANière</a:t>
            </a:r>
            <a:r>
              <a:rPr lang="fr-FR" b="1" dirty="0" smtClean="0"/>
              <a:t>.  Quelle  </a:t>
            </a:r>
            <a:r>
              <a:rPr lang="fr-FR" b="1" dirty="0" err="1" smtClean="0"/>
              <a:t>huMANité</a:t>
            </a:r>
            <a:r>
              <a:rPr lang="fr-FR" b="1" dirty="0" smtClean="0"/>
              <a:t>  ce  bel  </a:t>
            </a:r>
            <a:r>
              <a:rPr lang="fr-FR" b="1" dirty="0" err="1" smtClean="0"/>
              <a:t>humANiste</a:t>
            </a:r>
            <a:r>
              <a:rPr lang="fr-FR" b="1" dirty="0" smtClean="0"/>
              <a:t>  qui  </a:t>
            </a:r>
            <a:r>
              <a:rPr lang="fr-FR" b="1" dirty="0" err="1" smtClean="0"/>
              <a:t>éMANE</a:t>
            </a:r>
            <a:r>
              <a:rPr lang="fr-FR" b="1" dirty="0" smtClean="0"/>
              <a:t>  de   tant   de  </a:t>
            </a:r>
            <a:r>
              <a:rPr lang="fr-FR" b="1" dirty="0" err="1" smtClean="0"/>
              <a:t>roMANtisme</a:t>
            </a:r>
            <a:r>
              <a:rPr lang="fr-FR" b="1" dirty="0" smtClean="0"/>
              <a:t>.  C’est  un  </a:t>
            </a:r>
            <a:r>
              <a:rPr lang="fr-FR" b="1" dirty="0" err="1" smtClean="0"/>
              <a:t>businessMAN</a:t>
            </a:r>
            <a:r>
              <a:rPr lang="fr-FR" b="1" dirty="0" smtClean="0"/>
              <a:t>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6" name="Marianne Faithfull -- The Ballad Of Lucy Jordan H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7734" y="173962"/>
            <a:ext cx="609600" cy="609600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19690" y="9254553"/>
            <a:ext cx="4659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samedi, 28 novembre 2020</a:t>
            </a:fld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14:59:22</a:t>
            </a:fld>
            <a:endParaRPr lang="fr-F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8" name="Parchemin horizontal 7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616725" y="8951315"/>
            <a:ext cx="56245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00B050"/>
                </a:solidFill>
              </a:rPr>
              <a:t>Fond musical : Marianne FAITHFULL : The </a:t>
            </a:r>
            <a:r>
              <a:rPr lang="fr-FR" sz="1600" b="1" dirty="0" err="1" smtClean="0">
                <a:solidFill>
                  <a:srgbClr val="00B050"/>
                </a:solidFill>
              </a:rPr>
              <a:t>Ballad</a:t>
            </a:r>
            <a:r>
              <a:rPr lang="fr-FR" sz="1600" b="1" dirty="0" smtClean="0">
                <a:solidFill>
                  <a:srgbClr val="00B050"/>
                </a:solidFill>
              </a:rPr>
              <a:t> of Lucy Jordan.</a:t>
            </a:r>
            <a:endParaRPr lang="fr-FR" sz="1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88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7" grpId="0" autoUpdateAnimBg="0"/>
      <p:bldP spid="8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16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64525" y="1378424"/>
            <a:ext cx="469483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     Craint-il  le  </a:t>
            </a:r>
            <a:r>
              <a:rPr lang="fr-FR" b="1" dirty="0" err="1" smtClean="0"/>
              <a:t>reMANiement</a:t>
            </a:r>
            <a:r>
              <a:rPr lang="fr-FR" b="1" dirty="0" smtClean="0"/>
              <a:t>  ou  un  retour  de  </a:t>
            </a:r>
            <a:r>
              <a:rPr lang="fr-FR" b="1" dirty="0" err="1" smtClean="0"/>
              <a:t>MANivelle</a:t>
            </a:r>
            <a:r>
              <a:rPr lang="fr-FR" b="1" dirty="0" smtClean="0"/>
              <a:t>   ce  </a:t>
            </a:r>
            <a:r>
              <a:rPr lang="fr-FR" b="1" dirty="0" err="1" smtClean="0"/>
              <a:t>recorMAN</a:t>
            </a:r>
            <a:r>
              <a:rPr lang="fr-FR" b="1" dirty="0" smtClean="0"/>
              <a:t>  des  mots  crus ?  Je  ne  </a:t>
            </a:r>
            <a:r>
              <a:rPr lang="fr-FR" b="1" dirty="0" err="1" smtClean="0"/>
              <a:t>MANquerai</a:t>
            </a:r>
            <a:r>
              <a:rPr lang="fr-FR" b="1" dirty="0" smtClean="0"/>
              <a:t>  pas  de  vous  le  dire  s’il  perd  son  </a:t>
            </a:r>
            <a:r>
              <a:rPr lang="fr-FR" b="1" dirty="0" err="1" smtClean="0"/>
              <a:t>MANdat</a:t>
            </a:r>
            <a:r>
              <a:rPr lang="fr-FR" b="1" dirty="0" smtClean="0"/>
              <a:t>.  Je  le  ferai  en  </a:t>
            </a:r>
            <a:r>
              <a:rPr lang="fr-FR" b="1" dirty="0" err="1" smtClean="0"/>
              <a:t>recomMANdé</a:t>
            </a:r>
            <a:r>
              <a:rPr lang="fr-FR" b="1" dirty="0" smtClean="0"/>
              <a:t>  écrit  </a:t>
            </a:r>
            <a:r>
              <a:rPr lang="fr-FR" b="1" dirty="0" err="1" smtClean="0"/>
              <a:t>MANuellement</a:t>
            </a:r>
            <a:r>
              <a:rPr lang="fr-FR" b="1" dirty="0" smtClean="0"/>
              <a:t>  avec  les  frais  par  </a:t>
            </a:r>
            <a:r>
              <a:rPr lang="fr-FR" b="1" dirty="0" err="1" smtClean="0"/>
              <a:t>MANdat-carte</a:t>
            </a:r>
            <a:r>
              <a:rPr lang="fr-FR" b="1" dirty="0" smtClean="0"/>
              <a:t>. 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En marche  </a:t>
            </a:r>
            <a:r>
              <a:rPr lang="fr-FR" b="1" dirty="0" err="1" smtClean="0"/>
              <a:t>comMANdo</a:t>
            </a:r>
            <a:r>
              <a:rPr lang="fr-FR" b="1" dirty="0" smtClean="0"/>
              <a:t>,  c’est  un  </a:t>
            </a:r>
            <a:r>
              <a:rPr lang="fr-FR" b="1" dirty="0" err="1" smtClean="0"/>
              <a:t>MANiement</a:t>
            </a:r>
            <a:r>
              <a:rPr lang="fr-FR" b="1" dirty="0" smtClean="0"/>
              <a:t>   dans la  </a:t>
            </a:r>
            <a:r>
              <a:rPr lang="fr-FR" b="1" dirty="0" err="1" smtClean="0"/>
              <a:t>MaNufacture</a:t>
            </a:r>
            <a:r>
              <a:rPr lang="fr-FR" b="1" dirty="0" smtClean="0"/>
              <a:t>  d’armes  de  l’Elysée  avec  ses  </a:t>
            </a:r>
            <a:r>
              <a:rPr lang="fr-FR" b="1" dirty="0" err="1" smtClean="0"/>
              <a:t>policeMANs</a:t>
            </a:r>
            <a:r>
              <a:rPr lang="fr-FR" b="1" dirty="0" smtClean="0"/>
              <a:t>  en  </a:t>
            </a:r>
            <a:r>
              <a:rPr lang="fr-FR" b="1" dirty="0" err="1" smtClean="0"/>
              <a:t>MANteau</a:t>
            </a:r>
            <a:r>
              <a:rPr lang="fr-FR" b="1" dirty="0" smtClean="0"/>
              <a:t>  rayé  en </a:t>
            </a:r>
            <a:r>
              <a:rPr lang="fr-FR" b="1" dirty="0" err="1" smtClean="0"/>
              <a:t>perMANence</a:t>
            </a:r>
            <a:r>
              <a:rPr lang="fr-FR" b="1" dirty="0" smtClean="0"/>
              <a:t>.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Le  pire :  on  en  </a:t>
            </a:r>
            <a:r>
              <a:rPr lang="fr-FR" b="1" dirty="0" err="1" smtClean="0"/>
              <a:t>redeMANde</a:t>
            </a:r>
            <a:r>
              <a:rPr lang="fr-FR" b="1" dirty="0" smtClean="0"/>
              <a:t>  et  on  aime  se  faire  </a:t>
            </a:r>
            <a:r>
              <a:rPr lang="fr-FR" b="1" dirty="0" err="1" smtClean="0"/>
              <a:t>MANipuler</a:t>
            </a:r>
            <a:r>
              <a:rPr lang="fr-FR" b="1" dirty="0" smtClean="0"/>
              <a:t>  et  </a:t>
            </a:r>
            <a:r>
              <a:rPr lang="fr-FR" b="1" dirty="0" err="1" smtClean="0"/>
              <a:t>MANger</a:t>
            </a:r>
            <a:r>
              <a:rPr lang="fr-FR" b="1" dirty="0" smtClean="0"/>
              <a:t>  tout  cru.  Le </a:t>
            </a:r>
            <a:r>
              <a:rPr lang="fr-FR" b="1" dirty="0" err="1" smtClean="0"/>
              <a:t>roMAN-feuilleton</a:t>
            </a:r>
            <a:r>
              <a:rPr lang="fr-FR" b="1" dirty="0" smtClean="0"/>
              <a:t>  se  tourne  encore  pour  quelques  mois.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   </a:t>
            </a:r>
            <a:r>
              <a:rPr lang="fr-FR" b="1" dirty="0" smtClean="0"/>
              <a:t>C’était  la  </a:t>
            </a:r>
            <a:r>
              <a:rPr lang="fr-FR" b="1" dirty="0" err="1" smtClean="0"/>
              <a:t>MANchette</a:t>
            </a:r>
            <a:r>
              <a:rPr lang="fr-FR" b="1" dirty="0" smtClean="0"/>
              <a:t>  du  jour  du  </a:t>
            </a:r>
            <a:r>
              <a:rPr lang="fr-FR" b="1" dirty="0" err="1" smtClean="0"/>
              <a:t>roMANcier</a:t>
            </a:r>
            <a:r>
              <a:rPr lang="fr-FR" b="1" dirty="0" smtClean="0"/>
              <a:t>  qui est  sauvegardée  dans  mon  </a:t>
            </a:r>
            <a:r>
              <a:rPr lang="fr-FR" b="1" dirty="0" err="1" smtClean="0"/>
              <a:t>roMANcero</a:t>
            </a:r>
            <a:r>
              <a:rPr lang="fr-FR" b="1" dirty="0" smtClean="0"/>
              <a:t> ?  C’est  ma  </a:t>
            </a:r>
            <a:r>
              <a:rPr lang="fr-FR" b="1" dirty="0" err="1" smtClean="0"/>
              <a:t>gourMANdise</a:t>
            </a:r>
            <a:r>
              <a:rPr lang="fr-FR" b="1" dirty="0" smtClean="0"/>
              <a:t>  du  jour.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 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mtClean="0"/>
              <a:t>     </a:t>
            </a:r>
            <a:r>
              <a:rPr lang="fr-FR" b="1" dirty="0" smtClean="0"/>
              <a:t>Ah  ces  hommes  politiques  :  une </a:t>
            </a:r>
            <a:r>
              <a:rPr lang="fr-FR" b="1" dirty="0" err="1" smtClean="0"/>
              <a:t>MANne</a:t>
            </a:r>
            <a:r>
              <a:rPr lang="fr-FR" b="1" dirty="0" smtClean="0"/>
              <a:t>.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15" y="9385667"/>
            <a:ext cx="751810" cy="2668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35" y="9143670"/>
            <a:ext cx="531448" cy="529043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19690" y="9254553"/>
            <a:ext cx="4659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samedi, 28 novembre 2020</a:t>
            </a:fld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14:59:22</a:t>
            </a:fld>
            <a:endParaRPr lang="fr-F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9" name="Parchemin horizontal 8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090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9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utoUpdateAnimBg="0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29</Words>
  <Application>Microsoft Office PowerPoint</Application>
  <PresentationFormat>Format A4 (210 x 297 mm)</PresentationFormat>
  <Paragraphs>14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11</cp:revision>
  <dcterms:created xsi:type="dcterms:W3CDTF">2020-11-28T13:41:24Z</dcterms:created>
  <dcterms:modified xsi:type="dcterms:W3CDTF">2020-11-28T15:02:59Z</dcterms:modified>
</cp:coreProperties>
</file>