
<file path=[Content_Types].xml><?xml version="1.0" encoding="utf-8"?>
<Types xmlns="http://schemas.openxmlformats.org/package/2006/content-types">
  <Default Extension="gif" ContentType="image/gi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6"/>
  </p:notesMasterIdLst>
  <p:sldIdLst>
    <p:sldId id="256" r:id="rId2"/>
    <p:sldId id="257" r:id="rId3"/>
    <p:sldId id="258" r:id="rId4"/>
    <p:sldId id="259" r:id="rId5"/>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5" d="100"/>
          <a:sy n="85" d="100"/>
        </p:scale>
        <p:origin x="740" y="48"/>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ad83c47f91_0_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ad83c47f91_0_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0" name="Google Shape;60;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4"/>
        <p:cNvGrpSpPr/>
        <p:nvPr/>
      </p:nvGrpSpPr>
      <p:grpSpPr>
        <a:xfrm>
          <a:off x="0" y="0"/>
          <a:ext cx="0" cy="0"/>
          <a:chOff x="0" y="0"/>
          <a:chExt cx="0" cy="0"/>
        </a:xfrm>
      </p:grpSpPr>
      <p:sp>
        <p:nvSpPr>
          <p:cNvPr id="65" name="Google Shape;65;gad83c47f91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6" name="Google Shape;66;gad83c47f91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Google Shape;71;gad83c47f91_1_2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2" name="Google Shape;72;gad83c47f91_1_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fr"/>
              <a:t>‹N°›</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53"/>
        <p:cNvGrpSpPr/>
        <p:nvPr/>
      </p:nvGrpSpPr>
      <p:grpSpPr>
        <a:xfrm>
          <a:off x="0" y="0"/>
          <a:ext cx="0" cy="0"/>
          <a:chOff x="0" y="0"/>
          <a:chExt cx="0" cy="0"/>
        </a:xfrm>
      </p:grpSpPr>
      <p:sp>
        <p:nvSpPr>
          <p:cNvPr id="54" name="Google Shape;54;p13"/>
          <p:cNvSpPr txBox="1"/>
          <p:nvPr/>
        </p:nvSpPr>
        <p:spPr>
          <a:xfrm>
            <a:off x="1173325" y="1600925"/>
            <a:ext cx="7056600" cy="30000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1200"/>
              </a:spcBef>
              <a:spcAft>
                <a:spcPts val="0"/>
              </a:spcAft>
              <a:buNone/>
            </a:pPr>
            <a:r>
              <a:rPr lang="fr" sz="1800" b="1" u="sng">
                <a:solidFill>
                  <a:schemeClr val="dk1"/>
                </a:solidFill>
                <a:latin typeface="Calibri"/>
                <a:ea typeface="Calibri"/>
                <a:cs typeface="Calibri"/>
                <a:sym typeface="Calibri"/>
              </a:rPr>
              <a:t>Préambule</a:t>
            </a:r>
            <a:endParaRPr sz="1800" b="1" u="sng">
              <a:solidFill>
                <a:schemeClr val="dk1"/>
              </a:solidFill>
              <a:latin typeface="Calibri"/>
              <a:ea typeface="Calibri"/>
              <a:cs typeface="Calibri"/>
              <a:sym typeface="Calibri"/>
            </a:endParaRPr>
          </a:p>
          <a:p>
            <a:pPr marL="0" lvl="0" indent="0" algn="ctr" rtl="0">
              <a:lnSpc>
                <a:spcPct val="115000"/>
              </a:lnSpc>
              <a:spcBef>
                <a:spcPts val="1200"/>
              </a:spcBef>
              <a:spcAft>
                <a:spcPts val="0"/>
              </a:spcAft>
              <a:buNone/>
            </a:pPr>
            <a:r>
              <a:rPr lang="fr" sz="1300" u="sng">
                <a:solidFill>
                  <a:schemeClr val="dk1"/>
                </a:solidFill>
                <a:latin typeface="Calibri"/>
                <a:ea typeface="Calibri"/>
                <a:cs typeface="Calibri"/>
                <a:sym typeface="Calibri"/>
              </a:rPr>
              <a:t> </a:t>
            </a:r>
            <a:r>
              <a:rPr lang="fr" sz="1500">
                <a:solidFill>
                  <a:schemeClr val="dk1"/>
                </a:solidFill>
                <a:latin typeface="Calibri"/>
                <a:ea typeface="Calibri"/>
                <a:cs typeface="Calibri"/>
                <a:sym typeface="Calibri"/>
              </a:rPr>
              <a:t>Les Marshals sont organisés de façon à jouer un maximum de compétitions nationales et internationales.</a:t>
            </a:r>
            <a:endParaRPr sz="1500">
              <a:solidFill>
                <a:schemeClr val="dk1"/>
              </a:solidFill>
              <a:latin typeface="Calibri"/>
              <a:ea typeface="Calibri"/>
              <a:cs typeface="Calibri"/>
              <a:sym typeface="Calibri"/>
            </a:endParaRPr>
          </a:p>
          <a:p>
            <a:pPr marL="0" lvl="0" indent="0" algn="ctr" rtl="0">
              <a:lnSpc>
                <a:spcPct val="115000"/>
              </a:lnSpc>
              <a:spcBef>
                <a:spcPts val="1200"/>
              </a:spcBef>
              <a:spcAft>
                <a:spcPts val="0"/>
              </a:spcAft>
              <a:buNone/>
            </a:pPr>
            <a:r>
              <a:rPr lang="fr" sz="1500" b="1">
                <a:solidFill>
                  <a:schemeClr val="dk1"/>
                </a:solidFill>
                <a:latin typeface="Calibri"/>
                <a:ea typeface="Calibri"/>
                <a:cs typeface="Calibri"/>
                <a:sym typeface="Calibri"/>
              </a:rPr>
              <a:t>Les Marshals se veulent Fair Play.</a:t>
            </a:r>
            <a:endParaRPr sz="1500" b="1">
              <a:solidFill>
                <a:schemeClr val="dk1"/>
              </a:solidFill>
              <a:latin typeface="Calibri"/>
              <a:ea typeface="Calibri"/>
              <a:cs typeface="Calibri"/>
              <a:sym typeface="Calibri"/>
            </a:endParaRPr>
          </a:p>
          <a:p>
            <a:pPr marL="0" lvl="0" indent="0" algn="ctr" rtl="0">
              <a:lnSpc>
                <a:spcPct val="115000"/>
              </a:lnSpc>
              <a:spcBef>
                <a:spcPts val="1200"/>
              </a:spcBef>
              <a:spcAft>
                <a:spcPts val="0"/>
              </a:spcAft>
              <a:buNone/>
            </a:pPr>
            <a:r>
              <a:rPr lang="fr" sz="1500">
                <a:solidFill>
                  <a:schemeClr val="dk1"/>
                </a:solidFill>
                <a:latin typeface="Calibri"/>
                <a:ea typeface="Calibri"/>
                <a:cs typeface="Calibri"/>
                <a:sym typeface="Calibri"/>
              </a:rPr>
              <a:t> </a:t>
            </a:r>
            <a:endParaRPr sz="1500">
              <a:solidFill>
                <a:schemeClr val="dk1"/>
              </a:solidFill>
              <a:latin typeface="Calibri"/>
              <a:ea typeface="Calibri"/>
              <a:cs typeface="Calibri"/>
              <a:sym typeface="Calibri"/>
            </a:endParaRPr>
          </a:p>
          <a:p>
            <a:pPr marL="0" lvl="0" indent="0" algn="ctr" rtl="0">
              <a:lnSpc>
                <a:spcPct val="115000"/>
              </a:lnSpc>
              <a:spcBef>
                <a:spcPts val="1200"/>
              </a:spcBef>
              <a:spcAft>
                <a:spcPts val="0"/>
              </a:spcAft>
              <a:buNone/>
            </a:pPr>
            <a:r>
              <a:rPr lang="fr" sz="1500">
                <a:solidFill>
                  <a:schemeClr val="dk1"/>
                </a:solidFill>
                <a:latin typeface="Calibri"/>
                <a:ea typeface="Calibri"/>
                <a:cs typeface="Calibri"/>
                <a:sym typeface="Calibri"/>
              </a:rPr>
              <a:t>L’utilisation de logiciels tiers (xmod, imod, bot, serveurs privés, …) est prohibée chez les Marshals. Vous risquez un ban définitif et SURTOUT de faire bannir un des clans de la famille Marshals pour minimum 2 semaines !</a:t>
            </a:r>
            <a:endParaRPr sz="1500">
              <a:solidFill>
                <a:schemeClr val="dk1"/>
              </a:solidFill>
              <a:latin typeface="Calibri"/>
              <a:ea typeface="Calibri"/>
              <a:cs typeface="Calibri"/>
              <a:sym typeface="Calibri"/>
            </a:endParaRPr>
          </a:p>
          <a:p>
            <a:pPr marL="0" lvl="0" indent="0" algn="ctr" rtl="0">
              <a:lnSpc>
                <a:spcPct val="115000"/>
              </a:lnSpc>
              <a:spcBef>
                <a:spcPts val="1200"/>
              </a:spcBef>
              <a:spcAft>
                <a:spcPts val="0"/>
              </a:spcAft>
              <a:buNone/>
            </a:pPr>
            <a:r>
              <a:rPr lang="fr" sz="1500" b="1">
                <a:solidFill>
                  <a:schemeClr val="dk1"/>
                </a:solidFill>
                <a:latin typeface="Calibri"/>
                <a:ea typeface="Calibri"/>
                <a:cs typeface="Calibri"/>
                <a:sym typeface="Calibri"/>
              </a:rPr>
              <a:t>Au-delà de cela, ce n’est pas notre façon de jouer !</a:t>
            </a:r>
            <a:endParaRPr sz="1500" b="1">
              <a:solidFill>
                <a:schemeClr val="dk1"/>
              </a:solidFill>
              <a:latin typeface="Calibri"/>
              <a:ea typeface="Calibri"/>
              <a:cs typeface="Calibri"/>
              <a:sym typeface="Calibri"/>
            </a:endParaRPr>
          </a:p>
          <a:p>
            <a:pPr marL="0" lvl="0" indent="0" algn="l" rtl="0">
              <a:lnSpc>
                <a:spcPct val="115000"/>
              </a:lnSpc>
              <a:spcBef>
                <a:spcPts val="1200"/>
              </a:spcBef>
              <a:spcAft>
                <a:spcPts val="1200"/>
              </a:spcAft>
              <a:buNone/>
            </a:pPr>
            <a:r>
              <a:rPr lang="fr" sz="1000">
                <a:solidFill>
                  <a:schemeClr val="dk1"/>
                </a:solidFill>
                <a:latin typeface="Calibri"/>
                <a:ea typeface="Calibri"/>
                <a:cs typeface="Calibri"/>
                <a:sym typeface="Calibri"/>
              </a:rPr>
              <a:t> </a:t>
            </a:r>
            <a:endParaRPr sz="1000">
              <a:solidFill>
                <a:schemeClr val="dk1"/>
              </a:solidFill>
              <a:latin typeface="Calibri"/>
              <a:ea typeface="Calibri"/>
              <a:cs typeface="Calibri"/>
              <a:sym typeface="Calibri"/>
            </a:endParaRPr>
          </a:p>
        </p:txBody>
      </p:sp>
      <p:pic>
        <p:nvPicPr>
          <p:cNvPr id="55" name="Google Shape;55;p13"/>
          <p:cNvPicPr preferRelativeResize="0"/>
          <p:nvPr/>
        </p:nvPicPr>
        <p:blipFill>
          <a:blip r:embed="rId4">
            <a:alphaModFix/>
          </a:blip>
          <a:stretch>
            <a:fillRect/>
          </a:stretch>
        </p:blipFill>
        <p:spPr>
          <a:xfrm>
            <a:off x="2102450" y="411625"/>
            <a:ext cx="5048250" cy="676275"/>
          </a:xfrm>
          <a:prstGeom prst="rect">
            <a:avLst/>
          </a:prstGeom>
          <a:noFill/>
          <a:ln>
            <a:noFill/>
          </a:ln>
        </p:spPr>
      </p:pic>
      <p:pic>
        <p:nvPicPr>
          <p:cNvPr id="56" name="Google Shape;56;p13"/>
          <p:cNvPicPr preferRelativeResize="0"/>
          <p:nvPr/>
        </p:nvPicPr>
        <p:blipFill>
          <a:blip r:embed="rId5">
            <a:alphaModFix/>
          </a:blip>
          <a:stretch>
            <a:fillRect/>
          </a:stretch>
        </p:blipFill>
        <p:spPr>
          <a:xfrm>
            <a:off x="3076400" y="1228975"/>
            <a:ext cx="3250445" cy="312725"/>
          </a:xfrm>
          <a:prstGeom prst="rect">
            <a:avLst/>
          </a:prstGeom>
          <a:noFill/>
          <a:ln>
            <a:noFill/>
          </a:ln>
        </p:spPr>
      </p:pic>
      <p:pic>
        <p:nvPicPr>
          <p:cNvPr id="57" name="Google Shape;57;p13"/>
          <p:cNvPicPr preferRelativeResize="0"/>
          <p:nvPr/>
        </p:nvPicPr>
        <p:blipFill>
          <a:blip r:embed="rId6">
            <a:alphaModFix/>
          </a:blip>
          <a:stretch>
            <a:fillRect/>
          </a:stretch>
        </p:blipFill>
        <p:spPr>
          <a:xfrm>
            <a:off x="329750" y="177350"/>
            <a:ext cx="1309326" cy="148010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61"/>
        <p:cNvGrpSpPr/>
        <p:nvPr/>
      </p:nvGrpSpPr>
      <p:grpSpPr>
        <a:xfrm>
          <a:off x="0" y="0"/>
          <a:ext cx="0" cy="0"/>
          <a:chOff x="0" y="0"/>
          <a:chExt cx="0" cy="0"/>
        </a:xfrm>
      </p:grpSpPr>
      <p:sp>
        <p:nvSpPr>
          <p:cNvPr id="62" name="Google Shape;62;p14"/>
          <p:cNvSpPr txBox="1"/>
          <p:nvPr/>
        </p:nvSpPr>
        <p:spPr>
          <a:xfrm>
            <a:off x="1188450" y="689700"/>
            <a:ext cx="6767100" cy="37641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1200"/>
              </a:spcBef>
              <a:spcAft>
                <a:spcPts val="0"/>
              </a:spcAft>
              <a:buNone/>
            </a:pPr>
            <a:r>
              <a:rPr lang="fr" sz="1800" b="1" u="sng">
                <a:solidFill>
                  <a:schemeClr val="dk1"/>
                </a:solidFill>
                <a:latin typeface="Calibri"/>
                <a:ea typeface="Calibri"/>
                <a:cs typeface="Calibri"/>
                <a:sym typeface="Calibri"/>
              </a:rPr>
              <a:t>Pour intégrer les Marshals</a:t>
            </a:r>
            <a:endParaRPr sz="1800" b="1" u="sng">
              <a:solidFill>
                <a:schemeClr val="dk1"/>
              </a:solidFill>
              <a:latin typeface="Calibri"/>
              <a:ea typeface="Calibri"/>
              <a:cs typeface="Calibri"/>
              <a:sym typeface="Calibri"/>
            </a:endParaRPr>
          </a:p>
          <a:p>
            <a:pPr marL="0" lvl="0" indent="0" algn="ctr" rtl="0">
              <a:lnSpc>
                <a:spcPct val="115000"/>
              </a:lnSpc>
              <a:spcBef>
                <a:spcPts val="1200"/>
              </a:spcBef>
              <a:spcAft>
                <a:spcPts val="0"/>
              </a:spcAft>
              <a:buNone/>
            </a:pPr>
            <a:r>
              <a:rPr lang="fr" sz="1000">
                <a:solidFill>
                  <a:schemeClr val="dk1"/>
                </a:solidFill>
                <a:latin typeface="Calibri"/>
                <a:ea typeface="Calibri"/>
                <a:cs typeface="Calibri"/>
                <a:sym typeface="Calibri"/>
              </a:rPr>
              <a:t> </a:t>
            </a:r>
            <a:endParaRPr sz="1000">
              <a:solidFill>
                <a:schemeClr val="dk1"/>
              </a:solidFill>
              <a:latin typeface="Calibri"/>
              <a:ea typeface="Calibri"/>
              <a:cs typeface="Calibri"/>
              <a:sym typeface="Calibri"/>
            </a:endParaRPr>
          </a:p>
          <a:p>
            <a:pPr marL="0" lvl="0" indent="0" algn="ctr" rtl="0">
              <a:lnSpc>
                <a:spcPct val="115000"/>
              </a:lnSpc>
              <a:spcBef>
                <a:spcPts val="1200"/>
              </a:spcBef>
              <a:spcAft>
                <a:spcPts val="0"/>
              </a:spcAft>
              <a:buNone/>
            </a:pPr>
            <a:r>
              <a:rPr lang="fr" sz="1500">
                <a:solidFill>
                  <a:schemeClr val="dk1"/>
                </a:solidFill>
                <a:latin typeface="Calibri"/>
                <a:ea typeface="Calibri"/>
                <a:cs typeface="Calibri"/>
                <a:sym typeface="Calibri"/>
              </a:rPr>
              <a:t>Nous recrutons </a:t>
            </a:r>
            <a:r>
              <a:rPr lang="fr" sz="1500" b="1">
                <a:solidFill>
                  <a:schemeClr val="dk1"/>
                </a:solidFill>
                <a:latin typeface="Calibri"/>
                <a:ea typeface="Calibri"/>
                <a:cs typeface="Calibri"/>
                <a:sym typeface="Calibri"/>
              </a:rPr>
              <a:t>uniquement via discord</a:t>
            </a:r>
            <a:r>
              <a:rPr lang="fr" sz="1500">
                <a:solidFill>
                  <a:schemeClr val="dk1"/>
                </a:solidFill>
                <a:latin typeface="Calibri"/>
                <a:ea typeface="Calibri"/>
                <a:cs typeface="Calibri"/>
                <a:sym typeface="Calibri"/>
              </a:rPr>
              <a:t>, et utilisons ce canal pour communiquer en dehors du tchat du jeu.</a:t>
            </a:r>
            <a:endParaRPr sz="1500">
              <a:solidFill>
                <a:schemeClr val="dk1"/>
              </a:solidFill>
              <a:latin typeface="Calibri"/>
              <a:ea typeface="Calibri"/>
              <a:cs typeface="Calibri"/>
              <a:sym typeface="Calibri"/>
            </a:endParaRPr>
          </a:p>
          <a:p>
            <a:pPr marL="0" lvl="0" indent="0" algn="ctr" rtl="0">
              <a:lnSpc>
                <a:spcPct val="115000"/>
              </a:lnSpc>
              <a:spcBef>
                <a:spcPts val="1200"/>
              </a:spcBef>
              <a:spcAft>
                <a:spcPts val="0"/>
              </a:spcAft>
              <a:buNone/>
            </a:pPr>
            <a:r>
              <a:rPr lang="fr" sz="1500">
                <a:solidFill>
                  <a:schemeClr val="dk1"/>
                </a:solidFill>
                <a:latin typeface="Calibri"/>
                <a:ea typeface="Calibri"/>
                <a:cs typeface="Calibri"/>
                <a:sym typeface="Calibri"/>
              </a:rPr>
              <a:t>Nous vous donnerons accès aux rooms qui vous concernent après discussion avec la team lead afin de vous orienter au mieux selon votre profil et vos attentes dans le clan Marshals adapté.</a:t>
            </a:r>
            <a:endParaRPr sz="1500">
              <a:solidFill>
                <a:schemeClr val="dk1"/>
              </a:solidFill>
              <a:latin typeface="Calibri"/>
              <a:ea typeface="Calibri"/>
              <a:cs typeface="Calibri"/>
              <a:sym typeface="Calibri"/>
            </a:endParaRPr>
          </a:p>
          <a:p>
            <a:pPr marL="0" lvl="0" indent="0" algn="ctr" rtl="0">
              <a:lnSpc>
                <a:spcPct val="115000"/>
              </a:lnSpc>
              <a:spcBef>
                <a:spcPts val="1200"/>
              </a:spcBef>
              <a:spcAft>
                <a:spcPts val="0"/>
              </a:spcAft>
              <a:buNone/>
            </a:pPr>
            <a:r>
              <a:rPr lang="fr" sz="1500">
                <a:solidFill>
                  <a:schemeClr val="dk1"/>
                </a:solidFill>
                <a:latin typeface="Calibri"/>
                <a:ea typeface="Calibri"/>
                <a:cs typeface="Calibri"/>
                <a:sym typeface="Calibri"/>
              </a:rPr>
              <a:t> </a:t>
            </a:r>
            <a:endParaRPr sz="1500">
              <a:solidFill>
                <a:schemeClr val="dk1"/>
              </a:solidFill>
              <a:latin typeface="Calibri"/>
              <a:ea typeface="Calibri"/>
              <a:cs typeface="Calibri"/>
              <a:sym typeface="Calibri"/>
            </a:endParaRPr>
          </a:p>
          <a:p>
            <a:pPr marL="0" lvl="0" indent="0" algn="ctr" rtl="0">
              <a:lnSpc>
                <a:spcPct val="115000"/>
              </a:lnSpc>
              <a:spcBef>
                <a:spcPts val="1200"/>
              </a:spcBef>
              <a:spcAft>
                <a:spcPts val="0"/>
              </a:spcAft>
              <a:buNone/>
            </a:pPr>
            <a:r>
              <a:rPr lang="fr" sz="1500">
                <a:solidFill>
                  <a:schemeClr val="dk1"/>
                </a:solidFill>
                <a:latin typeface="Calibri"/>
                <a:ea typeface="Calibri"/>
                <a:cs typeface="Calibri"/>
                <a:sym typeface="Calibri"/>
              </a:rPr>
              <a:t>Vous serez testés sur une période, à la suite de laquelle nous pourrons faire un peu mieux votre connaissance, gauger de votre réelle motivation et de votre intégration dans le collectif.</a:t>
            </a:r>
            <a:endParaRPr sz="1500">
              <a:solidFill>
                <a:schemeClr val="dk1"/>
              </a:solidFill>
              <a:latin typeface="Calibri"/>
              <a:ea typeface="Calibri"/>
              <a:cs typeface="Calibri"/>
              <a:sym typeface="Calibri"/>
            </a:endParaRPr>
          </a:p>
          <a:p>
            <a:pPr marL="0" lvl="0" indent="0" algn="l" rtl="0">
              <a:lnSpc>
                <a:spcPct val="115000"/>
              </a:lnSpc>
              <a:spcBef>
                <a:spcPts val="1200"/>
              </a:spcBef>
              <a:spcAft>
                <a:spcPts val="0"/>
              </a:spcAft>
              <a:buNone/>
            </a:pPr>
            <a:r>
              <a:rPr lang="fr" sz="1000">
                <a:solidFill>
                  <a:schemeClr val="dk1"/>
                </a:solidFill>
                <a:latin typeface="Calibri"/>
                <a:ea typeface="Calibri"/>
                <a:cs typeface="Calibri"/>
                <a:sym typeface="Calibri"/>
              </a:rPr>
              <a:t> </a:t>
            </a:r>
            <a:endParaRPr sz="1000">
              <a:solidFill>
                <a:schemeClr val="dk1"/>
              </a:solidFill>
              <a:latin typeface="Calibri"/>
              <a:ea typeface="Calibri"/>
              <a:cs typeface="Calibri"/>
              <a:sym typeface="Calibri"/>
            </a:endParaRPr>
          </a:p>
          <a:p>
            <a:pPr marL="0" lvl="0" indent="0" algn="l" rtl="0">
              <a:lnSpc>
                <a:spcPct val="115000"/>
              </a:lnSpc>
              <a:spcBef>
                <a:spcPts val="1200"/>
              </a:spcBef>
              <a:spcAft>
                <a:spcPts val="1200"/>
              </a:spcAft>
              <a:buNone/>
            </a:pPr>
            <a:endParaRPr sz="1100">
              <a:solidFill>
                <a:schemeClr val="dk1"/>
              </a:solidFill>
              <a:latin typeface="Calibri"/>
              <a:ea typeface="Calibri"/>
              <a:cs typeface="Calibri"/>
              <a:sym typeface="Calibri"/>
            </a:endParaRPr>
          </a:p>
        </p:txBody>
      </p:sp>
      <p:pic>
        <p:nvPicPr>
          <p:cNvPr id="63" name="Google Shape;63;p14"/>
          <p:cNvPicPr preferRelativeResize="0"/>
          <p:nvPr/>
        </p:nvPicPr>
        <p:blipFill>
          <a:blip r:embed="rId4">
            <a:alphaModFix/>
          </a:blip>
          <a:stretch>
            <a:fillRect/>
          </a:stretch>
        </p:blipFill>
        <p:spPr>
          <a:xfrm>
            <a:off x="329750" y="177350"/>
            <a:ext cx="1309326" cy="148010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67"/>
        <p:cNvGrpSpPr/>
        <p:nvPr/>
      </p:nvGrpSpPr>
      <p:grpSpPr>
        <a:xfrm>
          <a:off x="0" y="0"/>
          <a:ext cx="0" cy="0"/>
          <a:chOff x="0" y="0"/>
          <a:chExt cx="0" cy="0"/>
        </a:xfrm>
      </p:grpSpPr>
      <p:sp>
        <p:nvSpPr>
          <p:cNvPr id="68" name="Google Shape;68;p15"/>
          <p:cNvSpPr txBox="1"/>
          <p:nvPr/>
        </p:nvSpPr>
        <p:spPr>
          <a:xfrm>
            <a:off x="873175" y="286500"/>
            <a:ext cx="7790400" cy="43113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1200"/>
              </a:spcBef>
              <a:spcAft>
                <a:spcPts val="0"/>
              </a:spcAft>
              <a:buNone/>
            </a:pPr>
            <a:r>
              <a:rPr lang="fr" sz="1800" b="1" u="sng">
                <a:solidFill>
                  <a:schemeClr val="dk1"/>
                </a:solidFill>
                <a:latin typeface="Calibri"/>
                <a:ea typeface="Calibri"/>
                <a:cs typeface="Calibri"/>
                <a:sym typeface="Calibri"/>
              </a:rPr>
              <a:t>Valeurs Marshals</a:t>
            </a:r>
            <a:endParaRPr sz="1800" b="1" u="sng">
              <a:solidFill>
                <a:schemeClr val="dk1"/>
              </a:solidFill>
              <a:latin typeface="Calibri"/>
              <a:ea typeface="Calibri"/>
              <a:cs typeface="Calibri"/>
              <a:sym typeface="Calibri"/>
            </a:endParaRPr>
          </a:p>
          <a:p>
            <a:pPr marL="0" lvl="0" indent="0" algn="l" rtl="0">
              <a:lnSpc>
                <a:spcPct val="115000"/>
              </a:lnSpc>
              <a:spcBef>
                <a:spcPts val="1200"/>
              </a:spcBef>
              <a:spcAft>
                <a:spcPts val="0"/>
              </a:spcAft>
              <a:buNone/>
            </a:pPr>
            <a:endParaRPr sz="1000">
              <a:solidFill>
                <a:schemeClr val="dk1"/>
              </a:solidFill>
              <a:latin typeface="Calibri"/>
              <a:ea typeface="Calibri"/>
              <a:cs typeface="Calibri"/>
              <a:sym typeface="Calibri"/>
            </a:endParaRPr>
          </a:p>
          <a:p>
            <a:pPr marL="0" lvl="0" indent="0" algn="l" rtl="0">
              <a:lnSpc>
                <a:spcPct val="115000"/>
              </a:lnSpc>
              <a:spcBef>
                <a:spcPts val="1200"/>
              </a:spcBef>
              <a:spcAft>
                <a:spcPts val="0"/>
              </a:spcAft>
              <a:buNone/>
            </a:pPr>
            <a:endParaRPr sz="1000">
              <a:solidFill>
                <a:schemeClr val="dk1"/>
              </a:solidFill>
              <a:latin typeface="Calibri"/>
              <a:ea typeface="Calibri"/>
              <a:cs typeface="Calibri"/>
              <a:sym typeface="Calibri"/>
            </a:endParaRPr>
          </a:p>
          <a:p>
            <a:pPr marL="0" lvl="0" indent="0" algn="just" rtl="0">
              <a:lnSpc>
                <a:spcPct val="100000"/>
              </a:lnSpc>
              <a:spcBef>
                <a:spcPts val="1200"/>
              </a:spcBef>
              <a:spcAft>
                <a:spcPts val="0"/>
              </a:spcAft>
              <a:buNone/>
            </a:pPr>
            <a:r>
              <a:rPr lang="fr" sz="1300">
                <a:solidFill>
                  <a:schemeClr val="dk1"/>
                </a:solidFill>
                <a:latin typeface="Calibri"/>
                <a:ea typeface="Calibri"/>
                <a:cs typeface="Calibri"/>
                <a:sym typeface="Calibri"/>
              </a:rPr>
              <a:t>                                           </a:t>
            </a:r>
            <a:r>
              <a:rPr lang="fr" sz="1500">
                <a:solidFill>
                  <a:schemeClr val="dk1"/>
                </a:solidFill>
                <a:latin typeface="Calibri"/>
                <a:ea typeface="Calibri"/>
                <a:cs typeface="Calibri"/>
                <a:sym typeface="Calibri"/>
              </a:rPr>
              <a:t>   →</a:t>
            </a:r>
            <a:r>
              <a:rPr lang="fr" sz="1900">
                <a:solidFill>
                  <a:schemeClr val="dk1"/>
                </a:solidFill>
                <a:latin typeface="Calibri"/>
                <a:ea typeface="Calibri"/>
                <a:cs typeface="Calibri"/>
                <a:sym typeface="Calibri"/>
              </a:rPr>
              <a:t> Actif</a:t>
            </a:r>
            <a:endParaRPr sz="1900">
              <a:solidFill>
                <a:schemeClr val="dk1"/>
              </a:solidFill>
              <a:latin typeface="Calibri"/>
              <a:ea typeface="Calibri"/>
              <a:cs typeface="Calibri"/>
              <a:sym typeface="Calibri"/>
            </a:endParaRPr>
          </a:p>
          <a:p>
            <a:pPr marL="0" lvl="0" indent="0" algn="just" rtl="0">
              <a:lnSpc>
                <a:spcPct val="100000"/>
              </a:lnSpc>
              <a:spcBef>
                <a:spcPts val="1200"/>
              </a:spcBef>
              <a:spcAft>
                <a:spcPts val="0"/>
              </a:spcAft>
              <a:buNone/>
            </a:pPr>
            <a:r>
              <a:rPr lang="fr" sz="1900">
                <a:solidFill>
                  <a:schemeClr val="dk1"/>
                </a:solidFill>
                <a:latin typeface="Calibri"/>
                <a:ea typeface="Calibri"/>
                <a:cs typeface="Calibri"/>
                <a:sym typeface="Calibri"/>
              </a:rPr>
              <a:t>                                → Esprit d’équipe </a:t>
            </a:r>
            <a:endParaRPr sz="1900">
              <a:solidFill>
                <a:schemeClr val="dk1"/>
              </a:solidFill>
              <a:latin typeface="Calibri"/>
              <a:ea typeface="Calibri"/>
              <a:cs typeface="Calibri"/>
              <a:sym typeface="Calibri"/>
            </a:endParaRPr>
          </a:p>
          <a:p>
            <a:pPr marL="0" lvl="0" indent="0" algn="just" rtl="0">
              <a:lnSpc>
                <a:spcPct val="100000"/>
              </a:lnSpc>
              <a:spcBef>
                <a:spcPts val="1200"/>
              </a:spcBef>
              <a:spcAft>
                <a:spcPts val="0"/>
              </a:spcAft>
              <a:buNone/>
            </a:pPr>
            <a:r>
              <a:rPr lang="fr" sz="1900">
                <a:solidFill>
                  <a:schemeClr val="dk1"/>
                </a:solidFill>
                <a:latin typeface="Calibri"/>
                <a:ea typeface="Calibri"/>
                <a:cs typeface="Calibri"/>
                <a:sym typeface="Calibri"/>
              </a:rPr>
              <a:t>                                → fairplay</a:t>
            </a:r>
            <a:endParaRPr sz="1900">
              <a:solidFill>
                <a:schemeClr val="dk1"/>
              </a:solidFill>
              <a:latin typeface="Calibri"/>
              <a:ea typeface="Calibri"/>
              <a:cs typeface="Calibri"/>
              <a:sym typeface="Calibri"/>
            </a:endParaRPr>
          </a:p>
          <a:p>
            <a:pPr marL="0" lvl="0" indent="0" algn="just" rtl="0">
              <a:lnSpc>
                <a:spcPct val="100000"/>
              </a:lnSpc>
              <a:spcBef>
                <a:spcPts val="1200"/>
              </a:spcBef>
              <a:spcAft>
                <a:spcPts val="0"/>
              </a:spcAft>
              <a:buNone/>
            </a:pPr>
            <a:r>
              <a:rPr lang="fr" sz="1900">
                <a:solidFill>
                  <a:schemeClr val="dk1"/>
                </a:solidFill>
                <a:latin typeface="Calibri"/>
                <a:ea typeface="Calibri"/>
                <a:cs typeface="Calibri"/>
                <a:sym typeface="Calibri"/>
              </a:rPr>
              <a:t>                                → Belles performances en war</a:t>
            </a:r>
            <a:endParaRPr sz="1900">
              <a:solidFill>
                <a:schemeClr val="dk1"/>
              </a:solidFill>
              <a:latin typeface="Calibri"/>
              <a:ea typeface="Calibri"/>
              <a:cs typeface="Calibri"/>
              <a:sym typeface="Calibri"/>
            </a:endParaRPr>
          </a:p>
          <a:p>
            <a:pPr marL="0" lvl="0" indent="0" algn="just" rtl="0">
              <a:lnSpc>
                <a:spcPct val="100000"/>
              </a:lnSpc>
              <a:spcBef>
                <a:spcPts val="1200"/>
              </a:spcBef>
              <a:spcAft>
                <a:spcPts val="0"/>
              </a:spcAft>
              <a:buNone/>
            </a:pPr>
            <a:r>
              <a:rPr lang="fr" sz="1900">
                <a:solidFill>
                  <a:schemeClr val="dk1"/>
                </a:solidFill>
                <a:latin typeface="Calibri"/>
                <a:ea typeface="Calibri"/>
                <a:cs typeface="Calibri"/>
                <a:sym typeface="Calibri"/>
              </a:rPr>
              <a:t>                                → Apporter son aide et son expertise</a:t>
            </a:r>
            <a:endParaRPr sz="1900">
              <a:solidFill>
                <a:schemeClr val="dk1"/>
              </a:solidFill>
              <a:latin typeface="Calibri"/>
              <a:ea typeface="Calibri"/>
              <a:cs typeface="Calibri"/>
              <a:sym typeface="Calibri"/>
            </a:endParaRPr>
          </a:p>
          <a:p>
            <a:pPr marL="0" lvl="0" indent="0" algn="just" rtl="0">
              <a:lnSpc>
                <a:spcPct val="100000"/>
              </a:lnSpc>
              <a:spcBef>
                <a:spcPts val="1200"/>
              </a:spcBef>
              <a:spcAft>
                <a:spcPts val="1200"/>
              </a:spcAft>
              <a:buNone/>
            </a:pPr>
            <a:r>
              <a:rPr lang="fr" sz="1900">
                <a:solidFill>
                  <a:schemeClr val="dk1"/>
                </a:solidFill>
                <a:latin typeface="Calibri"/>
                <a:ea typeface="Calibri"/>
                <a:cs typeface="Calibri"/>
                <a:sym typeface="Calibri"/>
              </a:rPr>
              <a:t>                                → Ratio équilibré en dons</a:t>
            </a:r>
            <a:endParaRPr sz="1900">
              <a:solidFill>
                <a:schemeClr val="dk1"/>
              </a:solidFill>
              <a:latin typeface="Calibri"/>
              <a:ea typeface="Calibri"/>
              <a:cs typeface="Calibri"/>
              <a:sym typeface="Calibri"/>
            </a:endParaRPr>
          </a:p>
        </p:txBody>
      </p:sp>
      <p:pic>
        <p:nvPicPr>
          <p:cNvPr id="69" name="Google Shape;69;p15"/>
          <p:cNvPicPr preferRelativeResize="0"/>
          <p:nvPr/>
        </p:nvPicPr>
        <p:blipFill>
          <a:blip r:embed="rId4">
            <a:alphaModFix/>
          </a:blip>
          <a:stretch>
            <a:fillRect/>
          </a:stretch>
        </p:blipFill>
        <p:spPr>
          <a:xfrm>
            <a:off x="329750" y="177350"/>
            <a:ext cx="1309326" cy="148010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73"/>
        <p:cNvGrpSpPr/>
        <p:nvPr/>
      </p:nvGrpSpPr>
      <p:grpSpPr>
        <a:xfrm>
          <a:off x="0" y="0"/>
          <a:ext cx="0" cy="0"/>
          <a:chOff x="0" y="0"/>
          <a:chExt cx="0" cy="0"/>
        </a:xfrm>
      </p:grpSpPr>
      <p:pic>
        <p:nvPicPr>
          <p:cNvPr id="74" name="Google Shape;74;p16"/>
          <p:cNvPicPr preferRelativeResize="0"/>
          <p:nvPr/>
        </p:nvPicPr>
        <p:blipFill>
          <a:blip r:embed="rId4">
            <a:alphaModFix/>
          </a:blip>
          <a:stretch>
            <a:fillRect/>
          </a:stretch>
        </p:blipFill>
        <p:spPr>
          <a:xfrm>
            <a:off x="329750" y="177350"/>
            <a:ext cx="1309326" cy="1480100"/>
          </a:xfrm>
          <a:prstGeom prst="rect">
            <a:avLst/>
          </a:prstGeom>
          <a:noFill/>
          <a:ln>
            <a:noFill/>
          </a:ln>
        </p:spPr>
      </p:pic>
      <p:sp>
        <p:nvSpPr>
          <p:cNvPr id="75" name="Google Shape;75;p16"/>
          <p:cNvSpPr txBox="1"/>
          <p:nvPr/>
        </p:nvSpPr>
        <p:spPr>
          <a:xfrm>
            <a:off x="573025" y="422950"/>
            <a:ext cx="8213400" cy="45024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1200"/>
              </a:spcBef>
              <a:spcAft>
                <a:spcPts val="0"/>
              </a:spcAft>
              <a:buNone/>
            </a:pPr>
            <a:r>
              <a:rPr lang="fr" sz="1800" b="1" u="sng">
                <a:solidFill>
                  <a:schemeClr val="dk1"/>
                </a:solidFill>
                <a:latin typeface="Calibri"/>
                <a:ea typeface="Calibri"/>
                <a:cs typeface="Calibri"/>
                <a:sym typeface="Calibri"/>
              </a:rPr>
              <a:t>Historique des Marshals</a:t>
            </a:r>
            <a:endParaRPr sz="1800" b="1" u="sng">
              <a:solidFill>
                <a:schemeClr val="dk1"/>
              </a:solidFill>
              <a:latin typeface="Calibri"/>
              <a:ea typeface="Calibri"/>
              <a:cs typeface="Calibri"/>
              <a:sym typeface="Calibri"/>
            </a:endParaRPr>
          </a:p>
          <a:p>
            <a:pPr marL="0" lvl="0" indent="0" algn="ctr" rtl="0">
              <a:lnSpc>
                <a:spcPct val="115000"/>
              </a:lnSpc>
              <a:spcBef>
                <a:spcPts val="1200"/>
              </a:spcBef>
              <a:spcAft>
                <a:spcPts val="0"/>
              </a:spcAft>
              <a:buNone/>
            </a:pPr>
            <a:endParaRPr sz="1000">
              <a:solidFill>
                <a:schemeClr val="dk1"/>
              </a:solidFill>
              <a:latin typeface="Calibri"/>
              <a:ea typeface="Calibri"/>
              <a:cs typeface="Calibri"/>
              <a:sym typeface="Calibri"/>
            </a:endParaRPr>
          </a:p>
          <a:p>
            <a:pPr marL="0" lvl="0" indent="0" algn="ctr" rtl="0">
              <a:lnSpc>
                <a:spcPct val="115000"/>
              </a:lnSpc>
              <a:spcBef>
                <a:spcPts val="1200"/>
              </a:spcBef>
              <a:spcAft>
                <a:spcPts val="0"/>
              </a:spcAft>
              <a:buNone/>
            </a:pPr>
            <a:r>
              <a:rPr lang="fr" sz="1000">
                <a:solidFill>
                  <a:schemeClr val="dk1"/>
                </a:solidFill>
                <a:latin typeface="Calibri"/>
                <a:ea typeface="Calibri"/>
                <a:cs typeface="Calibri"/>
                <a:sym typeface="Calibri"/>
              </a:rPr>
              <a:t> </a:t>
            </a:r>
            <a:endParaRPr sz="1000">
              <a:solidFill>
                <a:schemeClr val="dk1"/>
              </a:solidFill>
              <a:latin typeface="Calibri"/>
              <a:ea typeface="Calibri"/>
              <a:cs typeface="Calibri"/>
              <a:sym typeface="Calibri"/>
            </a:endParaRPr>
          </a:p>
          <a:p>
            <a:pPr marL="0" lvl="0" indent="0" algn="ctr" rtl="0">
              <a:lnSpc>
                <a:spcPct val="115000"/>
              </a:lnSpc>
              <a:spcBef>
                <a:spcPts val="1200"/>
              </a:spcBef>
              <a:spcAft>
                <a:spcPts val="0"/>
              </a:spcAft>
              <a:buNone/>
            </a:pPr>
            <a:endParaRPr sz="1000">
              <a:solidFill>
                <a:schemeClr val="dk1"/>
              </a:solidFill>
              <a:latin typeface="Calibri"/>
              <a:ea typeface="Calibri"/>
              <a:cs typeface="Calibri"/>
              <a:sym typeface="Calibri"/>
            </a:endParaRPr>
          </a:p>
          <a:p>
            <a:pPr marL="0" lvl="0" indent="0" algn="ctr" rtl="0">
              <a:lnSpc>
                <a:spcPct val="115000"/>
              </a:lnSpc>
              <a:spcBef>
                <a:spcPts val="1200"/>
              </a:spcBef>
              <a:spcAft>
                <a:spcPts val="0"/>
              </a:spcAft>
              <a:buNone/>
            </a:pPr>
            <a:r>
              <a:rPr lang="fr" sz="1500">
                <a:solidFill>
                  <a:schemeClr val="dk1"/>
                </a:solidFill>
                <a:latin typeface="Calibri"/>
                <a:ea typeface="Calibri"/>
                <a:cs typeface="Calibri"/>
                <a:sym typeface="Calibri"/>
              </a:rPr>
              <a:t>Les Marshals existent </a:t>
            </a:r>
            <a:r>
              <a:rPr lang="fr" sz="1500" b="1">
                <a:solidFill>
                  <a:schemeClr val="dk1"/>
                </a:solidFill>
                <a:latin typeface="Calibri"/>
                <a:ea typeface="Calibri"/>
                <a:cs typeface="Calibri"/>
                <a:sym typeface="Calibri"/>
              </a:rPr>
              <a:t>depuis le 1</a:t>
            </a:r>
            <a:r>
              <a:rPr lang="fr" sz="1500" b="1" baseline="30000">
                <a:solidFill>
                  <a:schemeClr val="dk1"/>
                </a:solidFill>
                <a:latin typeface="Calibri"/>
                <a:ea typeface="Calibri"/>
                <a:cs typeface="Calibri"/>
                <a:sym typeface="Calibri"/>
              </a:rPr>
              <a:t>er</a:t>
            </a:r>
            <a:r>
              <a:rPr lang="fr" sz="1500" b="1">
                <a:solidFill>
                  <a:schemeClr val="dk1"/>
                </a:solidFill>
                <a:latin typeface="Calibri"/>
                <a:ea typeface="Calibri"/>
                <a:cs typeface="Calibri"/>
                <a:sym typeface="Calibri"/>
              </a:rPr>
              <a:t> janvier 2015</a:t>
            </a:r>
            <a:r>
              <a:rPr lang="fr" sz="1500">
                <a:solidFill>
                  <a:schemeClr val="dk1"/>
                </a:solidFill>
                <a:latin typeface="Calibri"/>
                <a:ea typeface="Calibri"/>
                <a:cs typeface="Calibri"/>
                <a:sym typeface="Calibri"/>
              </a:rPr>
              <a:t> et ont l’ambition d’être une top famille de clans GDC, avec une section E-sport mixte reconnue en France et à l’international.</a:t>
            </a:r>
            <a:endParaRPr sz="1500">
              <a:solidFill>
                <a:schemeClr val="dk1"/>
              </a:solidFill>
              <a:latin typeface="Calibri"/>
              <a:ea typeface="Calibri"/>
              <a:cs typeface="Calibri"/>
              <a:sym typeface="Calibri"/>
            </a:endParaRPr>
          </a:p>
          <a:p>
            <a:pPr marL="0" lvl="0" indent="0" algn="ctr" rtl="0">
              <a:lnSpc>
                <a:spcPct val="115000"/>
              </a:lnSpc>
              <a:spcBef>
                <a:spcPts val="1200"/>
              </a:spcBef>
              <a:spcAft>
                <a:spcPts val="0"/>
              </a:spcAft>
              <a:buNone/>
            </a:pPr>
            <a:r>
              <a:rPr lang="fr" sz="1500">
                <a:solidFill>
                  <a:schemeClr val="dk1"/>
                </a:solidFill>
                <a:latin typeface="Calibri"/>
                <a:ea typeface="Calibri"/>
                <a:cs typeface="Calibri"/>
                <a:sym typeface="Calibri"/>
              </a:rPr>
              <a:t> </a:t>
            </a:r>
            <a:endParaRPr sz="1500">
              <a:solidFill>
                <a:schemeClr val="dk1"/>
              </a:solidFill>
              <a:latin typeface="Calibri"/>
              <a:ea typeface="Calibri"/>
              <a:cs typeface="Calibri"/>
              <a:sym typeface="Calibri"/>
            </a:endParaRPr>
          </a:p>
          <a:p>
            <a:pPr marL="0" lvl="0" indent="0" algn="ctr" rtl="0">
              <a:lnSpc>
                <a:spcPct val="115000"/>
              </a:lnSpc>
              <a:spcBef>
                <a:spcPts val="1200"/>
              </a:spcBef>
              <a:spcAft>
                <a:spcPts val="1200"/>
              </a:spcAft>
              <a:buNone/>
            </a:pPr>
            <a:r>
              <a:rPr lang="fr" sz="1500">
                <a:solidFill>
                  <a:schemeClr val="dk1"/>
                </a:solidFill>
                <a:latin typeface="Calibri"/>
                <a:ea typeface="Calibri"/>
                <a:cs typeface="Calibri"/>
                <a:sym typeface="Calibri"/>
              </a:rPr>
              <a:t>Les Marshals jouent régulièrement plusieurs compétitions nationales et internationales et obtiennent régulièrement d’excellents résultats.</a:t>
            </a:r>
            <a:endParaRPr sz="1500">
              <a:solidFill>
                <a:schemeClr val="dk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258</Words>
  <Application>Microsoft Office PowerPoint</Application>
  <PresentationFormat>Affichage à l'écran (16:9)</PresentationFormat>
  <Paragraphs>30</Paragraphs>
  <Slides>4</Slides>
  <Notes>4</Notes>
  <HiddenSlides>0</HiddenSlides>
  <MMClips>0</MMClips>
  <ScaleCrop>false</ScaleCrop>
  <HeadingPairs>
    <vt:vector size="6" baseType="variant">
      <vt:variant>
        <vt:lpstr>Polices utilisées</vt:lpstr>
      </vt:variant>
      <vt:variant>
        <vt:i4>2</vt:i4>
      </vt:variant>
      <vt:variant>
        <vt:lpstr>Thème</vt:lpstr>
      </vt:variant>
      <vt:variant>
        <vt:i4>1</vt:i4>
      </vt:variant>
      <vt:variant>
        <vt:lpstr>Titres des diapositives</vt:lpstr>
      </vt:variant>
      <vt:variant>
        <vt:i4>4</vt:i4>
      </vt:variant>
    </vt:vector>
  </HeadingPairs>
  <TitlesOfParts>
    <vt:vector size="7" baseType="lpstr">
      <vt:lpstr>Arial</vt:lpstr>
      <vt:lpstr>Calibri</vt:lpstr>
      <vt:lpstr>Simple Light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Pierre Yves Beckman</dc:creator>
  <cp:lastModifiedBy>Pierre-Yves beckman</cp:lastModifiedBy>
  <cp:revision>1</cp:revision>
  <dcterms:modified xsi:type="dcterms:W3CDTF">2020-11-26T10:50:59Z</dcterms:modified>
</cp:coreProperties>
</file>