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</p:sldMasterIdLst>
  <p:sldIdLst>
    <p:sldId id="480" r:id="rId3"/>
    <p:sldId id="481" r:id="rId4"/>
    <p:sldId id="943" r:id="rId5"/>
    <p:sldId id="1032" r:id="rId6"/>
    <p:sldId id="1030" r:id="rId7"/>
    <p:sldId id="1021" r:id="rId8"/>
    <p:sldId id="1060" r:id="rId9"/>
    <p:sldId id="1029" r:id="rId10"/>
    <p:sldId id="1049" r:id="rId11"/>
    <p:sldId id="1042" r:id="rId12"/>
    <p:sldId id="1025" r:id="rId13"/>
    <p:sldId id="1056" r:id="rId14"/>
    <p:sldId id="1051" r:id="rId15"/>
    <p:sldId id="1022" r:id="rId16"/>
    <p:sldId id="1065" r:id="rId17"/>
    <p:sldId id="1035" r:id="rId18"/>
    <p:sldId id="1061" r:id="rId19"/>
    <p:sldId id="1059" r:id="rId20"/>
    <p:sldId id="1047" r:id="rId21"/>
    <p:sldId id="1054" r:id="rId22"/>
    <p:sldId id="1023" r:id="rId23"/>
    <p:sldId id="1039" r:id="rId24"/>
    <p:sldId id="1040" r:id="rId25"/>
    <p:sldId id="1043" r:id="rId26"/>
    <p:sldId id="1067" r:id="rId27"/>
    <p:sldId id="1031" r:id="rId28"/>
    <p:sldId id="1037" r:id="rId29"/>
    <p:sldId id="1053" r:id="rId30"/>
    <p:sldId id="1041" r:id="rId31"/>
    <p:sldId id="1048" r:id="rId32"/>
    <p:sldId id="1046" r:id="rId33"/>
    <p:sldId id="1055" r:id="rId34"/>
    <p:sldId id="1063" r:id="rId35"/>
    <p:sldId id="1062" r:id="rId36"/>
    <p:sldId id="1028" r:id="rId37"/>
  </p:sldIdLst>
  <p:sldSz cx="12192000" cy="6858000"/>
  <p:notesSz cx="6858000" cy="9144000"/>
  <p:embeddedFontLst>
    <p:embeddedFont>
      <p:font typeface="Artistik CE" panose="040F0704080607010103" pitchFamily="82" charset="0"/>
      <p:regular r:id="rId38"/>
    </p:embeddedFont>
    <p:embeddedFont>
      <p:font typeface="Belwe Bd BT" panose="02060903050305020504" pitchFamily="18" charset="0"/>
      <p:regular r:id="rId39"/>
    </p:embeddedFont>
    <p:embeddedFont>
      <p:font typeface="Brooklyn CE" pitchFamily="2" charset="0"/>
      <p:italic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alibri Light" panose="020F0302020204030204" pitchFamily="34" charset="0"/>
      <p:regular r:id="rId45"/>
      <p:italic r:id="rId46"/>
    </p:embeddedFont>
    <p:embeddedFont>
      <p:font typeface="Cancun" pitchFamily="2" charset="0"/>
      <p:regular r:id="rId47"/>
    </p:embeddedFont>
    <p:embeddedFont>
      <p:font typeface="EucrosiaUPC" panose="02020603050405020304" pitchFamily="18" charset="-34"/>
      <p:regular r:id="rId48"/>
      <p:bold r:id="rId49"/>
      <p:italic r:id="rId50"/>
      <p:boldItalic r:id="rId51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Xp1UNLJEIMuujp2geJBcw==" hashData="v8hI7pk6JoA8Vpw1SUNTRLVldTX1rqv078/Vm0a8YEtcytZfjTz9IaT5WBRLrgd83xmKgT6vfm553p6qAWti6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FF"/>
    <a:srgbClr val="64A6DB"/>
    <a:srgbClr val="FF6600"/>
    <a:srgbClr val="FFCC99"/>
    <a:srgbClr val="FF9966"/>
    <a:srgbClr val="C59709"/>
    <a:srgbClr val="3333FF"/>
    <a:srgbClr val="F29A28"/>
    <a:srgbClr val="DCA7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31" autoAdjust="0"/>
    <p:restoredTop sz="94660"/>
  </p:normalViewPr>
  <p:slideViewPr>
    <p:cSldViewPr snapToGrid="0">
      <p:cViewPr varScale="1">
        <p:scale>
          <a:sx n="83" d="100"/>
          <a:sy n="83" d="100"/>
        </p:scale>
        <p:origin x="114" y="5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font" Target="fonts/font13.fntdata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4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7.fntdata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8" Type="http://schemas.openxmlformats.org/officeDocument/2006/relationships/slide" Target="slides/slide6.xml"/><Relationship Id="rId51" Type="http://schemas.openxmlformats.org/officeDocument/2006/relationships/font" Target="fonts/font14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237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8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03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4819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77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123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879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1175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210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61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1" indent="0" algn="ctr">
              <a:buNone/>
              <a:defRPr sz="1999"/>
            </a:lvl2pPr>
            <a:lvl3pPr marL="914302" indent="0" algn="ctr">
              <a:buNone/>
              <a:defRPr sz="1800"/>
            </a:lvl3pPr>
            <a:lvl4pPr marL="1371454" indent="0" algn="ctr">
              <a:buNone/>
              <a:defRPr sz="1600"/>
            </a:lvl4pPr>
            <a:lvl5pPr marL="1828605" indent="0" algn="ctr">
              <a:buNone/>
              <a:defRPr sz="1600"/>
            </a:lvl5pPr>
            <a:lvl6pPr marL="2285756" indent="0" algn="ctr">
              <a:buNone/>
              <a:defRPr sz="1600"/>
            </a:lvl6pPr>
            <a:lvl7pPr marL="2742907" indent="0" algn="ctr">
              <a:buNone/>
              <a:defRPr sz="1600"/>
            </a:lvl7pPr>
            <a:lvl8pPr marL="3200059" indent="0" algn="ctr">
              <a:buNone/>
              <a:defRPr sz="1600"/>
            </a:lvl8pPr>
            <a:lvl9pPr marL="365721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5254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92495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4410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7284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941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4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2209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199"/>
            </a:lvl1pPr>
            <a:lvl2pPr>
              <a:defRPr sz="2800"/>
            </a:lvl2pPr>
            <a:lvl3pPr>
              <a:defRPr sz="2400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4663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51" indent="0">
              <a:buNone/>
              <a:defRPr sz="2800"/>
            </a:lvl2pPr>
            <a:lvl3pPr marL="914302" indent="0">
              <a:buNone/>
              <a:defRPr sz="2400"/>
            </a:lvl3pPr>
            <a:lvl4pPr marL="1371454" indent="0">
              <a:buNone/>
              <a:defRPr sz="1999"/>
            </a:lvl4pPr>
            <a:lvl5pPr marL="1828605" indent="0">
              <a:buNone/>
              <a:defRPr sz="1999"/>
            </a:lvl5pPr>
            <a:lvl6pPr marL="2285756" indent="0">
              <a:buNone/>
              <a:defRPr sz="1999"/>
            </a:lvl6pPr>
            <a:lvl7pPr marL="2742907" indent="0">
              <a:buNone/>
              <a:defRPr sz="1999"/>
            </a:lvl7pPr>
            <a:lvl8pPr marL="3200059" indent="0">
              <a:buNone/>
              <a:defRPr sz="1999"/>
            </a:lvl8pPr>
            <a:lvl9pPr marL="3657210" indent="0">
              <a:buNone/>
              <a:defRPr sz="1999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8446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7632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169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307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B237-F00F-4862-9069-ABD888C85C1C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43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0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5" indent="-228575" algn="l" defTabSz="9143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6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8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029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0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31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3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34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85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2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4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5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6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7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59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5" Type="http://schemas.microsoft.com/office/2007/relationships/hdphoto" Target="../media/hdphoto2.wdp"/><Relationship Id="rId4" Type="http://schemas.openxmlformats.org/officeDocument/2006/relationships/image" Target="../media/image51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iesto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3411654" y="956008"/>
            <a:ext cx="5570290" cy="1402395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653463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defTabSz="408462"/>
            <a:r>
              <a:rPr lang="sk-SK" sz="8577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ncun" pitchFamily="2" charset="0"/>
              </a:rPr>
              <a:t>Coral reefs</a:t>
            </a:r>
          </a:p>
        </p:txBody>
      </p:sp>
      <p:sp>
        <p:nvSpPr>
          <p:cNvPr id="18" name="Krajina">
            <a:extLst>
              <a:ext uri="{FF2B5EF4-FFF2-40B4-BE49-F238E27FC236}">
                <a16:creationId xmlns:a16="http://schemas.microsoft.com/office/drawing/2014/main" id="{CCD0287C-6E5C-4B58-A867-DDBDD883E5AA}"/>
              </a:ext>
            </a:extLst>
          </p:cNvPr>
          <p:cNvSpPr txBox="1"/>
          <p:nvPr/>
        </p:nvSpPr>
        <p:spPr>
          <a:xfrm>
            <a:off x="3938674" y="1453463"/>
            <a:ext cx="4516249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defTabSz="408462"/>
            <a:r>
              <a:rPr lang="sk-SK" sz="4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>
                    <a:alpha val="70000"/>
                  </a:srgb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tistik CE" panose="040F0704080607010103" pitchFamily="82" charset="0"/>
              </a:rPr>
              <a:t>( 1 )</a:t>
            </a:r>
          </a:p>
        </p:txBody>
      </p:sp>
      <p:sp>
        <p:nvSpPr>
          <p:cNvPr id="24" name="Miesto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3312462" y="5368272"/>
            <a:ext cx="576867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defTabSz="408462"/>
            <a:r>
              <a:rPr lang="sk-SK" sz="72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ncun" pitchFamily="2" charset="0"/>
              </a:rPr>
              <a:t>AUSTRALIA</a:t>
            </a:r>
          </a:p>
        </p:txBody>
      </p:sp>
      <p:pic>
        <p:nvPicPr>
          <p:cNvPr id="11" name="Vlajka">
            <a:extLst>
              <a:ext uri="{FF2B5EF4-FFF2-40B4-BE49-F238E27FC236}">
                <a16:creationId xmlns:a16="http://schemas.microsoft.com/office/drawing/2014/main" id="{4501CE9A-0317-4BE0-AD85-10E7B1779B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1237">
            <a:off x="9639721" y="1569297"/>
            <a:ext cx="1958373" cy="130721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12" name="Erb">
            <a:extLst>
              <a:ext uri="{FF2B5EF4-FFF2-40B4-BE49-F238E27FC236}">
                <a16:creationId xmlns:a16="http://schemas.microsoft.com/office/drawing/2014/main" id="{7DCFDBC3-2F4B-4F24-8F53-9CEF827BE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368" y="1407757"/>
            <a:ext cx="2117265" cy="1630294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9" name="Kresba">
            <a:extLst>
              <a:ext uri="{FF2B5EF4-FFF2-40B4-BE49-F238E27FC236}">
                <a16:creationId xmlns:a16="http://schemas.microsoft.com/office/drawing/2014/main" id="{73B58542-DB79-4AF5-BD3A-DE2AF62CC9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49" y="2661000"/>
            <a:ext cx="5381897" cy="2404675"/>
          </a:xfrm>
          <a:prstGeom prst="ellipse">
            <a:avLst/>
          </a:prstGeom>
          <a:ln w="6350" cap="rnd">
            <a:solidFill>
              <a:schemeClr val="bg1"/>
            </a:solidFill>
          </a:ln>
          <a:effectLst>
            <a:outerShdw blurRad="76200" dist="101600" dir="2700000" algn="tl" rotWithShape="0">
              <a:prstClr val="black">
                <a:alpha val="55000"/>
              </a:prstClr>
            </a:outerShdw>
            <a:softEdge rad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48E8FA7-7B61-42E8-8387-9B33A42472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Chromatic Player Paul - Blue Bayou 2.wav"/>
          </p:stSnd>
        </p:sndAc>
      </p:transition>
    </mc:Choice>
    <mc:Fallback xmlns="">
      <p:transition spd="slow" advClick="0" advTm="14000">
        <p:fade/>
        <p:sndAc>
          <p:stSnd loop="1">
            <p:snd r:embed="rId7" name="Chromatic Player Paul - Blue Bayou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430732" y="5183480"/>
            <a:ext cx="41071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08462"/>
            <a:r>
              <a:rPr lang="sk-SK" sz="4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latin typeface="Belwe Bd BT" panose="02060903050305020504" pitchFamily="18" charset="0"/>
              </a:rPr>
              <a:t>Coral Reefs</a:t>
            </a:r>
          </a:p>
          <a:p>
            <a:pPr algn="ctr" defTabSz="408462"/>
            <a:r>
              <a:rPr lang="sk-SK" sz="28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66FF">
                    <a:alpha val="50000"/>
                  </a:srgbClr>
                </a:solidFill>
                <a:effectLst>
                  <a:outerShdw blurRad="50800" dist="50800" dir="2700000" algn="tl" rotWithShape="0">
                    <a:prstClr val="black">
                      <a:alpha val="73000"/>
                    </a:prstClr>
                  </a:outerShdw>
                </a:effectLst>
                <a:latin typeface="Belwe Bd BT" panose="02060903050305020504" pitchFamily="18" charset="0"/>
              </a:rPr>
              <a:t>Australia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785" y="120797"/>
            <a:ext cx="2444448" cy="2444448"/>
          </a:xfrm>
          <a:prstGeom prst="rect">
            <a:avLst/>
          </a:prstGeom>
          <a:effectLst/>
        </p:spPr>
      </p:pic>
      <p:pic>
        <p:nvPicPr>
          <p:cNvPr id="5" name="Mapa">
            <a:extLst>
              <a:ext uri="{FF2B5EF4-FFF2-40B4-BE49-F238E27FC236}">
                <a16:creationId xmlns:a16="http://schemas.microsoft.com/office/drawing/2014/main" id="{E68AFFE8-1069-4466-8756-4D2D97D05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2216" y="0"/>
            <a:ext cx="739407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D3E3B5A-0E77-410C-8C37-F18CDDA27A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5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F5980737-F5A1-4023-AD50-FCF08F4C3FEF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57F570C-9AC2-4C89-A6CD-910930F78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08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F5980737-F5A1-4023-AD50-FCF08F4C3FEF}"/>
              </a:ext>
            </a:extLst>
          </p:cNvPr>
          <p:cNvSpPr/>
          <p:nvPr/>
        </p:nvSpPr>
        <p:spPr>
          <a:xfrm>
            <a:off x="10376099" y="6380166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9032462-F767-4E66-B0ED-E00F9F7F4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64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6B9C80C-9284-4F41-B8F7-F286A96DCD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7E88848-E0EC-4917-90D1-BA195263F21C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07426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6" name="Rám 1">
            <a:extLst>
              <a:ext uri="{FF2B5EF4-FFF2-40B4-BE49-F238E27FC236}">
                <a16:creationId xmlns:a16="http://schemas.microsoft.com/office/drawing/2014/main" id="{8D8EB3E8-07B8-4EB6-910B-774362CED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3" name="Autor 1">
            <a:extLst>
              <a:ext uri="{FF2B5EF4-FFF2-40B4-BE49-F238E27FC236}">
                <a16:creationId xmlns:a16="http://schemas.microsoft.com/office/drawing/2014/main" id="{931D0CF0-1B16-48FE-A97C-95A924BA8CB8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8" name="Rám 2">
            <a:extLst>
              <a:ext uri="{FF2B5EF4-FFF2-40B4-BE49-F238E27FC236}">
                <a16:creationId xmlns:a16="http://schemas.microsoft.com/office/drawing/2014/main" id="{9C09F176-5890-4CF0-872B-2360DBEA8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2" name="Autor 2">
            <a:extLst>
              <a:ext uri="{FF2B5EF4-FFF2-40B4-BE49-F238E27FC236}">
                <a16:creationId xmlns:a16="http://schemas.microsoft.com/office/drawing/2014/main" id="{9884417C-EA54-4B44-B51A-3BB1217A1984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 3">
            <a:extLst>
              <a:ext uri="{FF2B5EF4-FFF2-40B4-BE49-F238E27FC236}">
                <a16:creationId xmlns:a16="http://schemas.microsoft.com/office/drawing/2014/main" id="{24B36247-DF1A-462A-88B1-FEA7BD033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 3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50200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F0BFB2A-A02F-4B21-967D-DC85CC150C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82E5F8E-65ED-4F9B-9EDE-66C67C0CC538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4404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4" name="Rám 1">
            <a:extLst>
              <a:ext uri="{FF2B5EF4-FFF2-40B4-BE49-F238E27FC236}">
                <a16:creationId xmlns:a16="http://schemas.microsoft.com/office/drawing/2014/main" id="{5740596C-B0D8-42F9-934F-C82F7CBE0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06F85BFD-595C-4D39-B632-52CD93256A19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5" name="Rám 2">
            <a:extLst>
              <a:ext uri="{FF2B5EF4-FFF2-40B4-BE49-F238E27FC236}">
                <a16:creationId xmlns:a16="http://schemas.microsoft.com/office/drawing/2014/main" id="{93A78A92-EE30-434F-9347-A42FF2FF2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0" name="Autor 2">
            <a:extLst>
              <a:ext uri="{FF2B5EF4-FFF2-40B4-BE49-F238E27FC236}">
                <a16:creationId xmlns:a16="http://schemas.microsoft.com/office/drawing/2014/main" id="{83D4BA30-D281-45E0-B1F5-B2C273ED5F1F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Foto 3">
            <a:extLst>
              <a:ext uri="{FF2B5EF4-FFF2-40B4-BE49-F238E27FC236}">
                <a16:creationId xmlns:a16="http://schemas.microsoft.com/office/drawing/2014/main" id="{D6A7146B-23E9-4D6F-8FCC-018B10248D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 3">
            <a:extLst>
              <a:ext uri="{FF2B5EF4-FFF2-40B4-BE49-F238E27FC236}">
                <a16:creationId xmlns:a16="http://schemas.microsoft.com/office/drawing/2014/main" id="{48AB8345-8BD2-45C5-A678-858CCC7FBE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Autor 3">
            <a:extLst>
              <a:ext uri="{FF2B5EF4-FFF2-40B4-BE49-F238E27FC236}">
                <a16:creationId xmlns:a16="http://schemas.microsoft.com/office/drawing/2014/main" id="{A882D20A-178E-4556-BAEA-4862005A9B2F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6056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5A81795-98CE-4139-BEF8-6FB1EC2863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8B68E4A-9D75-4198-8E94-2A9A2909829C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24401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4FB5E1E-A8C2-48A9-B599-6D4FE8F90A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5DAE879-D8BF-4DE1-B471-E4798A9BE50B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85058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6" name="Rám 1">
            <a:extLst>
              <a:ext uri="{FF2B5EF4-FFF2-40B4-BE49-F238E27FC236}">
                <a16:creationId xmlns:a16="http://schemas.microsoft.com/office/drawing/2014/main" id="{3BDE59E1-7AA7-4474-8203-F434428D4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3" name="Autor 1">
            <a:extLst>
              <a:ext uri="{FF2B5EF4-FFF2-40B4-BE49-F238E27FC236}">
                <a16:creationId xmlns:a16="http://schemas.microsoft.com/office/drawing/2014/main" id="{E8CE1872-2797-451D-A751-93C187530276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8" name="Rám 2">
            <a:extLst>
              <a:ext uri="{FF2B5EF4-FFF2-40B4-BE49-F238E27FC236}">
                <a16:creationId xmlns:a16="http://schemas.microsoft.com/office/drawing/2014/main" id="{6B26ECF0-0B64-44CC-BAA1-9603708EDB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2" name="Autor 2">
            <a:extLst>
              <a:ext uri="{FF2B5EF4-FFF2-40B4-BE49-F238E27FC236}">
                <a16:creationId xmlns:a16="http://schemas.microsoft.com/office/drawing/2014/main" id="{72E3B294-5A64-490B-931F-198BB6A3E524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09F349FF-714C-4332-AF15-BC171E9F4F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 3">
            <a:extLst>
              <a:ext uri="{FF2B5EF4-FFF2-40B4-BE49-F238E27FC236}">
                <a16:creationId xmlns:a16="http://schemas.microsoft.com/office/drawing/2014/main" id="{C2E200CD-4ACB-416D-A4C6-EEB20A03B7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 3">
            <a:extLst>
              <a:ext uri="{FF2B5EF4-FFF2-40B4-BE49-F238E27FC236}">
                <a16:creationId xmlns:a16="http://schemas.microsoft.com/office/drawing/2014/main" id="{169FE346-ABD2-49E3-941F-C1CC4F32D23B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95287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DA2966B-25B4-4DBE-A4E0-0A270E6E68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F37B4BA-96F4-4DD1-88F6-00881FBBF2B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55939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ED4AA41-3A22-4AE6-9D56-E2DBD8523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9D7F36A-9D87-4DF7-9FFE-7F76EE316BE8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89766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6" name="Rám 1">
            <a:extLst>
              <a:ext uri="{FF2B5EF4-FFF2-40B4-BE49-F238E27FC236}">
                <a16:creationId xmlns:a16="http://schemas.microsoft.com/office/drawing/2014/main" id="{342800CE-E228-4E1D-B58A-19C295C168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4" name="Autor 1">
            <a:extLst>
              <a:ext uri="{FF2B5EF4-FFF2-40B4-BE49-F238E27FC236}">
                <a16:creationId xmlns:a16="http://schemas.microsoft.com/office/drawing/2014/main" id="{1A357A53-20D8-41A3-A51B-15F2159963C6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8" name="Rám 2">
            <a:extLst>
              <a:ext uri="{FF2B5EF4-FFF2-40B4-BE49-F238E27FC236}">
                <a16:creationId xmlns:a16="http://schemas.microsoft.com/office/drawing/2014/main" id="{817D8E4D-BD0B-4B03-B556-5AEA03590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3" name="Autor 2">
            <a:extLst>
              <a:ext uri="{FF2B5EF4-FFF2-40B4-BE49-F238E27FC236}">
                <a16:creationId xmlns:a16="http://schemas.microsoft.com/office/drawing/2014/main" id="{73A63B1D-079F-404E-9A04-F428253256A8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C764B500-B77E-40ED-AF59-EDF6A54DAE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 3">
            <a:extLst>
              <a:ext uri="{FF2B5EF4-FFF2-40B4-BE49-F238E27FC236}">
                <a16:creationId xmlns:a16="http://schemas.microsoft.com/office/drawing/2014/main" id="{0546E4D2-9CFF-4004-AED3-F5952E9A85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 3">
            <a:extLst>
              <a:ext uri="{FF2B5EF4-FFF2-40B4-BE49-F238E27FC236}">
                <a16:creationId xmlns:a16="http://schemas.microsoft.com/office/drawing/2014/main" id="{10B3C504-C5EA-4F1A-A705-C7EDC86CFE36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16347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89E8301-38ED-402F-A04C-AD20596C5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A19CACF-AACC-4143-AA78-6CC7F60CAB0E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96998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AC69A44-A0E9-406C-AB49-96EB45C678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B9DCBCC-A6A0-41E4-AAE0-8CF0C5CBD6CA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78025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66676F3-A966-4357-85E2-AB39B8AC5D3D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2E5E0E7F-D93D-4D6A-B6AC-9D932BDFEC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04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FF7536C-24EB-4054-BA14-C0DD64CC3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618288F-5A81-464E-A295-71222145C2DF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6421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B2E6BA6-0439-4FD7-8813-E95BDB334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CACFA60-9B78-4AAD-9C73-26ABAB6FADF7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28592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D9FDE66-9597-4F3D-9E2C-5649DA70385A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A27DA8F-E792-478E-B114-80CDAC2780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70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6403"/>
            <a:ext cx="5938049" cy="6851594"/>
          </a:xfrm>
          <a:prstGeom prst="rect">
            <a:avLst/>
          </a:prstGeom>
        </p:spPr>
      </p:pic>
      <p:pic>
        <p:nvPicPr>
          <p:cNvPr id="6" name="Rám 1">
            <a:extLst>
              <a:ext uri="{FF2B5EF4-FFF2-40B4-BE49-F238E27FC236}">
                <a16:creationId xmlns:a16="http://schemas.microsoft.com/office/drawing/2014/main" id="{DC3A5575-790E-42E6-8052-12A51C67C0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37072" cy="6858000"/>
          </a:xfrm>
          <a:prstGeom prst="rect">
            <a:avLst/>
          </a:prstGeom>
        </p:spPr>
      </p:pic>
      <p:sp>
        <p:nvSpPr>
          <p:cNvPr id="14" name="Autor 1">
            <a:extLst>
              <a:ext uri="{FF2B5EF4-FFF2-40B4-BE49-F238E27FC236}">
                <a16:creationId xmlns:a16="http://schemas.microsoft.com/office/drawing/2014/main" id="{222371C0-CB2E-407A-8DD1-B8CE11D5A3DD}"/>
              </a:ext>
            </a:extLst>
          </p:cNvPr>
          <p:cNvSpPr/>
          <p:nvPr/>
        </p:nvSpPr>
        <p:spPr>
          <a:xfrm>
            <a:off x="4053855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4929" y="6404"/>
            <a:ext cx="5938049" cy="6851596"/>
          </a:xfrm>
          <a:prstGeom prst="rect">
            <a:avLst/>
          </a:prstGeom>
        </p:spPr>
      </p:pic>
      <p:pic>
        <p:nvPicPr>
          <p:cNvPr id="8" name="Rám 2">
            <a:extLst>
              <a:ext uri="{FF2B5EF4-FFF2-40B4-BE49-F238E27FC236}">
                <a16:creationId xmlns:a16="http://schemas.microsoft.com/office/drawing/2014/main" id="{785FDB70-4E34-42B5-8857-4A55CC08F1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17" y="6403"/>
            <a:ext cx="5937072" cy="6858000"/>
          </a:xfrm>
          <a:prstGeom prst="rect">
            <a:avLst/>
          </a:prstGeom>
        </p:spPr>
      </p:pic>
      <p:sp>
        <p:nvSpPr>
          <p:cNvPr id="13" name="Autor 2">
            <a:extLst>
              <a:ext uri="{FF2B5EF4-FFF2-40B4-BE49-F238E27FC236}">
                <a16:creationId xmlns:a16="http://schemas.microsoft.com/office/drawing/2014/main" id="{8DCCF2EE-67A4-4B7D-86C3-D7DD35503333}"/>
              </a:ext>
            </a:extLst>
          </p:cNvPr>
          <p:cNvSpPr/>
          <p:nvPr/>
        </p:nvSpPr>
        <p:spPr>
          <a:xfrm>
            <a:off x="10281203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0" name="Foto 3">
            <a:extLst>
              <a:ext uri="{FF2B5EF4-FFF2-40B4-BE49-F238E27FC236}">
                <a16:creationId xmlns:a16="http://schemas.microsoft.com/office/drawing/2014/main" id="{E4E7FB50-C1AE-4FEE-82BB-9AC2BFA20A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 3">
            <a:extLst>
              <a:ext uri="{FF2B5EF4-FFF2-40B4-BE49-F238E27FC236}">
                <a16:creationId xmlns:a16="http://schemas.microsoft.com/office/drawing/2014/main" id="{69A975EB-B87F-4667-A9C4-13A3189099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 3">
            <a:extLst>
              <a:ext uri="{FF2B5EF4-FFF2-40B4-BE49-F238E27FC236}">
                <a16:creationId xmlns:a16="http://schemas.microsoft.com/office/drawing/2014/main" id="{90B1FCE5-61BE-43DC-B445-9FF63F211C47}"/>
              </a:ext>
            </a:extLst>
          </p:cNvPr>
          <p:cNvSpPr/>
          <p:nvPr/>
        </p:nvSpPr>
        <p:spPr>
          <a:xfrm>
            <a:off x="10281600" y="6278400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09561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-2.96296E-6 L 0.57448 -2.96296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48F411B-0224-4C7A-9BBF-65C2FBE597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219F6EC-2DDD-4DAD-AED4-21C93337D8E0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12963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440CDC5-A8A5-4E39-8E1F-8E5EB7EF6E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FBA0AB4-10EC-4191-A0F5-E89902DF9045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58030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BB0E901-48D1-4E33-B084-4BC8D2DA79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A5E7F61-A989-42C2-9153-36F38B9CB6BD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06578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76F285E-98C4-4409-96EB-97F1FEA1B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9ED34CA-B492-413F-A24E-095D905692E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1113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126DF54-F855-4B1E-9AD3-02346A5306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AB1DE7A-04C5-4EAE-B91D-630BDE64130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04404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25CBA6F-342A-4165-A03A-FF973917D0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E295FD6-677F-4261-B175-19D32C87E859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09318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AC4234B-91EB-4A16-B7B5-52F8D624EA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DAD2D74-3664-4877-A892-2D58479906E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24343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1EB18D5-2637-4D65-8C28-F13BDB4619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C41392F-E6A0-4C6B-8B36-1219C3538E54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18239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CF03E05-15CB-443D-A248-601A691CE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9A44485-6EFA-4A7F-B988-897BB449AEF0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3942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6E8A3D3-C2B3-42E5-9947-73859DB434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EDCD81F-18A0-445D-BED7-6724191FB6E7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90724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DA45145-6CCE-4067-85FB-AFFBB2689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60F0295-3229-44D6-80CC-D44EDC089008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10408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DEFCD8A-63B2-4AC6-A33A-2CDF285B10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4D6CD42-A30E-439E-B110-7C12201B2455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92674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CA6EA64-F942-4409-8CD9-2BD051672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F314B5F-F03B-405C-BD25-BA60168118B1}"/>
              </a:ext>
            </a:extLst>
          </p:cNvPr>
          <p:cNvSpPr/>
          <p:nvPr/>
        </p:nvSpPr>
        <p:spPr>
          <a:xfrm>
            <a:off x="10281203" y="6279812"/>
            <a:ext cx="1313081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077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0653D6EE-C22E-4D4A-A2AD-2DD885BC7C16}"/>
              </a:ext>
            </a:extLst>
          </p:cNvPr>
          <p:cNvSpPr txBox="1"/>
          <p:nvPr/>
        </p:nvSpPr>
        <p:spPr>
          <a:xfrm>
            <a:off x="771404" y="585404"/>
            <a:ext cx="3783817" cy="38997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Non-commercial presentation !</a:t>
            </a:r>
          </a:p>
        </p:txBody>
      </p:sp>
      <p:sp>
        <p:nvSpPr>
          <p:cNvPr id="4" name="Informácie">
            <a:extLst>
              <a:ext uri="{FF2B5EF4-FFF2-40B4-BE49-F238E27FC236}">
                <a16:creationId xmlns:a16="http://schemas.microsoft.com/office/drawing/2014/main" id="{2403537E-BE34-4A9A-92C3-B8FC46BEB5D5}"/>
              </a:ext>
            </a:extLst>
          </p:cNvPr>
          <p:cNvSpPr txBox="1"/>
          <p:nvPr/>
        </p:nvSpPr>
        <p:spPr>
          <a:xfrm>
            <a:off x="745855" y="2953824"/>
            <a:ext cx="6673040" cy="1580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Music :			</a:t>
            </a:r>
            <a:r>
              <a:rPr lang="en-US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Chromatic Player Paul - Blue Bayou</a:t>
            </a:r>
            <a:endParaRPr lang="sk-SK" sz="1934" b="1"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latin typeface="Brooklyn CE" pitchFamily="2" charset="0"/>
            </a:endParaRPr>
          </a:p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Photos :			Hudec Ivan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Compilation :		Steve Rumpler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pista2011@gmail.com        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Year :			2020</a:t>
            </a:r>
          </a:p>
        </p:txBody>
      </p:sp>
      <p:sp>
        <p:nvSpPr>
          <p:cNvPr id="5" name="Rozlúčenie">
            <a:extLst>
              <a:ext uri="{FF2B5EF4-FFF2-40B4-BE49-F238E27FC236}">
                <a16:creationId xmlns:a16="http://schemas.microsoft.com/office/drawing/2014/main" id="{A42D7071-CE7E-4770-A3FA-C3CB58CC5737}"/>
              </a:ext>
            </a:extLst>
          </p:cNvPr>
          <p:cNvSpPr txBox="1"/>
          <p:nvPr/>
        </p:nvSpPr>
        <p:spPr>
          <a:xfrm>
            <a:off x="1661020" y="5259058"/>
            <a:ext cx="782692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Thank you for watching </a:t>
            </a:r>
            <a:r>
              <a:rPr lang="sk-SK" sz="4000" b="1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tistik CE" panose="040F0704080607010103" pitchFamily="82" charset="0"/>
              </a:rPr>
              <a:t>the</a:t>
            </a:r>
            <a:r>
              <a:rPr kumimoji="0" lang="en-US" sz="4000" b="1" i="0" u="none" strike="noStrike" kern="1200" cap="none" spc="0" normalizeH="0" baseline="0" noProof="0">
                <a:ln>
                  <a:solidFill>
                    <a:prstClr val="black">
                      <a:alpha val="65000"/>
                    </a:prstClr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 presentation.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CBB93A5C-DCD7-4F5D-B03F-27AF5E83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35761"/>
            <a:ext cx="537711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C58E574D-4C05-4451-B069-DC156E92566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26658"/>
            <a:ext cx="537711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1" name="Ruky I">
            <a:extLst>
              <a:ext uri="{FF2B5EF4-FFF2-40B4-BE49-F238E27FC236}">
                <a16:creationId xmlns:a16="http://schemas.microsoft.com/office/drawing/2014/main" id="{539280AF-2716-4380-9818-39A1789182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10575" y="276244"/>
            <a:ext cx="5273307" cy="3152756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605BE81-D853-428C-ABC6-13BA2F8069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odpis">
            <a:extLst>
              <a:ext uri="{FF2B5EF4-FFF2-40B4-BE49-F238E27FC236}">
                <a16:creationId xmlns:a16="http://schemas.microsoft.com/office/drawing/2014/main" id="{CBEC935F-6EAD-46FE-A191-405D6D511C5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5761"/>
            <a:ext cx="461395" cy="4865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276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201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201"/>
                            </p:stCondLst>
                            <p:childTnLst>
                              <p:par>
                                <p:cTn id="61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201"/>
                            </p:stCondLst>
                            <p:childTnLst>
                              <p:par>
                                <p:cTn id="67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1.48148E-6 L 0.00534 -0.01644 " pathEditMode="relative" rAng="0" ptsTypes="AA">
                                      <p:cBhvr>
                                        <p:cTn id="6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3300"/>
                                    </p:animMotion>
                                    <p:animRot by="1500000">
                                      <p:cBhvr>
                                        <p:cTn id="6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101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</Words>
  <Application>Microsoft Office PowerPoint</Application>
  <PresentationFormat>Širokouhlá</PresentationFormat>
  <Paragraphs>54</Paragraphs>
  <Slides>35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35</vt:i4>
      </vt:variant>
    </vt:vector>
  </HeadingPairs>
  <TitlesOfParts>
    <vt:vector size="45" baseType="lpstr">
      <vt:lpstr>Arial</vt:lpstr>
      <vt:lpstr>Calibri Light</vt:lpstr>
      <vt:lpstr>Calibri</vt:lpstr>
      <vt:lpstr>EucrosiaUPC</vt:lpstr>
      <vt:lpstr>Cancun</vt:lpstr>
      <vt:lpstr>Brooklyn CE</vt:lpstr>
      <vt:lpstr>Belwe Bd BT</vt:lpstr>
      <vt:lpstr>Artistik CE</vt:lpstr>
      <vt:lpstr>Motív balíka Office</vt:lpstr>
      <vt:lpstr>2_Motív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2019-06-17T15:31:44Z</dcterms:created>
  <dcterms:modified xsi:type="dcterms:W3CDTF">2020-04-19T11:21:44Z</dcterms:modified>
</cp:coreProperties>
</file>