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56" r:id="rId3"/>
    <p:sldId id="257" r:id="rId4"/>
    <p:sldId id="258" r:id="rId5"/>
    <p:sldId id="259" r:id="rId6"/>
    <p:sldId id="260" r:id="rId7"/>
    <p:sldId id="261" r:id="rId8"/>
    <p:sldId id="262" r:id="rId9"/>
    <p:sldId id="263" r:id="rId10"/>
    <p:sldId id="264" r:id="rId11"/>
  </p:sldIdLst>
  <p:sldSz cx="6858000" cy="9906000" type="A4"/>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2" d="100"/>
          <a:sy n="72" d="100"/>
        </p:scale>
        <p:origin x="19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fr-FR" smtClean="0"/>
              <a:t>Modifiez le style du titre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29D3765-4499-4C1B-B2D8-EB5DA01CE269}"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265115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29D3765-4499-4C1B-B2D8-EB5DA01CE269}"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240903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fr-FR" smtClean="0"/>
              <a:t>Modifiez le style du titre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29D3765-4499-4C1B-B2D8-EB5DA01CE269}"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3821369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F29D3765-4499-4C1B-B2D8-EB5DA01CE269}"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784478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4" name="Content Placeholder 3"/>
          <p:cNvSpPr>
            <a:spLocks noGrp="1"/>
          </p:cNvSpPr>
          <p:nvPr>
            <p:ph sz="half" idx="2"/>
          </p:nvPr>
        </p:nvSpPr>
        <p:spPr>
          <a:xfrm>
            <a:off x="472381" y="3618442"/>
            <a:ext cx="2901255"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6" name="Content Placeholder 5"/>
          <p:cNvSpPr>
            <a:spLocks noGrp="1"/>
          </p:cNvSpPr>
          <p:nvPr>
            <p:ph sz="quarter" idx="4"/>
          </p:nvPr>
        </p:nvSpPr>
        <p:spPr>
          <a:xfrm>
            <a:off x="3471863" y="3618442"/>
            <a:ext cx="2915543"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F29D3765-4499-4C1B-B2D8-EB5DA01CE269}" type="datetimeFigureOut">
              <a:rPr lang="fr-FR" smtClean="0"/>
              <a:t>29/11/2020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3648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29D3765-4499-4C1B-B2D8-EB5DA01CE269}" type="datetimeFigureOut">
              <a:rPr lang="fr-FR" smtClean="0"/>
              <a:t>29/11/2020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3607084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D3765-4499-4C1B-B2D8-EB5DA01CE269}" type="datetimeFigureOut">
              <a:rPr lang="fr-FR" smtClean="0"/>
              <a:t>29/11/2020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1697772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29D3765-4499-4C1B-B2D8-EB5DA01CE269}"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2643862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29D3765-4499-4C1B-B2D8-EB5DA01CE269}"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3718973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29D3765-4499-4C1B-B2D8-EB5DA01CE269}"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2495169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29D3765-4499-4C1B-B2D8-EB5DA01CE269}"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60BE00F-A05F-4895-B902-279E439EAF29}" type="slidenum">
              <a:rPr lang="fr-FR" smtClean="0"/>
              <a:t>‹N°›</a:t>
            </a:fld>
            <a:endParaRPr lang="fr-FR"/>
          </a:p>
        </p:txBody>
      </p:sp>
    </p:spTree>
    <p:extLst>
      <p:ext uri="{BB962C8B-B14F-4D97-AF65-F5344CB8AC3E}">
        <p14:creationId xmlns:p14="http://schemas.microsoft.com/office/powerpoint/2010/main" val="107906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29D3765-4499-4C1B-B2D8-EB5DA01CE269}" type="datetimeFigureOut">
              <a:rPr lang="fr-FR" smtClean="0"/>
              <a:t>29/11/2020</a:t>
            </a:fld>
            <a:endParaRPr lang="fr-FR"/>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60BE00F-A05F-4895-B902-279E439EAF29}" type="slidenum">
              <a:rPr lang="fr-FR" smtClean="0"/>
              <a:t>‹N°›</a:t>
            </a:fld>
            <a:endParaRPr lang="fr-FR"/>
          </a:p>
        </p:txBody>
      </p:sp>
    </p:spTree>
    <p:extLst>
      <p:ext uri="{BB962C8B-B14F-4D97-AF65-F5344CB8AC3E}">
        <p14:creationId xmlns:p14="http://schemas.microsoft.com/office/powerpoint/2010/main" val="1917675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5.jpeg"/><Relationship Id="rId7" Type="http://schemas.openxmlformats.org/officeDocument/2006/relationships/image" Target="../media/image18.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20.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4" name="Rectangle 2"/>
          <p:cNvSpPr>
            <a:spLocks noChangeArrowheads="1"/>
          </p:cNvSpPr>
          <p:nvPr/>
        </p:nvSpPr>
        <p:spPr bwMode="auto">
          <a:xfrm>
            <a:off x="-450084" y="8777475"/>
            <a:ext cx="4659014" cy="646331"/>
          </a:xfrm>
          <a:prstGeom prst="rect">
            <a:avLst/>
          </a:prstGeom>
          <a:noFill/>
          <a:ln w="9525">
            <a:noFill/>
            <a:miter lim="800000"/>
            <a:headEnd/>
            <a:tailEnd/>
          </a:ln>
          <a:effectLst/>
        </p:spPr>
        <p:txBody>
          <a:bodyPr wrap="square">
            <a:spAutoFit/>
          </a:bodyPr>
          <a:lstStyle/>
          <a:p>
            <a:pPr algn="ctr">
              <a:defRPr/>
            </a:pPr>
            <a:r>
              <a:rPr lang="fr-CA" b="1" dirty="0" smtClean="0">
                <a:solidFill>
                  <a:srgbClr val="FF0000"/>
                </a:solidFill>
                <a:effectLst>
                  <a:outerShdw blurRad="38100" dist="38100" dir="2700000" algn="tl">
                    <a:srgbClr val="FFFFFF"/>
                  </a:outerShdw>
                </a:effectLst>
                <a:latin typeface="Simpson" pitchFamily="2" charset="0"/>
              </a:rPr>
              <a:t>Nous sommes </a:t>
            </a:r>
            <a:fld id="{1BF9C689-4BC9-4773-8248-0282751F1E8E}" type="datetime2">
              <a:rPr lang="fr-CA" b="1" smtClean="0">
                <a:solidFill>
                  <a:srgbClr val="FF0000"/>
                </a:solidFill>
                <a:effectLst>
                  <a:outerShdw blurRad="38100" dist="38100" dir="2700000" algn="tl">
                    <a:srgbClr val="FFFFFF"/>
                  </a:outerShdw>
                </a:effectLst>
                <a:latin typeface="Simpson" pitchFamily="2" charset="0"/>
              </a:rPr>
              <a:pPr algn="ctr">
                <a:defRPr/>
              </a:pPr>
              <a:t>dimanche, 29 novembre 2020</a:t>
            </a:fld>
            <a:r>
              <a:rPr lang="fr-CA" b="1" dirty="0">
                <a:solidFill>
                  <a:srgbClr val="FF0000"/>
                </a:solidFill>
                <a:effectLst>
                  <a:outerShdw blurRad="38100" dist="38100" dir="2700000" algn="tl">
                    <a:srgbClr val="FFFFFF"/>
                  </a:outerShdw>
                </a:effectLst>
                <a:latin typeface="Simpson" pitchFamily="2" charset="0"/>
              </a:rPr>
              <a:t/>
            </a:r>
            <a:br>
              <a:rPr lang="fr-CA" b="1" dirty="0">
                <a:solidFill>
                  <a:srgbClr val="FF0000"/>
                </a:solidFill>
                <a:effectLst>
                  <a:outerShdw blurRad="38100" dist="38100" dir="2700000" algn="tl">
                    <a:srgbClr val="FFFFFF"/>
                  </a:outerShdw>
                </a:effectLst>
                <a:latin typeface="Simpson" pitchFamily="2" charset="0"/>
              </a:rPr>
            </a:br>
            <a:r>
              <a:rPr lang="fr-CA" b="1" dirty="0">
                <a:solidFill>
                  <a:srgbClr val="FF0000"/>
                </a:solidFill>
                <a:effectLst>
                  <a:outerShdw blurRad="38100" dist="38100" dir="2700000" algn="tl">
                    <a:srgbClr val="FFFFFF"/>
                  </a:outerShdw>
                </a:effectLst>
                <a:latin typeface="Simpson" pitchFamily="2" charset="0"/>
              </a:rPr>
              <a:t>Il est </a:t>
            </a:r>
            <a:fld id="{9721C21F-7E33-4961-8BF4-096544D677FB}" type="datetime11">
              <a:rPr lang="fr-CA" b="1">
                <a:solidFill>
                  <a:srgbClr val="FF0000"/>
                </a:solidFill>
                <a:effectLst>
                  <a:outerShdw blurRad="38100" dist="38100" dir="2700000" algn="tl">
                    <a:srgbClr val="FFFFFF"/>
                  </a:outerShdw>
                </a:effectLst>
                <a:latin typeface="Simpson" pitchFamily="2" charset="0"/>
              </a:rPr>
              <a:pPr algn="ctr">
                <a:defRPr/>
              </a:pPr>
              <a:t>11:33:14</a:t>
            </a:fld>
            <a:endParaRPr lang="fr-FR" b="1" dirty="0">
              <a:solidFill>
                <a:srgbClr val="FF0000"/>
              </a:solidFill>
              <a:effectLst>
                <a:outerShdw blurRad="38100" dist="38100" dir="2700000" algn="tl">
                  <a:srgbClr val="FFFFFF"/>
                </a:outerShdw>
              </a:effectLst>
              <a:latin typeface="Simpson" pitchFamily="2" charset="0"/>
            </a:endParaRPr>
          </a:p>
        </p:txBody>
      </p:sp>
    </p:spTree>
    <p:extLst>
      <p:ext uri="{BB962C8B-B14F-4D97-AF65-F5344CB8AC3E}">
        <p14:creationId xmlns:p14="http://schemas.microsoft.com/office/powerpoint/2010/main" val="4139178448"/>
      </p:ext>
    </p:extLst>
  </p:cSld>
  <p:clrMapOvr>
    <a:masterClrMapping/>
  </p:clrMapOvr>
  <p:transition advTm="5000">
    <p:sndAc>
      <p:stSnd loop="1">
        <p:snd r:embed="rId2" name="Ave_Maria_de_Gounod_-_Original_-_cantada_em_latim_por_Nana_Mouskour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250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4" name="Rectangle 3"/>
          <p:cNvSpPr/>
          <p:nvPr/>
        </p:nvSpPr>
        <p:spPr>
          <a:xfrm>
            <a:off x="458298" y="772775"/>
            <a:ext cx="5799408" cy="7571303"/>
          </a:xfrm>
          <a:prstGeom prst="rect">
            <a:avLst/>
          </a:prstGeom>
          <a:noFill/>
        </p:spPr>
        <p:txBody>
          <a:bodyPr wrap="none" lIns="91440" tIns="45720" rIns="91440" bIns="45720">
            <a:spAutoFit/>
          </a:bodyPr>
          <a:lstStyle/>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Jongler</a:t>
            </a:r>
          </a:p>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avec les mots</a:t>
            </a:r>
          </a:p>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est</a:t>
            </a:r>
          </a:p>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une de</a:t>
            </a:r>
          </a:p>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mes</a:t>
            </a:r>
          </a:p>
          <a:p>
            <a:pPr algn="ctr"/>
            <a:r>
              <a:rPr lang="fr-FR"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passions favorites. </a:t>
            </a:r>
          </a:p>
          <a:p>
            <a:pPr algn="ctr"/>
            <a:endParaRPr lang="fr-FR"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r>
              <a:rPr lang="fr-FR"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En voici un</a:t>
            </a:r>
          </a:p>
          <a:p>
            <a:pPr algn="ctr"/>
            <a:r>
              <a:rPr lang="fr-FR"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exemple.</a:t>
            </a:r>
            <a:endParaRPr lang="fr-FR"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6" name="Image 5"/>
          <p:cNvPicPr/>
          <p:nvPr/>
        </p:nvPicPr>
        <p:blipFill>
          <a:blip r:embed="rId3" cstate="print">
            <a:extLst>
              <a:ext uri="{28A0092B-C50C-407E-A947-70E740481C1C}">
                <a14:useLocalDpi xmlns:a14="http://schemas.microsoft.com/office/drawing/2010/main" val="0"/>
              </a:ext>
            </a:extLst>
          </a:blip>
          <a:stretch>
            <a:fillRect/>
          </a:stretch>
        </p:blipFill>
        <p:spPr>
          <a:xfrm>
            <a:off x="3053196" y="8546056"/>
            <a:ext cx="830580" cy="827405"/>
          </a:xfrm>
          <a:prstGeom prst="rect">
            <a:avLst/>
          </a:prstGeom>
        </p:spPr>
      </p:pic>
      <p:sp>
        <p:nvSpPr>
          <p:cNvPr id="2" name="ZoneTexte 1"/>
          <p:cNvSpPr txBox="1"/>
          <p:nvPr/>
        </p:nvSpPr>
        <p:spPr>
          <a:xfrm>
            <a:off x="293986" y="9050295"/>
            <a:ext cx="6128032" cy="646331"/>
          </a:xfrm>
          <a:prstGeom prst="rect">
            <a:avLst/>
          </a:prstGeom>
          <a:noFill/>
        </p:spPr>
        <p:txBody>
          <a:bodyPr wrap="square" rtlCol="0">
            <a:spAutoFit/>
          </a:bodyPr>
          <a:lstStyle/>
          <a:p>
            <a:r>
              <a:rPr lang="fr-FR" dirty="0" smtClean="0">
                <a:solidFill>
                  <a:srgbClr val="FF0000"/>
                </a:solidFill>
              </a:rPr>
              <a:t>Barre espace ou Enter </a:t>
            </a:r>
          </a:p>
          <a:p>
            <a:r>
              <a:rPr lang="fr-FR" dirty="0" smtClean="0">
                <a:solidFill>
                  <a:srgbClr val="FF0000"/>
                </a:solidFill>
              </a:rPr>
              <a:t>à votre rythme de lecture.</a:t>
            </a:r>
            <a:endParaRPr lang="fr-FR" dirty="0">
              <a:solidFill>
                <a:srgbClr val="FF0000"/>
              </a:solidFill>
            </a:endParaRPr>
          </a:p>
        </p:txBody>
      </p:sp>
    </p:spTree>
    <p:extLst>
      <p:ext uri="{BB962C8B-B14F-4D97-AF65-F5344CB8AC3E}">
        <p14:creationId xmlns:p14="http://schemas.microsoft.com/office/powerpoint/2010/main" val="147277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2000"/>
                                        <p:tgtEl>
                                          <p:spTgt spid="5"/>
                                        </p:tgtEl>
                                      </p:cBhvr>
                                    </p:animEffect>
                                  </p:childTnLst>
                                </p:cTn>
                              </p:par>
                              <p:par>
                                <p:cTn id="8" presetID="22" presetClass="entr" presetSubtype="1" fill="hold" grpId="0" nodeType="withEffect">
                                  <p:stCondLst>
                                    <p:cond delay="0"/>
                                  </p:stCondLst>
                                  <p:iterate type="wd">
                                    <p:tmPct val="10000"/>
                                  </p:iterate>
                                  <p:childTnLst>
                                    <p:set>
                                      <p:cBhvr>
                                        <p:cTn id="9" dur="1" fill="hold">
                                          <p:stCondLst>
                                            <p:cond delay="0"/>
                                          </p:stCondLst>
                                        </p:cTn>
                                        <p:tgtEl>
                                          <p:spTgt spid="4"/>
                                        </p:tgtEl>
                                        <p:attrNameLst>
                                          <p:attrName>style.visibility</p:attrName>
                                        </p:attrNameLst>
                                      </p:cBhvr>
                                      <p:to>
                                        <p:strVal val="visible"/>
                                      </p:to>
                                    </p:set>
                                    <p:animEffect transition="in" filter="wipe(up)">
                                      <p:cBhvr>
                                        <p:cTn id="10" dur="3000"/>
                                        <p:tgtEl>
                                          <p:spTgt spid="4"/>
                                        </p:tgtEl>
                                      </p:cBhvr>
                                    </p:animEffect>
                                  </p:childTnLst>
                                </p:cTn>
                              </p:par>
                              <p:par>
                                <p:cTn id="11" presetID="22" presetClass="entr" presetSubtype="4" fill="hold" nodeType="withEffect">
                                  <p:stCondLst>
                                    <p:cond delay="200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2000"/>
                                        <p:tgtEl>
                                          <p:spTgt spid="6"/>
                                        </p:tgtEl>
                                      </p:cBhvr>
                                    </p:animEffect>
                                  </p:childTnLst>
                                </p:cTn>
                              </p:par>
                            </p:childTnLst>
                          </p:cTn>
                        </p:par>
                        <p:par>
                          <p:cTn id="14" fill="hold">
                            <p:stCondLst>
                              <p:cond delay="9300"/>
                            </p:stCondLst>
                            <p:childTnLst>
                              <p:par>
                                <p:cTn id="15" presetID="16" presetClass="entr" presetSubtype="21" fill="hold" grpId="0" nodeType="after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462113" y="395704"/>
            <a:ext cx="5562600" cy="9510296"/>
          </a:xfrm>
          <a:prstGeom prst="rect">
            <a:avLst/>
          </a:prstGeom>
          <a:noFill/>
        </p:spPr>
        <p:txBody>
          <a:bodyPr wrap="square" rtlCol="0">
            <a:spAutoFit/>
          </a:bodyPr>
          <a:lstStyle/>
          <a:p>
            <a:r>
              <a:rPr lang="fr-FR" sz="2000" b="1" dirty="0" smtClean="0"/>
              <a:t>            PERE  </a:t>
            </a:r>
            <a:r>
              <a:rPr lang="fr-FR" sz="2000" b="1" dirty="0"/>
              <a:t>ABBE  POPE  SŒUR PAPE  </a:t>
            </a:r>
            <a:endParaRPr lang="fr-FR" sz="2000" dirty="0"/>
          </a:p>
          <a:p>
            <a:r>
              <a:rPr lang="fr-FR" dirty="0"/>
              <a:t> </a:t>
            </a:r>
          </a:p>
          <a:p>
            <a:pPr algn="just"/>
            <a:r>
              <a:rPr lang="fr-FR" b="1" dirty="0" smtClean="0"/>
              <a:t>  on  </a:t>
            </a:r>
            <a:r>
              <a:rPr lang="fr-FR" b="1" dirty="0"/>
              <a:t>GRAND - Père  était SAINT - Père, dans  son  RE Père  de SNIP Père  au  Père MAFROST. Je  lui  ai  dit un jour : OBTEM Père, PROS  Père  et  RECU  Père,  tu  es  mon  COM  Père  et  tu COO  Père  avec  le Père  ISSOIRE.  N’oublie  pas  l’Abbé  RLINE,  ta  Père  DELUNETT,  ton  Père  MIDECHASSE ,  ton  Père  MIDINUMER,    ta  Père  </a:t>
            </a:r>
            <a:r>
              <a:rPr lang="fr-FR" b="1" dirty="0" smtClean="0"/>
              <a:t>L’DECULTURE</a:t>
            </a:r>
            <a:r>
              <a:rPr lang="fr-FR" b="1" dirty="0"/>
              <a:t>.</a:t>
            </a:r>
            <a:endParaRPr lang="fr-FR" dirty="0"/>
          </a:p>
          <a:p>
            <a:pPr algn="just"/>
            <a:r>
              <a:rPr lang="fr-FR" b="1" dirty="0"/>
              <a:t>Surtout  n' Abbé  SEPALESBRAS,   Ne  Père  </a:t>
            </a:r>
            <a:r>
              <a:rPr lang="fr-FR" b="1" dirty="0" smtClean="0"/>
              <a:t>PALABOULE,  </a:t>
            </a:r>
            <a:r>
              <a:rPr lang="fr-FR" b="1" dirty="0"/>
              <a:t>ne  Père  PASTESSSOUS.  Ne  Père  </a:t>
            </a:r>
            <a:r>
              <a:rPr lang="fr-FR" b="1" dirty="0" smtClean="0"/>
              <a:t>PATECLÉS</a:t>
            </a:r>
            <a:r>
              <a:rPr lang="fr-FR" b="1" dirty="0"/>
              <a:t>,  tu  as  juste  la  Père  MISSIONDEMINUIT  sinon  tu  Père  TONBOULOT.      </a:t>
            </a:r>
            <a:endParaRPr lang="fr-FR" dirty="0"/>
          </a:p>
          <a:p>
            <a:r>
              <a:rPr lang="fr-FR" b="1" dirty="0"/>
              <a:t> </a:t>
            </a:r>
            <a:endParaRPr lang="fr-FR" dirty="0"/>
          </a:p>
          <a:p>
            <a:pPr algn="just"/>
            <a:r>
              <a:rPr lang="fr-FR" b="1" dirty="0" smtClean="0"/>
              <a:t>  </a:t>
            </a:r>
            <a:r>
              <a:rPr lang="fr-FR" b="1" dirty="0" err="1" smtClean="0"/>
              <a:t>bbé</a:t>
            </a:r>
            <a:r>
              <a:rPr lang="fr-FR" b="1" dirty="0" smtClean="0"/>
              <a:t> </a:t>
            </a:r>
            <a:r>
              <a:rPr lang="fr-FR" b="1" dirty="0"/>
              <a:t>NI-SOIS-TU Abbé NALLA ! Tu ne  Père PAS-L’NORD avec son </a:t>
            </a:r>
            <a:r>
              <a:rPr lang="fr-FR" b="1" dirty="0" err="1"/>
              <a:t>im</a:t>
            </a:r>
            <a:r>
              <a:rPr lang="fr-FR" b="1" dirty="0"/>
              <a:t> Père TINENCE. Et quelle belle toile tu nous as fait É Père. Tu as Père DU ton Père MISDEVOTER. Je n’ai que None ENTE et suis None </a:t>
            </a:r>
            <a:r>
              <a:rPr lang="fr-FR" b="1" dirty="0" smtClean="0"/>
              <a:t>AGENAIRE, je </a:t>
            </a:r>
            <a:r>
              <a:rPr lang="fr-FR" b="1" dirty="0"/>
              <a:t>ne suis pas l’Abbé LLIGERENT et sans Père SHING pour autant. Je viens de Pape OUASIE en passant par l’Abbé D’ALONG et le Pope OCATEPELT ensuite par l’Abbé RWRAC’H pour finir mon Père IPLE à l’Abbé DESCHAMPS tout en chantant l’Abbé L’DECADIX avec l’Abbé RLINER.</a:t>
            </a:r>
            <a:endParaRPr lang="fr-FR" dirty="0"/>
          </a:p>
          <a:p>
            <a:r>
              <a:rPr lang="fr-FR" b="1" dirty="0"/>
              <a:t> </a:t>
            </a:r>
            <a:endParaRPr lang="fr-FR" dirty="0"/>
          </a:p>
          <a:p>
            <a:pPr algn="just"/>
            <a:r>
              <a:rPr lang="fr-FR" b="1" dirty="0" smtClean="0"/>
              <a:t>  e  </a:t>
            </a:r>
            <a:r>
              <a:rPr lang="fr-FR" b="1" dirty="0"/>
              <a:t>Père  IGEE  en  Père  IHELIE,  lors  d’un  Père  IPLE  en  Père  IPHERIE  et d’une  Père  QUISITION  un  peu  Père  ILLEUSE,  le Père  PETUEL  accompagné  du  Père  FORMANT,  un Père  SAGE eut  lieu  avec le  Père  FORATEUR  avec  son  </a:t>
            </a:r>
            <a:r>
              <a:rPr lang="fr-FR" b="1" dirty="0" err="1"/>
              <a:t>cur</a:t>
            </a:r>
            <a:r>
              <a:rPr lang="fr-FR" b="1" dirty="0"/>
              <a:t>  SOEUR ;  le  Père  CUTEUR,  en  Père  PENDUCULAIRE   creusait  avec  le  Père  CUSSION  dans  toute l'</a:t>
            </a:r>
            <a:r>
              <a:rPr lang="fr-FR" dirty="0"/>
              <a:t> </a:t>
            </a:r>
            <a:r>
              <a:rPr lang="fr-FR" b="1" dirty="0"/>
              <a:t>épais  SOEUR  sans  assoupli SOEUR.</a:t>
            </a:r>
            <a:r>
              <a:rPr lang="fr-FR" dirty="0"/>
              <a:t/>
            </a:r>
            <a:br>
              <a:rPr lang="fr-FR" dirty="0"/>
            </a:br>
            <a:r>
              <a:rPr lang="fr-FR" b="1" dirty="0"/>
              <a:t>L’ Abbé  CASSE,   le Père DREAU,  le  Père  DRIX,  l’Abbé  ATNICK   dansaient  l’ Abbé  GUINE  sur  l’ Abbé  RCEUSE.</a:t>
            </a:r>
            <a:endParaRPr lang="fr-FR" dirty="0"/>
          </a:p>
          <a:p>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521" y="961072"/>
            <a:ext cx="321838" cy="323849"/>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225" y="4227162"/>
            <a:ext cx="319775" cy="323849"/>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239" y="6978124"/>
            <a:ext cx="328001" cy="323849"/>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8" name="Parchemin vertical 7"/>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1</a:t>
            </a:r>
            <a:endParaRPr lang="fr-FR" dirty="0">
              <a:solidFill>
                <a:schemeClr val="tx1"/>
              </a:solidFill>
            </a:endParaRPr>
          </a:p>
        </p:txBody>
      </p:sp>
    </p:spTree>
    <p:extLst>
      <p:ext uri="{BB962C8B-B14F-4D97-AF65-F5344CB8AC3E}">
        <p14:creationId xmlns:p14="http://schemas.microsoft.com/office/powerpoint/2010/main" val="2498442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644577" y="254833"/>
            <a:ext cx="5636302" cy="9510296"/>
          </a:xfrm>
          <a:prstGeom prst="rect">
            <a:avLst/>
          </a:prstGeom>
          <a:noFill/>
        </p:spPr>
        <p:txBody>
          <a:bodyPr wrap="square" rtlCol="0">
            <a:spAutoFit/>
          </a:bodyPr>
          <a:lstStyle/>
          <a:p>
            <a:r>
              <a:rPr lang="fr-FR" b="1" dirty="0" smtClean="0"/>
              <a:t>  a  </a:t>
            </a:r>
            <a:r>
              <a:rPr lang="fr-FR" b="1" dirty="0"/>
              <a:t>Père  LIPOPETTE,  tu  peux  jouer  la  Pope  STAR</a:t>
            </a:r>
            <a:r>
              <a:rPr lang="fr-FR" dirty="0"/>
              <a:t>   </a:t>
            </a:r>
            <a:r>
              <a:rPr lang="fr-FR" b="1" dirty="0"/>
              <a:t>avec   ta musique  POPE  plutôt  </a:t>
            </a:r>
            <a:r>
              <a:rPr lang="fr-FR" b="1" dirty="0" err="1"/>
              <a:t>im</a:t>
            </a:r>
            <a:r>
              <a:rPr lang="fr-FR" b="1" dirty="0"/>
              <a:t>  Pope  ULAIRE,  mais  tu  es  si  Pope  ULAIRE,  toi !</a:t>
            </a:r>
            <a:r>
              <a:rPr lang="fr-FR" dirty="0"/>
              <a:t>   </a:t>
            </a:r>
            <a:r>
              <a:rPr lang="fr-FR" b="1" dirty="0"/>
              <a:t>L’ Abbé  LCANTO  et l’ Abbé  BOP  dans  la  Père  GOLA  de  l’ Abbé  LIFONTAIN  Père TURBE . Tout  était  sur  l’  Abbé CDAIRE. </a:t>
            </a:r>
            <a:endParaRPr lang="fr-FR" b="1" dirty="0" smtClean="0"/>
          </a:p>
          <a:p>
            <a:endParaRPr lang="fr-FR" dirty="0"/>
          </a:p>
          <a:p>
            <a:pPr algn="just"/>
            <a:r>
              <a:rPr lang="fr-FR" b="1" dirty="0" smtClean="0"/>
              <a:t>  es  </a:t>
            </a:r>
            <a:r>
              <a:rPr lang="fr-FR" b="1" dirty="0"/>
              <a:t>multiples  concerts  de  l' Abbé  STOF</a:t>
            </a:r>
            <a:r>
              <a:rPr lang="fr-FR" dirty="0"/>
              <a:t>  </a:t>
            </a:r>
            <a:r>
              <a:rPr lang="fr-FR" b="1" dirty="0"/>
              <a:t>avec  tes  con  SOEURS  à l' Abbé  LILENMER,  l'  Abbé  RGERAC,  l'  Abbé  DESANGES,  l' Abbé  de SOMME   ou  au  massif  de  l' Abbé  LDONNE,  à  Père  PIGNAN</a:t>
            </a:r>
            <a:r>
              <a:rPr lang="fr-FR" b="1" dirty="0" smtClean="0"/>
              <a:t>.</a:t>
            </a:r>
          </a:p>
          <a:p>
            <a:endParaRPr lang="fr-FR" dirty="0"/>
          </a:p>
          <a:p>
            <a:pPr algn="just"/>
            <a:r>
              <a:rPr lang="fr-FR" b="1" dirty="0" smtClean="0"/>
              <a:t>  </a:t>
            </a:r>
            <a:r>
              <a:rPr lang="fr-FR" b="1" dirty="0" err="1" smtClean="0"/>
              <a:t>ourquoi</a:t>
            </a:r>
            <a:r>
              <a:rPr lang="fr-FR" b="1" dirty="0" smtClean="0"/>
              <a:t>  </a:t>
            </a:r>
            <a:r>
              <a:rPr lang="fr-FR" b="1" dirty="0"/>
              <a:t>pas  non  plus  dans  la  ville  du Père  SEPOLIS,  au  Père  OU,  à  Père  LHARBOUR, à  l' Abbé  LGRADE,  ou  à l' Abbé  TLEHEM,  au  golfe  du  Père  SIQUE  et à  Père  GAME.                                             </a:t>
            </a:r>
            <a:endParaRPr lang="fr-FR" dirty="0"/>
          </a:p>
          <a:p>
            <a:pPr algn="just"/>
            <a:r>
              <a:rPr lang="fr-FR" b="1" dirty="0"/>
              <a:t>L’ Abbé  MOL  et  l’ Abbé  CARRE  y  sont  de  mise  chez  l' Abbé RICHON  et  l' Abbé  RICHONNE</a:t>
            </a:r>
            <a:r>
              <a:rPr lang="fr-FR" b="1" dirty="0" smtClean="0"/>
              <a:t>.</a:t>
            </a:r>
          </a:p>
          <a:p>
            <a:endParaRPr lang="fr-FR" dirty="0"/>
          </a:p>
          <a:p>
            <a:pPr algn="just"/>
            <a:r>
              <a:rPr lang="fr-FR" b="1" dirty="0" smtClean="0"/>
              <a:t>  </a:t>
            </a:r>
            <a:r>
              <a:rPr lang="fr-FR" b="1" dirty="0" err="1" smtClean="0"/>
              <a:t>uelle</a:t>
            </a:r>
            <a:r>
              <a:rPr lang="fr-FR" b="1" dirty="0" smtClean="0"/>
              <a:t>  </a:t>
            </a:r>
            <a:r>
              <a:rPr lang="fr-FR" b="1" dirty="0"/>
              <a:t>Père  FORMANCE  !   Tu  vibres  oh  ma  SOEUR,  tu  es  un  as  Père  G.  Tu  es  Père  SUASIF  et  Père  TINENT.  Tu  es  loin  de  Père  ICLITER.   Tu  nous  </a:t>
            </a:r>
            <a:r>
              <a:rPr lang="fr-FR" b="1" dirty="0" err="1"/>
              <a:t>trans</a:t>
            </a:r>
            <a:r>
              <a:rPr lang="fr-FR" b="1" dirty="0"/>
              <a:t>  Père  CE.  Tu  mériterais  l'  Abbé  L  NF  et  l'  Abbé  L CE.   Pourquoi  pas  un  l'  Abbé  LROUGE.  Tu  as  du  succès SOEUR,  un  peu  sans  SŒUR  aussi.  </a:t>
            </a:r>
            <a:endParaRPr lang="fr-FR" b="1" dirty="0" smtClean="0"/>
          </a:p>
          <a:p>
            <a:r>
              <a:rPr lang="fr-FR" b="1" dirty="0" smtClean="0"/>
              <a:t>   </a:t>
            </a:r>
            <a:endParaRPr lang="fr-FR" dirty="0"/>
          </a:p>
          <a:p>
            <a:pPr algn="just"/>
            <a:r>
              <a:rPr lang="fr-FR" b="1" dirty="0" smtClean="0"/>
              <a:t>  u  </a:t>
            </a:r>
            <a:r>
              <a:rPr lang="fr-FR" b="1" dirty="0"/>
              <a:t>nous  sers  un  O Père  A :  l'  Abbé  LHELENE ;  O Père  ATEUR  tu  es.  Où  as-tu  mis  le  trop   Père  ÇU ?  En  Père  IPHERIE  ?  Quelle  Père  TFRACAS  mais  ce  n'est  pas  l'  Abbé  REZINA</a:t>
            </a:r>
            <a:r>
              <a:rPr lang="fr-FR" b="1" dirty="0" smtClean="0"/>
              <a:t>.</a:t>
            </a:r>
          </a:p>
          <a:p>
            <a:pPr algn="just"/>
            <a:r>
              <a:rPr lang="fr-FR" b="1" dirty="0"/>
              <a:t>Le  Père  VENCHE  et  l’ Abbé  GONIA  entouraient  le  Père  ISTYLE avec  Père  SISTANCE  en  Père  SPECTIVE.  Le  Père  SPICACE  eut  la  Père  MISSION  du  Père  RUQUIER  de  faire  le  tour  du  Père  COLATEUR.   Le  Père  OQUET  et  le  Père  RUCHE  en  firent  la Père  EQUATION.  </a:t>
            </a:r>
            <a:r>
              <a:rPr lang="fr-FR" b="1" dirty="0" smtClean="0"/>
              <a:t> </a:t>
            </a:r>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2710" y="204033"/>
            <a:ext cx="343733" cy="343733"/>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709" y="1855866"/>
            <a:ext cx="343733" cy="339462"/>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318" y="5148079"/>
            <a:ext cx="356513" cy="389121"/>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8516" y="3191558"/>
            <a:ext cx="344315" cy="351022"/>
          </a:xfrm>
          <a:prstGeom prst="rect">
            <a:avLst/>
          </a:prstGeom>
        </p:spPr>
      </p:pic>
      <p:pic>
        <p:nvPicPr>
          <p:cNvPr id="8" name="Imag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098" y="7046721"/>
            <a:ext cx="343733" cy="339462"/>
          </a:xfrm>
          <a:prstGeom prst="rect">
            <a:avLst/>
          </a:prstGeom>
        </p:spPr>
      </p:pic>
      <p:pic>
        <p:nvPicPr>
          <p:cNvPr id="10" name="Imag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1" name="Parchemin vertical 10"/>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2</a:t>
            </a:r>
            <a:endParaRPr lang="fr-FR" dirty="0">
              <a:solidFill>
                <a:schemeClr val="tx1"/>
              </a:solidFill>
            </a:endParaRPr>
          </a:p>
        </p:txBody>
      </p:sp>
    </p:spTree>
    <p:extLst>
      <p:ext uri="{BB962C8B-B14F-4D97-AF65-F5344CB8AC3E}">
        <p14:creationId xmlns:p14="http://schemas.microsoft.com/office/powerpoint/2010/main" val="2967666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577351" y="522814"/>
            <a:ext cx="5741233" cy="9787295"/>
          </a:xfrm>
          <a:prstGeom prst="rect">
            <a:avLst/>
          </a:prstGeom>
          <a:noFill/>
        </p:spPr>
        <p:txBody>
          <a:bodyPr wrap="square" rtlCol="0">
            <a:spAutoFit/>
          </a:bodyPr>
          <a:lstStyle/>
          <a:p>
            <a:pPr algn="just"/>
            <a:r>
              <a:rPr lang="fr-FR" b="1" dirty="0"/>
              <a:t> </a:t>
            </a:r>
            <a:r>
              <a:rPr lang="fr-FR" b="1" dirty="0" smtClean="0"/>
              <a:t> e  Père  VENCHE  et  l’ Abbé  GONIA  entouraient  le  Père  ISTYLE avec  Père  SISTANCE  en  Père  SPECTIVE.  Le  Père  SPICACE  eut  la  Père  MISSION  du  Père  RUQUIER  de  faire  le  tour  du  Père  COLATEUR.   Le  Père  OQUET  et  le  Père  RUCHE  en  firent  la Père  EQUATION. </a:t>
            </a:r>
          </a:p>
          <a:p>
            <a:pPr algn="just"/>
            <a:endParaRPr lang="fr-FR" b="1" dirty="0"/>
          </a:p>
          <a:p>
            <a:pPr algn="just"/>
            <a:r>
              <a:rPr lang="fr-FR" b="1" dirty="0" smtClean="0"/>
              <a:t>  u  </a:t>
            </a:r>
            <a:r>
              <a:rPr lang="fr-FR" b="1" dirty="0"/>
              <a:t>haut  de  leur  Père  CHOIR,  les  Pères  VIER  et  l’ Abbé  LIQUEUX  chantèrent  à  la  Père  FECTION  et  avec  Père  SEVERENCE  ;  le  Père  INEE,  le  Père  ITOINE  et le  Père  ONE sont  en  Père  IL  et  Pères  IMES  ;  le  Père  SEPOILS</a:t>
            </a:r>
            <a:r>
              <a:rPr lang="fr-FR" dirty="0"/>
              <a:t>    </a:t>
            </a:r>
            <a:r>
              <a:rPr lang="fr-FR" b="1" dirty="0"/>
              <a:t>Abbé   SOIN  en   Père  MANENCE  d’une  Père  IDURALE  et  d’ une  Père  FUSION  au  Père  MANGANATE  et  au  Père  BORATE   en  évitant  la  Père  EMPTION  de  l' Abbé CG.</a:t>
            </a:r>
            <a:endParaRPr lang="fr-FR" dirty="0"/>
          </a:p>
          <a:p>
            <a:r>
              <a:rPr lang="fr-FR" b="1" dirty="0"/>
              <a:t> </a:t>
            </a:r>
            <a:endParaRPr lang="fr-FR" dirty="0"/>
          </a:p>
          <a:p>
            <a:pPr algn="just"/>
            <a:r>
              <a:rPr lang="fr-FR" b="1" dirty="0" smtClean="0"/>
              <a:t>  e  </a:t>
            </a:r>
            <a:r>
              <a:rPr lang="fr-FR" b="1" dirty="0"/>
              <a:t>Père  SONNAGE  donnait  l’ Abbé  NEDICTION  au  Père  CEPTEUR  et  au  Père  ITEL  un  peu  Père  VERS  Père  SECUTE, quelque  peu  Père  PLEXE  pendant  que  le  Père  SONNEL  regardait et scrutait  le  Père	ISSOIRE	avec	 </a:t>
            </a:r>
            <a:r>
              <a:rPr lang="fr-FR" b="1" dirty="0" smtClean="0"/>
              <a:t>le Père ISCOPE.</a:t>
            </a:r>
          </a:p>
          <a:p>
            <a:pPr algn="just"/>
            <a:endParaRPr lang="fr-FR" b="1" dirty="0"/>
          </a:p>
          <a:p>
            <a:pPr algn="just"/>
            <a:r>
              <a:rPr lang="fr-FR" b="1" dirty="0" smtClean="0"/>
              <a:t>  ’ </a:t>
            </a:r>
            <a:r>
              <a:rPr lang="fr-FR" b="1" dirty="0"/>
              <a:t>Abbé  HATITUDE  et  l’ Abbé  TISE,  l’ Abbé  ANT  et l’ Abbé  ATEMENT,  malades,  prirent  l’ Abbé  CHIQUE  pour  éviter  l’ Abbé GAIEMENT  et  se  rendirent  à l’ Abbé  R VRAC’H  en  Père  IGORD  et  en </a:t>
            </a:r>
            <a:r>
              <a:rPr lang="fr-FR" b="1" dirty="0" smtClean="0"/>
              <a:t>évitant de se perdre dans l’Abbé RMUDES.</a:t>
            </a:r>
          </a:p>
          <a:p>
            <a:pPr algn="just"/>
            <a:r>
              <a:rPr lang="fr-FR" dirty="0"/>
              <a:t/>
            </a:r>
            <a:br>
              <a:rPr lang="fr-FR" dirty="0"/>
            </a:br>
            <a:r>
              <a:rPr lang="fr-FR" b="1" dirty="0" smtClean="0"/>
              <a:t>  n  </a:t>
            </a:r>
            <a:r>
              <a:rPr lang="fr-FR" b="1" dirty="0"/>
              <a:t>Père  CHERON  dans  l’ Abbé  TAILLERE  mangeait  l’ Abbé  TERRAVE  de  l’ Abbé  STIOLE  avec l' Abbé   STIAL. </a:t>
            </a:r>
            <a:endParaRPr lang="fr-FR" b="1" dirty="0" smtClean="0"/>
          </a:p>
          <a:p>
            <a:pPr algn="just"/>
            <a:endParaRPr lang="fr-FR" b="1" dirty="0"/>
          </a:p>
          <a:p>
            <a:pPr algn="just"/>
            <a:r>
              <a:rPr lang="fr-FR" b="1" dirty="0" smtClean="0"/>
              <a:t>  ’ </a:t>
            </a:r>
            <a:r>
              <a:rPr lang="fr-FR" b="1" dirty="0"/>
              <a:t>Abbé  RGERE  et  l’ Abbé  DOIN  donnèrent  l’ Abbé  </a:t>
            </a:r>
            <a:r>
              <a:rPr lang="fr-FR" b="1" dirty="0" smtClean="0"/>
              <a:t>QUÉE  </a:t>
            </a:r>
            <a:r>
              <a:rPr lang="fr-FR" b="1" dirty="0"/>
              <a:t>au  Père  IPATETICIEN  Père  SIFLEUR  qui  avait  l’ Abbé  GUIN  pour  l’ Abbé  NEDICTINE.</a:t>
            </a:r>
            <a:endParaRPr lang="fr-FR" dirty="0"/>
          </a:p>
          <a:p>
            <a:pPr algn="just"/>
            <a:r>
              <a:rPr lang="fr-FR" dirty="0"/>
              <a:t/>
            </a:r>
            <a:br>
              <a:rPr lang="fr-FR" dirty="0"/>
            </a:br>
            <a:r>
              <a:rPr lang="fr-FR" b="1" dirty="0" smtClean="0"/>
              <a:t>  </a:t>
            </a:r>
            <a:endParaRPr lang="fr-FR" dirty="0" smtClean="0"/>
          </a:p>
          <a:p>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8918" y="461068"/>
            <a:ext cx="336867" cy="332682"/>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8918" y="7607460"/>
            <a:ext cx="336867" cy="330347"/>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277" y="2101850"/>
            <a:ext cx="337397" cy="333126"/>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568" y="4296468"/>
            <a:ext cx="336867" cy="332682"/>
          </a:xfrm>
          <a:prstGeom prst="rect">
            <a:avLst/>
          </a:prstGeo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977" y="8401896"/>
            <a:ext cx="336867" cy="332682"/>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1327" y="5942803"/>
            <a:ext cx="336867" cy="332682"/>
          </a:xfrm>
          <a:prstGeom prst="rect">
            <a:avLst/>
          </a:prstGeom>
        </p:spPr>
      </p:pic>
      <p:pic>
        <p:nvPicPr>
          <p:cNvPr id="10" name="Imag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1" name="Parchemin vertical 10"/>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3</a:t>
            </a:r>
            <a:endParaRPr lang="fr-FR" dirty="0">
              <a:solidFill>
                <a:schemeClr val="tx1"/>
              </a:solidFill>
            </a:endParaRPr>
          </a:p>
        </p:txBody>
      </p:sp>
    </p:spTree>
    <p:extLst>
      <p:ext uri="{BB962C8B-B14F-4D97-AF65-F5344CB8AC3E}">
        <p14:creationId xmlns:p14="http://schemas.microsoft.com/office/powerpoint/2010/main" val="13002971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498050" y="726366"/>
            <a:ext cx="6011055" cy="9510296"/>
          </a:xfrm>
          <a:prstGeom prst="rect">
            <a:avLst/>
          </a:prstGeom>
          <a:noFill/>
        </p:spPr>
        <p:txBody>
          <a:bodyPr wrap="square" rtlCol="0">
            <a:spAutoFit/>
          </a:bodyPr>
          <a:lstStyle/>
          <a:p>
            <a:pPr algn="just"/>
            <a:r>
              <a:rPr lang="fr-FR" b="1" dirty="0" smtClean="0"/>
              <a:t>  e </a:t>
            </a:r>
            <a:r>
              <a:rPr lang="fr-FR" b="1" dirty="0"/>
              <a:t>Père  SAN  Père  SPICACE  Père  SUADE  le  Père  TINENT  et l’ Abbé  RLINOIS  en  Père  DITION.   Ma  parole,  j’ ai  l’ Abbé  RLUE !</a:t>
            </a:r>
            <a:endParaRPr lang="fr-FR" dirty="0"/>
          </a:p>
          <a:p>
            <a:pPr algn="just"/>
            <a:r>
              <a:rPr lang="fr-FR" dirty="0"/>
              <a:t/>
            </a:r>
            <a:br>
              <a:rPr lang="fr-FR" dirty="0"/>
            </a:br>
            <a:r>
              <a:rPr lang="fr-FR" b="1" dirty="0" smtClean="0"/>
              <a:t>  a  </a:t>
            </a:r>
            <a:r>
              <a:rPr lang="fr-FR" b="1" dirty="0"/>
              <a:t>Père  </a:t>
            </a:r>
            <a:r>
              <a:rPr lang="fr-FR" b="1" dirty="0" smtClean="0"/>
              <a:t>CÉE  </a:t>
            </a:r>
            <a:r>
              <a:rPr lang="fr-FR" b="1" dirty="0"/>
              <a:t>Père  SCEPTIBLE  du  Père SOREILLE  Père  DURE. </a:t>
            </a:r>
            <a:endParaRPr lang="fr-FR" dirty="0"/>
          </a:p>
          <a:p>
            <a:r>
              <a:rPr lang="fr-FR" b="1" dirty="0"/>
              <a:t>L’ Abbé  RNARD - LHERMITE  n’a  obtenu  que  l’ Abbé  EPC  </a:t>
            </a:r>
            <a:r>
              <a:rPr lang="fr-FR" b="1" dirty="0" smtClean="0"/>
              <a:t>mais reste libre – </a:t>
            </a:r>
            <a:r>
              <a:rPr lang="fr-FR" b="1" dirty="0" err="1" smtClean="0"/>
              <a:t>pen</a:t>
            </a:r>
            <a:r>
              <a:rPr lang="fr-FR" b="1" dirty="0" smtClean="0"/>
              <a:t> SOEUR</a:t>
            </a:r>
            <a:r>
              <a:rPr lang="fr-FR" b="1" dirty="0"/>
              <a:t>.</a:t>
            </a:r>
            <a:r>
              <a:rPr lang="fr-FR" dirty="0"/>
              <a:t/>
            </a:r>
            <a:br>
              <a:rPr lang="fr-FR" dirty="0"/>
            </a:br>
            <a:r>
              <a:rPr lang="fr-FR" b="1" dirty="0"/>
              <a:t>Le  Père  IODE  est  Père  ISSABLE  est  en  Père  MUTATION  et l’ Abbé  RLINE de l’Abbé RNARDIN en Pope LINE</a:t>
            </a:r>
            <a:r>
              <a:rPr lang="fr-FR" dirty="0"/>
              <a:t> </a:t>
            </a:r>
            <a:r>
              <a:rPr lang="fr-FR" b="1" dirty="0"/>
              <a:t>est Père MEABLE ?</a:t>
            </a:r>
            <a:r>
              <a:rPr lang="fr-FR" dirty="0"/>
              <a:t/>
            </a:r>
            <a:br>
              <a:rPr lang="fr-FR" dirty="0"/>
            </a:br>
            <a:r>
              <a:rPr lang="fr-FR" dirty="0"/>
              <a:t/>
            </a:r>
            <a:br>
              <a:rPr lang="fr-FR" dirty="0"/>
            </a:br>
            <a:r>
              <a:rPr lang="fr-FR" b="1" dirty="0" smtClean="0"/>
              <a:t>  ’ </a:t>
            </a:r>
            <a:r>
              <a:rPr lang="fr-FR" b="1" dirty="0"/>
              <a:t>Abbé  NEDICTIN  eut  l’ Abbé  RLUE  en  voyant  un  Père  CENEIGE  dans  l’ Abbé  NITIER ;  l’ Abbé  RNIQUE  pour  l’ Abbé  NEFICE,  se  dit - il  :  on  est  tous  Pères  DANTS  ;  l’ Abbé NEVOLAT  est  une  Abbé  RATION. Il en resta Abbé A au pied de l’ Abbé LVEDERE</a:t>
            </a:r>
            <a:r>
              <a:rPr lang="fr-FR" b="1" dirty="0" smtClean="0"/>
              <a:t>.</a:t>
            </a:r>
            <a:r>
              <a:rPr lang="fr-FR" dirty="0"/>
              <a:t/>
            </a:r>
            <a:br>
              <a:rPr lang="fr-FR" dirty="0"/>
            </a:br>
            <a:r>
              <a:rPr lang="fr-FR" dirty="0"/>
              <a:t/>
            </a:r>
            <a:br>
              <a:rPr lang="fr-FR" dirty="0"/>
            </a:br>
            <a:r>
              <a:rPr lang="fr-FR" b="1" dirty="0" smtClean="0"/>
              <a:t>  ’ </a:t>
            </a:r>
            <a:r>
              <a:rPr lang="fr-FR" b="1" dirty="0"/>
              <a:t>Abbé  LETTE  monta  sur  l’  Abbé  CANE,  ôta  l’ Abbé  QUILLE, contourna  l’ Abbé  NE,  l’ Abbé  TONNIERE  et  l’ Abbé  FFROI  et  prit  le  chemin  de  l’ Abbé  OTIE  avec  l’ Abbé  RANGERE  et  l’ Abbé RENICE  en  passant  par  le  Père  TUIS  du  Père  THUS</a:t>
            </a:r>
            <a:r>
              <a:rPr lang="fr-FR" b="1" dirty="0" smtClean="0"/>
              <a:t>.</a:t>
            </a:r>
          </a:p>
          <a:p>
            <a:endParaRPr lang="fr-FR" b="1" dirty="0"/>
          </a:p>
          <a:p>
            <a:r>
              <a:rPr lang="fr-FR" b="1" dirty="0" smtClean="0"/>
              <a:t>  ère </a:t>
            </a:r>
            <a:r>
              <a:rPr lang="fr-FR" b="1" dirty="0"/>
              <a:t>METTEZ-QUE-J’CAUSE  dit le Père UVIEN  bien que ce soit Père ILLEUX  sans vouloir être Père FECTIONNISTE : le Père MIDHINUMER LACHAISE attendait sa place au Père LACHAISE faute de Pape IER ou Pape YRUS. Il tournait sur le Père IPHERIQUE du Père EUX  en compagnie de l’Abbé TAIL et de l’Abbé TAILLERE accroché avec Père TEFRACAS</a:t>
            </a:r>
            <a:r>
              <a:rPr lang="fr-FR" b="1" dirty="0" smtClean="0"/>
              <a:t>.</a:t>
            </a:r>
          </a:p>
          <a:p>
            <a:endParaRPr lang="fr-FR" b="1" dirty="0" smtClean="0"/>
          </a:p>
          <a:p>
            <a:r>
              <a:rPr lang="fr-FR" b="1" dirty="0" smtClean="0"/>
              <a:t>   </a:t>
            </a:r>
            <a:endParaRPr lang="fr-FR" dirty="0"/>
          </a:p>
          <a:p>
            <a:endParaRPr lang="fr-FR" dirty="0"/>
          </a:p>
          <a:p>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265" y="647493"/>
            <a:ext cx="340994" cy="336758"/>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0992" y="7234625"/>
            <a:ext cx="344059" cy="350761"/>
          </a:xfrm>
          <a:prstGeom prst="rect">
            <a:avLst/>
          </a:prstGeom>
        </p:spPr>
      </p:pic>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53" y="3980270"/>
            <a:ext cx="340994" cy="336758"/>
          </a:xfrm>
          <a:prstGeom prst="rect">
            <a:avLst/>
          </a:prstGeom>
        </p:spPr>
      </p:pic>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53" y="1751672"/>
            <a:ext cx="340994" cy="336758"/>
          </a:xfrm>
          <a:prstGeom prst="rect">
            <a:avLst/>
          </a:prstGeo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53" y="5623406"/>
            <a:ext cx="340994" cy="336758"/>
          </a:xfrm>
          <a:prstGeom prst="rect">
            <a:avLst/>
          </a:prstGeom>
        </p:spPr>
      </p:pic>
      <p:pic>
        <p:nvPicPr>
          <p:cNvPr id="12" name="Imag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3" name="Parchemin vertical 12"/>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4</a:t>
            </a:r>
            <a:endParaRPr lang="fr-FR" dirty="0">
              <a:solidFill>
                <a:schemeClr val="tx1"/>
              </a:solidFill>
            </a:endParaRPr>
          </a:p>
        </p:txBody>
      </p:sp>
    </p:spTree>
    <p:extLst>
      <p:ext uri="{BB962C8B-B14F-4D97-AF65-F5344CB8AC3E}">
        <p14:creationId xmlns:p14="http://schemas.microsoft.com/office/powerpoint/2010/main" val="573443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606559" y="680780"/>
            <a:ext cx="5891135" cy="8956298"/>
          </a:xfrm>
          <a:prstGeom prst="rect">
            <a:avLst/>
          </a:prstGeom>
          <a:noFill/>
        </p:spPr>
        <p:txBody>
          <a:bodyPr wrap="square" rtlCol="0">
            <a:spAutoFit/>
          </a:bodyPr>
          <a:lstStyle/>
          <a:p>
            <a:endParaRPr lang="fr-FR" b="1" dirty="0" smtClean="0"/>
          </a:p>
          <a:p>
            <a:r>
              <a:rPr lang="fr-FR" b="1" dirty="0" smtClean="0"/>
              <a:t>   u  m’ EXAS  Père    Abbé  NI  OUI  </a:t>
            </a:r>
            <a:r>
              <a:rPr lang="fr-FR" b="1" dirty="0" err="1" smtClean="0"/>
              <a:t>OUI</a:t>
            </a:r>
            <a:r>
              <a:rPr lang="fr-FR" b="1" dirty="0" smtClean="0"/>
              <a:t>   a  dit  l’ Abbé  DEAU  :  donne - moi  l’ Abbé  CTANCE  et  l’ Abbé  CHAMEL.   L’ Abbé RLINGOT  est  tombé  dans  l’ Abbé  RCEAU  avec  l’ Abbé  GNET.   Du  Pope  CORN  et  des  Popes  YETT </a:t>
            </a:r>
            <a:r>
              <a:rPr lang="fr-FR" dirty="0" smtClean="0"/>
              <a:t> </a:t>
            </a:r>
            <a:r>
              <a:rPr lang="fr-FR" b="1" dirty="0" smtClean="0"/>
              <a:t>trainaient  partout.</a:t>
            </a:r>
            <a:endParaRPr lang="fr-FR" b="1" dirty="0"/>
          </a:p>
          <a:p>
            <a:endParaRPr lang="fr-FR" b="1" dirty="0" smtClean="0"/>
          </a:p>
          <a:p>
            <a:r>
              <a:rPr lang="fr-FR" b="1" dirty="0" smtClean="0"/>
              <a:t>  ‘ 'Abbé  </a:t>
            </a:r>
            <a:r>
              <a:rPr lang="fr-FR" b="1" dirty="0"/>
              <a:t>LMERE  avec  ses  airs  d' Abbé  LFEGOR  sans  oublier  son Abbé  ZEMAIN,   est  allée  chez  l'  Abbé  GHAIN – SAY,    Abbé  REBASQUE  bien  vissé   en  compagnie de   l' Abbé  CASSINE  un  peu  Abbé  GUEL  avec  son  Abbé  KDELIEVRE.  L' Abbé  ILLON  Pope  ERISE  est   </a:t>
            </a:r>
            <a:r>
              <a:rPr lang="fr-FR" b="1" dirty="0" err="1"/>
              <a:t>oppres</a:t>
            </a:r>
            <a:r>
              <a:rPr lang="fr-FR" b="1" dirty="0"/>
              <a:t> SOEUR    Père  FUSE.</a:t>
            </a:r>
            <a:r>
              <a:rPr lang="fr-FR" dirty="0"/>
              <a:t>           </a:t>
            </a:r>
            <a:r>
              <a:rPr lang="fr-FR" b="1" dirty="0"/>
              <a:t>   </a:t>
            </a:r>
            <a:endParaRPr lang="fr-FR" dirty="0"/>
          </a:p>
          <a:p>
            <a:r>
              <a:rPr lang="fr-FR" b="1" dirty="0"/>
              <a:t>    </a:t>
            </a:r>
            <a:r>
              <a:rPr lang="fr-FR" dirty="0"/>
              <a:t>                     </a:t>
            </a:r>
          </a:p>
          <a:p>
            <a:r>
              <a:rPr lang="fr-FR" b="1" dirty="0" smtClean="0"/>
              <a:t>  ros  </a:t>
            </a:r>
            <a:r>
              <a:rPr lang="fr-FR" b="1" dirty="0"/>
              <a:t>SOEUR,  noir  SOEUR   ou   min  SOEUR,  le  Père  MUTE  ES Père  ne  jamais  attraper  l’ Abbé  ZOARD  ou  la  Père  ITONITE  ou  encore </a:t>
            </a:r>
            <a:endParaRPr lang="fr-FR" dirty="0"/>
          </a:p>
          <a:p>
            <a:r>
              <a:rPr lang="fr-FR" b="1" dirty="0"/>
              <a:t>l’ Abbé  RI  BERI  ni  trop  voir  l’ Abbé  QUEREL  et  le  Père QUISITION  qui  vérifient  les  AM  Pères  du  multi  pro  ces  SOEURS .  </a:t>
            </a:r>
            <a:endParaRPr lang="fr-FR" b="1" dirty="0" smtClean="0"/>
          </a:p>
          <a:p>
            <a:endParaRPr lang="fr-FR" b="1" dirty="0"/>
          </a:p>
          <a:p>
            <a:r>
              <a:rPr lang="fr-FR" b="1" dirty="0" smtClean="0"/>
              <a:t>   u  </a:t>
            </a:r>
            <a:r>
              <a:rPr lang="fr-FR" b="1" dirty="0"/>
              <a:t>besoin  tu  REO  Pères  le  Père  OXYDE  de  FER,  aïeul  de  la  Dame  du  même  nom,  sans  oublier  son  Père  IOSTE et  son  Père  O’NEY  .  En  à  Pope  LEXIE,  n’ oublie  pas  de donner  l’Abbé  CQUEE  à  l’ Abbé  RURIER !  Sinon  c'est   l’ Abbé  VUE.</a:t>
            </a:r>
            <a:endParaRPr lang="fr-FR" dirty="0"/>
          </a:p>
          <a:p>
            <a:r>
              <a:rPr lang="fr-FR" b="1" dirty="0"/>
              <a:t> </a:t>
            </a:r>
            <a:endParaRPr lang="fr-FR" dirty="0"/>
          </a:p>
          <a:p>
            <a:r>
              <a:rPr lang="fr-FR" b="1" dirty="0" smtClean="0"/>
              <a:t>   u</a:t>
            </a:r>
            <a:r>
              <a:rPr lang="fr-FR" b="1" dirty="0"/>
              <a:t>’ importe,  tu  es  VI  Père  et  tu  VITU  Père,  tu  TEM  Père,  c’est  SU Per.  Ne  DESES  Père  jamais  EI  </a:t>
            </a:r>
            <a:r>
              <a:rPr lang="fr-FR" b="1" dirty="0" smtClean="0"/>
              <a:t>Père.</a:t>
            </a:r>
          </a:p>
          <a:p>
            <a:endParaRPr lang="fr-FR" b="1" dirty="0"/>
          </a:p>
          <a:p>
            <a:endParaRPr lang="fr-FR" dirty="0"/>
          </a:p>
          <a:p>
            <a:endParaRPr lang="fr-FR" dirty="0"/>
          </a:p>
        </p:txBody>
      </p:sp>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069" y="883475"/>
            <a:ext cx="340994" cy="336758"/>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767" y="2560306"/>
            <a:ext cx="336867" cy="332682"/>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459" y="4446852"/>
            <a:ext cx="346051" cy="339310"/>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8082" y="6340026"/>
            <a:ext cx="360504" cy="365096"/>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0019" y="8035408"/>
            <a:ext cx="350798" cy="382883"/>
          </a:xfrm>
          <a:prstGeom prst="rect">
            <a:avLst/>
          </a:prstGeom>
        </p:spPr>
      </p:pic>
      <p:pic>
        <p:nvPicPr>
          <p:cNvPr id="11" name="Imag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2" name="Parchemin vertical 11"/>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5</a:t>
            </a:r>
            <a:endParaRPr lang="fr-FR" dirty="0">
              <a:solidFill>
                <a:schemeClr val="tx1"/>
              </a:solidFill>
            </a:endParaRPr>
          </a:p>
        </p:txBody>
      </p:sp>
    </p:spTree>
    <p:extLst>
      <p:ext uri="{BB962C8B-B14F-4D97-AF65-F5344CB8AC3E}">
        <p14:creationId xmlns:p14="http://schemas.microsoft.com/office/powerpoint/2010/main" val="2484032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464695" y="884419"/>
            <a:ext cx="5951095" cy="9510296"/>
          </a:xfrm>
          <a:prstGeom prst="rect">
            <a:avLst/>
          </a:prstGeom>
          <a:noFill/>
        </p:spPr>
        <p:txBody>
          <a:bodyPr wrap="square" rtlCol="0">
            <a:spAutoFit/>
          </a:bodyPr>
          <a:lstStyle/>
          <a:p>
            <a:endParaRPr lang="fr-FR" b="1" dirty="0" smtClean="0"/>
          </a:p>
          <a:p>
            <a:r>
              <a:rPr lang="fr-FR" b="1" dirty="0"/>
              <a:t> </a:t>
            </a:r>
            <a:r>
              <a:rPr lang="fr-FR" b="1" dirty="0" smtClean="0"/>
              <a:t> '  agrès  SOEUR   a  pris  l' As  en  SOEUR,   s' est   pris   le   Pope HOTIN   dans   le   durci   SOEUR.   L'  </a:t>
            </a:r>
            <a:r>
              <a:rPr lang="fr-FR" b="1" dirty="0" err="1" smtClean="0"/>
              <a:t>équari</a:t>
            </a:r>
            <a:r>
              <a:rPr lang="fr-FR" b="1" dirty="0" smtClean="0"/>
              <a:t>  SŒUR   est   venu  avec  son  attendri  SŒUR  et  son  refroidi  SOEUR.  Point  besoin  d' adouci  SOEUR  ni  de  </a:t>
            </a:r>
            <a:r>
              <a:rPr lang="fr-FR" b="1" dirty="0" err="1" smtClean="0"/>
              <a:t>propul</a:t>
            </a:r>
            <a:r>
              <a:rPr lang="fr-FR" b="1" dirty="0" smtClean="0"/>
              <a:t>  SOEUR.  </a:t>
            </a:r>
          </a:p>
          <a:p>
            <a:r>
              <a:rPr lang="fr-FR" b="1" dirty="0" smtClean="0"/>
              <a:t>   </a:t>
            </a:r>
            <a:r>
              <a:rPr lang="fr-FR" dirty="0" smtClean="0"/>
              <a:t>    </a:t>
            </a:r>
            <a:r>
              <a:rPr lang="fr-FR" b="1" dirty="0" smtClean="0"/>
              <a:t>       </a:t>
            </a:r>
            <a:r>
              <a:rPr lang="fr-FR" dirty="0" smtClean="0"/>
              <a:t>              </a:t>
            </a:r>
          </a:p>
          <a:p>
            <a:r>
              <a:rPr lang="fr-FR" b="1" dirty="0"/>
              <a:t> </a:t>
            </a:r>
            <a:r>
              <a:rPr lang="fr-FR" b="1" dirty="0" smtClean="0"/>
              <a:t> n  compagnie de  l’Abbé ZEF,  ils  s ’</a:t>
            </a:r>
            <a:r>
              <a:rPr lang="fr-FR" b="1" dirty="0" err="1" smtClean="0"/>
              <a:t>attrou</a:t>
            </a:r>
            <a:r>
              <a:rPr lang="fr-FR" b="1" dirty="0" smtClean="0"/>
              <a:t>  </a:t>
            </a:r>
            <a:r>
              <a:rPr lang="fr-FR" b="1" dirty="0" err="1" smtClean="0"/>
              <a:t>Pèrent</a:t>
            </a:r>
            <a:r>
              <a:rPr lang="fr-FR" b="1" dirty="0" smtClean="0"/>
              <a:t>,  OCCU  </a:t>
            </a:r>
            <a:r>
              <a:rPr lang="fr-FR" b="1" dirty="0" err="1" smtClean="0"/>
              <a:t>Pèrent</a:t>
            </a:r>
            <a:r>
              <a:rPr lang="fr-FR" b="1" dirty="0" smtClean="0"/>
              <a:t>  les  lieux,  PARTICI  </a:t>
            </a:r>
            <a:r>
              <a:rPr lang="fr-FR" b="1" dirty="0" err="1" smtClean="0"/>
              <a:t>Pèrent</a:t>
            </a:r>
            <a:r>
              <a:rPr lang="fr-FR" b="1" dirty="0" smtClean="0"/>
              <a:t>  tous,  se  REGROU  </a:t>
            </a:r>
            <a:r>
              <a:rPr lang="fr-FR" b="1" dirty="0" err="1" smtClean="0"/>
              <a:t>Pèrent</a:t>
            </a:r>
            <a:r>
              <a:rPr lang="fr-FR" b="1" dirty="0" smtClean="0"/>
              <a:t>,  se  DRAP </a:t>
            </a:r>
            <a:r>
              <a:rPr lang="fr-FR" b="1" dirty="0" err="1" smtClean="0"/>
              <a:t>Pèrent</a:t>
            </a:r>
            <a:r>
              <a:rPr lang="fr-FR" b="1" dirty="0" smtClean="0"/>
              <a:t>,   se  PAL  </a:t>
            </a:r>
            <a:r>
              <a:rPr lang="fr-FR" b="1" dirty="0" err="1" smtClean="0"/>
              <a:t>Pèrent</a:t>
            </a:r>
            <a:r>
              <a:rPr lang="fr-FR" b="1" dirty="0" smtClean="0"/>
              <a:t>   et  se  TELESCO  </a:t>
            </a:r>
            <a:r>
              <a:rPr lang="fr-FR" b="1" dirty="0" err="1" smtClean="0"/>
              <a:t>Pèrent</a:t>
            </a:r>
            <a:r>
              <a:rPr lang="fr-FR" b="1" dirty="0" smtClean="0"/>
              <a:t>,  tous  </a:t>
            </a:r>
            <a:r>
              <a:rPr lang="fr-FR" b="1" dirty="0" err="1" smtClean="0"/>
              <a:t>déses</a:t>
            </a:r>
            <a:r>
              <a:rPr lang="fr-FR" b="1" dirty="0" smtClean="0"/>
              <a:t> Père ES.  </a:t>
            </a:r>
            <a:endParaRPr lang="fr-FR" dirty="0" smtClean="0"/>
          </a:p>
          <a:p>
            <a:endParaRPr lang="fr-FR" b="1" dirty="0" smtClean="0"/>
          </a:p>
          <a:p>
            <a:endParaRPr lang="fr-FR" b="1" dirty="0"/>
          </a:p>
          <a:p>
            <a:r>
              <a:rPr lang="fr-FR" b="1" dirty="0"/>
              <a:t> </a:t>
            </a:r>
            <a:r>
              <a:rPr lang="fr-FR" b="1" dirty="0" smtClean="0"/>
              <a:t> h  </a:t>
            </a:r>
            <a:r>
              <a:rPr lang="fr-FR" b="1" dirty="0"/>
              <a:t>Père  LUETTE  avec  ta  Père  HUCK  et  ton  Abbé  ZANVILLE  !      EX  Père  en  jeux  de  mots  avec  l’ Abbé  NEVOLAT,  j’ O  Père  au mieux  sans  IM per  ni  IM  Pair. </a:t>
            </a:r>
            <a:endParaRPr lang="fr-FR" dirty="0"/>
          </a:p>
          <a:p>
            <a:r>
              <a:rPr lang="fr-FR" b="1" dirty="0"/>
              <a:t>Merci  à  l' Abbé  BYSITTER  qui  avec  Père  SEVERANCE  et  en Père  MANENCE  m’ ont  beaucoup  aidé.</a:t>
            </a:r>
            <a:endParaRPr lang="fr-FR" dirty="0"/>
          </a:p>
          <a:p>
            <a:r>
              <a:rPr lang="fr-FR" b="1" dirty="0"/>
              <a:t> </a:t>
            </a:r>
            <a:endParaRPr lang="fr-FR" dirty="0"/>
          </a:p>
          <a:p>
            <a:r>
              <a:rPr lang="fr-FR" b="1" dirty="0" smtClean="0"/>
              <a:t>  assez  </a:t>
            </a:r>
            <a:r>
              <a:rPr lang="fr-FR" b="1" dirty="0"/>
              <a:t>l'information  au   Père  CULE,  il  verra  de  l' Abbé  VITREE  les  huitres  Père  LIERES.   Attention  danger :  il  y  a  des  ralenti SOEUR   le  long  de   l'  Abbé  RGE</a:t>
            </a:r>
            <a:r>
              <a:rPr lang="fr-FR" dirty="0"/>
              <a:t> </a:t>
            </a:r>
            <a:r>
              <a:rPr lang="fr-FR" b="1" dirty="0"/>
              <a:t> et</a:t>
            </a:r>
            <a:r>
              <a:rPr lang="fr-FR" dirty="0"/>
              <a:t>  </a:t>
            </a:r>
            <a:r>
              <a:rPr lang="fr-FR" b="1" dirty="0" smtClean="0"/>
              <a:t>Père  ICOLOSOSPORGERSI surtout.</a:t>
            </a:r>
          </a:p>
          <a:p>
            <a:endParaRPr lang="fr-FR" dirty="0"/>
          </a:p>
          <a:p>
            <a:r>
              <a:rPr lang="fr-FR" b="1" dirty="0" smtClean="0"/>
              <a:t>  </a:t>
            </a:r>
            <a:r>
              <a:rPr lang="fr-FR" b="1" dirty="0" err="1" smtClean="0"/>
              <a:t>exte</a:t>
            </a:r>
            <a:r>
              <a:rPr lang="fr-FR" b="1" dirty="0" smtClean="0"/>
              <a:t>  </a:t>
            </a:r>
            <a:r>
              <a:rPr lang="fr-FR" b="1" dirty="0"/>
              <a:t>sponsorisé  par  l’ Abbé  NP,  le  Père  NOD  et  l’  Abbé  BC.  Mis  en  musique  par  l’ Abbé  THOVEN.</a:t>
            </a:r>
            <a:endParaRPr lang="fr-FR" dirty="0"/>
          </a:p>
          <a:p>
            <a:r>
              <a:rPr lang="fr-FR" b="1" dirty="0" smtClean="0"/>
              <a:t>C’est  </a:t>
            </a:r>
            <a:r>
              <a:rPr lang="fr-FR" b="1" dirty="0"/>
              <a:t>Père  IODIQUE  chez  moi,  le  Père  DOM  PERIGNON  </a:t>
            </a:r>
            <a:r>
              <a:rPr lang="fr-FR" b="1" dirty="0" err="1"/>
              <a:t>cen</a:t>
            </a:r>
            <a:r>
              <a:rPr lang="fr-FR" b="1" dirty="0"/>
              <a:t>  SOEUR  est  envahi  SOEUR.   Père  AMPTOIRE  et  loin  </a:t>
            </a:r>
            <a:r>
              <a:rPr lang="fr-FR" b="1" dirty="0" smtClean="0"/>
              <a:t>d'être  </a:t>
            </a:r>
            <a:r>
              <a:rPr lang="fr-FR" b="1" dirty="0"/>
              <a:t>Père  LBUCK,   Père  METEMOI  d'être  Père  NICIEUX  en  </a:t>
            </a:r>
            <a:r>
              <a:rPr lang="fr-FR" b="1" dirty="0" err="1"/>
              <a:t>dou</a:t>
            </a:r>
            <a:r>
              <a:rPr lang="fr-FR" b="1" dirty="0"/>
              <a:t>  SOEUR  à  mes  heures.  Vous  avez   bien  lu  Père  CUT,  mais  tout  est  Père  MUTABLE.  </a:t>
            </a:r>
            <a:endParaRPr lang="fr-FR" b="1" dirty="0" smtClean="0"/>
          </a:p>
          <a:p>
            <a:endParaRPr lang="fr-FR" b="1" dirty="0"/>
          </a:p>
          <a:p>
            <a:r>
              <a:rPr lang="fr-FR" b="1" dirty="0" smtClean="0"/>
              <a:t>   </a:t>
            </a:r>
            <a:endParaRPr lang="fr-FR" dirty="0"/>
          </a:p>
          <a:p>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008" y="2456471"/>
            <a:ext cx="336867" cy="343304"/>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7310" y="5749529"/>
            <a:ext cx="343482" cy="350173"/>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9215" y="7136061"/>
            <a:ext cx="331577" cy="327458"/>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1973" y="1104109"/>
            <a:ext cx="336867" cy="332682"/>
          </a:xfrm>
          <a:prstGeom prst="rect">
            <a:avLst/>
          </a:prstGeom>
        </p:spPr>
      </p:pic>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913" y="4103000"/>
            <a:ext cx="336867" cy="343304"/>
          </a:xfrm>
          <a:prstGeom prst="rect">
            <a:avLst/>
          </a:prstGeom>
        </p:spPr>
      </p:pic>
      <p:pic>
        <p:nvPicPr>
          <p:cNvPr id="12" name="Imag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3" name="Parchemin vertical 12"/>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6</a:t>
            </a:r>
            <a:endParaRPr lang="fr-FR" dirty="0">
              <a:solidFill>
                <a:schemeClr val="tx1"/>
              </a:solidFill>
            </a:endParaRPr>
          </a:p>
        </p:txBody>
      </p:sp>
    </p:spTree>
    <p:extLst>
      <p:ext uri="{BB962C8B-B14F-4D97-AF65-F5344CB8AC3E}">
        <p14:creationId xmlns:p14="http://schemas.microsoft.com/office/powerpoint/2010/main" val="10055140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6936975" cy="9906000"/>
          </a:xfrm>
          <a:prstGeom prst="rect">
            <a:avLst/>
          </a:prstGeom>
        </p:spPr>
      </p:pic>
      <p:sp>
        <p:nvSpPr>
          <p:cNvPr id="2" name="ZoneTexte 1"/>
          <p:cNvSpPr txBox="1"/>
          <p:nvPr/>
        </p:nvSpPr>
        <p:spPr>
          <a:xfrm>
            <a:off x="790860" y="1686644"/>
            <a:ext cx="5471409" cy="7017306"/>
          </a:xfrm>
          <a:prstGeom prst="rect">
            <a:avLst/>
          </a:prstGeom>
          <a:noFill/>
        </p:spPr>
        <p:txBody>
          <a:bodyPr wrap="square" rtlCol="0">
            <a:spAutoFit/>
          </a:bodyPr>
          <a:lstStyle/>
          <a:p>
            <a:r>
              <a:rPr lang="fr-FR" b="1" dirty="0" smtClean="0"/>
              <a:t>   </a:t>
            </a:r>
            <a:r>
              <a:rPr lang="fr-FR" b="1" dirty="0" err="1" smtClean="0"/>
              <a:t>uelle</a:t>
            </a:r>
            <a:r>
              <a:rPr lang="fr-FR" b="1" dirty="0" smtClean="0"/>
              <a:t>  Père  SONNALITE  ce  Père  FITTE   Père FIDE,  prêt  à  Père  CEVOIR.  Je  suis  haut  Père  CHE,  c'est mon Abbé TSELLER. </a:t>
            </a:r>
          </a:p>
          <a:p>
            <a:endParaRPr lang="fr-FR" b="1" dirty="0" smtClean="0"/>
          </a:p>
          <a:p>
            <a:r>
              <a:rPr lang="fr-FR" b="1" dirty="0"/>
              <a:t> </a:t>
            </a:r>
            <a:r>
              <a:rPr lang="fr-FR" b="1" dirty="0" smtClean="0"/>
              <a:t> e  Père  PALMORAL,  ça  vaut  les  Père  LEDUBAC.   Le  Père FOUETTARD  n' est  pas   Père  SECUTE  ni  </a:t>
            </a:r>
            <a:r>
              <a:rPr lang="fr-FR" b="1" dirty="0" err="1" smtClean="0"/>
              <a:t>chau</a:t>
            </a:r>
            <a:r>
              <a:rPr lang="fr-FR" b="1" dirty="0" smtClean="0"/>
              <a:t>  SOEUR   ni  trou  SOEUR.   L' Abbé  LIQUEUX  est  Père  SEVERANT.   La  Père SECUTION  est  Père  CEPTIBLE.   NOTRE Père,  l'  Abbé RNADETTE,   Père  SEE   et  Père  ICLES   accompagnent  le  Père  LINPINPIN.</a:t>
            </a:r>
            <a:endParaRPr lang="fr-FR" dirty="0" smtClean="0"/>
          </a:p>
          <a:p>
            <a:r>
              <a:rPr lang="fr-FR" b="1" dirty="0" smtClean="0"/>
              <a:t> </a:t>
            </a:r>
          </a:p>
          <a:p>
            <a:endParaRPr lang="fr-FR" b="1" dirty="0"/>
          </a:p>
          <a:p>
            <a:r>
              <a:rPr lang="fr-FR" b="1" dirty="0"/>
              <a:t> </a:t>
            </a:r>
            <a:r>
              <a:rPr lang="fr-FR" b="1" dirty="0" smtClean="0"/>
              <a:t> e </a:t>
            </a:r>
            <a:r>
              <a:rPr lang="fr-FR" b="1" i="1" dirty="0" smtClean="0"/>
              <a:t> </a:t>
            </a:r>
            <a:r>
              <a:rPr lang="fr-FR" b="1" dirty="0" smtClean="0"/>
              <a:t>Père  PALATET  SOEUR  Ise,  c'est  une  O  Père ATION  facile  et  Père  MANANTE  Père  PETREE </a:t>
            </a:r>
            <a:r>
              <a:rPr lang="fr-FR" dirty="0" smtClean="0"/>
              <a:t> </a:t>
            </a:r>
            <a:r>
              <a:rPr lang="fr-FR" b="1" dirty="0" smtClean="0"/>
              <a:t>avec  le  Père  DODU   Père DU  de  vue  dans  l' Abbé  IE  de  l' Abbé  LOUGA  qui fermait  les  Père  SIENNES.</a:t>
            </a:r>
          </a:p>
          <a:p>
            <a:endParaRPr lang="fr-FR" b="1" dirty="0"/>
          </a:p>
          <a:p>
            <a:r>
              <a:rPr lang="fr-FR" b="1" dirty="0"/>
              <a:t> </a:t>
            </a:r>
            <a:r>
              <a:rPr lang="fr-FR" b="1" dirty="0" smtClean="0"/>
              <a:t> 'en  </a:t>
            </a:r>
            <a:r>
              <a:rPr lang="fr-FR" b="1" dirty="0"/>
              <a:t>ai  pris  à  Père  PETUITÉ   d'être  prof  et  SOEUR.  Nul  n'est besoin  de  procès  SOEUR  ni  </a:t>
            </a:r>
            <a:r>
              <a:rPr lang="fr-FR" b="1" dirty="0" err="1"/>
              <a:t>défen</a:t>
            </a:r>
            <a:r>
              <a:rPr lang="fr-FR" b="1" dirty="0"/>
              <a:t>  SOEUR.  C'est  fini  SOEUR.</a:t>
            </a:r>
            <a:endParaRPr lang="fr-FR" dirty="0"/>
          </a:p>
          <a:p>
            <a:r>
              <a:rPr lang="fr-FR" b="1" dirty="0"/>
              <a:t>Rendons à César ce qui lui appartient signale le Pope ULUSQUAE-ROMANUS en phase de Pope ÉRUSATION. Ma façon de rendre hommage à Hubert Boni SŒUR de la Bath. </a:t>
            </a:r>
            <a:endParaRPr lang="fr-FR" dirty="0"/>
          </a:p>
          <a:p>
            <a:r>
              <a:rPr lang="fr-FR" b="1" dirty="0"/>
              <a:t> </a:t>
            </a:r>
            <a:endParaRPr lang="fr-FR" dirty="0"/>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3398" y="6332561"/>
            <a:ext cx="273107" cy="318335"/>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6414" y="1648815"/>
            <a:ext cx="304124" cy="331941"/>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1973" y="4960962"/>
            <a:ext cx="284293" cy="282482"/>
          </a:xfrm>
          <a:prstGeom prst="rect">
            <a:avLst/>
          </a:prstGeom>
        </p:spPr>
      </p:pic>
      <p:pic>
        <p:nvPicPr>
          <p:cNvPr id="9" name="Imag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5270" y="2715904"/>
            <a:ext cx="300157" cy="298245"/>
          </a:xfrm>
          <a:prstGeom prst="rect">
            <a:avLst/>
          </a:prstGeom>
        </p:spPr>
      </p:pic>
      <p:pic>
        <p:nvPicPr>
          <p:cNvPr id="11" name="Imag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2987" y="9376012"/>
            <a:ext cx="397818" cy="396018"/>
          </a:xfrm>
          <a:prstGeom prst="rect">
            <a:avLst/>
          </a:prstGeom>
        </p:spPr>
      </p:pic>
      <p:sp>
        <p:nvSpPr>
          <p:cNvPr id="12" name="Parchemin vertical 11"/>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7</a:t>
            </a:r>
            <a:endParaRPr lang="fr-FR" dirty="0">
              <a:solidFill>
                <a:schemeClr val="tx1"/>
              </a:solidFill>
            </a:endParaRPr>
          </a:p>
        </p:txBody>
      </p:sp>
    </p:spTree>
    <p:extLst>
      <p:ext uri="{BB962C8B-B14F-4D97-AF65-F5344CB8AC3E}">
        <p14:creationId xmlns:p14="http://schemas.microsoft.com/office/powerpoint/2010/main" val="1627589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 y="0"/>
            <a:ext cx="6936975" cy="9906000"/>
          </a:xfrm>
          <a:prstGeom prst="rect">
            <a:avLst/>
          </a:prstGeom>
        </p:spPr>
      </p:pic>
      <p:sp>
        <p:nvSpPr>
          <p:cNvPr id="2" name="ZoneTexte 1"/>
          <p:cNvSpPr txBox="1"/>
          <p:nvPr/>
        </p:nvSpPr>
        <p:spPr>
          <a:xfrm>
            <a:off x="516739" y="2284491"/>
            <a:ext cx="5903494" cy="4247317"/>
          </a:xfrm>
          <a:prstGeom prst="rect">
            <a:avLst/>
          </a:prstGeom>
          <a:noFill/>
        </p:spPr>
        <p:txBody>
          <a:bodyPr wrap="square" rtlCol="0">
            <a:spAutoFit/>
          </a:bodyPr>
          <a:lstStyle/>
          <a:p>
            <a:r>
              <a:rPr lang="fr-FR" b="1" dirty="0"/>
              <a:t> </a:t>
            </a:r>
            <a:r>
              <a:rPr lang="fr-FR" b="1" dirty="0" smtClean="0"/>
              <a:t> e n’était pas un conte de Père RAULT dit l’Abbé L’ZEBUTH. Faute de Père IER, j’ai juste attrapé une Père ITONITE en compagnie du Père OXYDE à SION. Du coup, tu es au lit Père BOLE avec ton I Père TENSION, ton intestin Père FORÉ et tes Popes HIER fermées. La Mère BIERE ne </a:t>
            </a:r>
            <a:r>
              <a:rPr lang="fr-FR" b="1" dirty="0"/>
              <a:t>t</a:t>
            </a:r>
            <a:r>
              <a:rPr lang="fr-FR" b="1" dirty="0" smtClean="0"/>
              <a:t>’a pas réussi pour autant L’Abbé ARNAISE et la Mère INOS n’ont rien pu faire pour toi.</a:t>
            </a:r>
            <a:endParaRPr lang="fr-FR" dirty="0" smtClean="0"/>
          </a:p>
          <a:p>
            <a:r>
              <a:rPr lang="fr-FR" dirty="0" smtClean="0"/>
              <a:t> </a:t>
            </a:r>
          </a:p>
          <a:p>
            <a:r>
              <a:rPr lang="fr-FR" b="1" dirty="0" smtClean="0"/>
              <a:t>  </a:t>
            </a:r>
            <a:endParaRPr lang="fr-FR" dirty="0" smtClean="0"/>
          </a:p>
          <a:p>
            <a:r>
              <a:rPr lang="fr-FR" b="1" dirty="0"/>
              <a:t> </a:t>
            </a:r>
            <a:r>
              <a:rPr lang="fr-FR" b="1" dirty="0" smtClean="0"/>
              <a:t> h ces  Pères  et  ces  Abbés  dans  une  histoire  qui  vous  aura plu  je  LAISSE  Père.   </a:t>
            </a:r>
            <a:endParaRPr lang="fr-FR" dirty="0" smtClean="0"/>
          </a:p>
          <a:p>
            <a:r>
              <a:rPr lang="fr-FR" b="1" dirty="0" smtClean="0"/>
              <a:t>Pères  SONA  NON  GRATA ?  Où  donc est - elle  ?</a:t>
            </a:r>
            <a:endParaRPr lang="fr-FR" dirty="0" smtClean="0"/>
          </a:p>
          <a:p>
            <a:r>
              <a:rPr lang="fr-FR" b="1" dirty="0" smtClean="0"/>
              <a:t> </a:t>
            </a:r>
            <a:endParaRPr lang="fr-FR" dirty="0" smtClean="0"/>
          </a:p>
          <a:p>
            <a:r>
              <a:rPr lang="fr-FR" b="1" dirty="0" smtClean="0"/>
              <a:t>		©  Dominique le </a:t>
            </a:r>
            <a:r>
              <a:rPr lang="fr-FR" b="1" dirty="0" smtClean="0"/>
              <a:t>29 novembre 2020</a:t>
            </a:r>
            <a:endParaRPr lang="fr-FR" dirty="0" smtClean="0"/>
          </a:p>
          <a:p>
            <a:endParaRPr lang="fr-FR" dirty="0"/>
          </a:p>
        </p:txBody>
      </p: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365" y="2217761"/>
            <a:ext cx="334492" cy="332375"/>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6637" y="4688006"/>
            <a:ext cx="345093" cy="349489"/>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4713" y="7738408"/>
            <a:ext cx="900433" cy="896359"/>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59024" y="8870162"/>
            <a:ext cx="751810" cy="266814"/>
          </a:xfrm>
          <a:prstGeom prst="rect">
            <a:avLst/>
          </a:prstGeom>
        </p:spPr>
      </p:pic>
      <p:sp>
        <p:nvSpPr>
          <p:cNvPr id="10" name="Parchemin vertical 9"/>
          <p:cNvSpPr/>
          <p:nvPr/>
        </p:nvSpPr>
        <p:spPr>
          <a:xfrm>
            <a:off x="96220" y="9376012"/>
            <a:ext cx="265043" cy="384313"/>
          </a:xfrm>
          <a:prstGeom prst="verticalScrol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8</a:t>
            </a:r>
            <a:endParaRPr lang="fr-FR" dirty="0">
              <a:solidFill>
                <a:schemeClr val="tx1"/>
              </a:solidFill>
            </a:endParaRPr>
          </a:p>
        </p:txBody>
      </p:sp>
    </p:spTree>
    <p:extLst>
      <p:ext uri="{BB962C8B-B14F-4D97-AF65-F5344CB8AC3E}">
        <p14:creationId xmlns:p14="http://schemas.microsoft.com/office/powerpoint/2010/main" val="376178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610</Words>
  <Application>Microsoft Office PowerPoint</Application>
  <PresentationFormat>Format A4 (210 x 297 mm)</PresentationFormat>
  <Paragraphs>101</Paragraphs>
  <Slides>10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Arial</vt:lpstr>
      <vt:lpstr>Calibri</vt:lpstr>
      <vt:lpstr>Calibri Light</vt:lpstr>
      <vt:lpstr>Simpson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Dominique dom51_</dc:creator>
  <cp:lastModifiedBy>Dominique dom51_</cp:lastModifiedBy>
  <cp:revision>19</cp:revision>
  <dcterms:created xsi:type="dcterms:W3CDTF">2020-03-20T14:57:26Z</dcterms:created>
  <dcterms:modified xsi:type="dcterms:W3CDTF">2020-11-29T10:55:02Z</dcterms:modified>
</cp:coreProperties>
</file>