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Lst>
  <p:sldIdLst>
    <p:sldId id="256" r:id="rId3"/>
    <p:sldId id="257" r:id="rId4"/>
    <p:sldId id="476" r:id="rId5"/>
    <p:sldId id="315" r:id="rId6"/>
    <p:sldId id="310" r:id="rId7"/>
    <p:sldId id="311" r:id="rId8"/>
    <p:sldId id="309" r:id="rId9"/>
    <p:sldId id="465" r:id="rId10"/>
    <p:sldId id="260" r:id="rId11"/>
    <p:sldId id="275" r:id="rId12"/>
    <p:sldId id="278" r:id="rId13"/>
    <p:sldId id="305" r:id="rId14"/>
    <p:sldId id="290" r:id="rId15"/>
    <p:sldId id="276" r:id="rId16"/>
    <p:sldId id="268" r:id="rId17"/>
    <p:sldId id="261" r:id="rId18"/>
    <p:sldId id="401" r:id="rId19"/>
    <p:sldId id="259" r:id="rId20"/>
    <p:sldId id="274" r:id="rId21"/>
    <p:sldId id="280" r:id="rId22"/>
    <p:sldId id="285" r:id="rId23"/>
    <p:sldId id="326" r:id="rId24"/>
    <p:sldId id="504" r:id="rId25"/>
    <p:sldId id="288" r:id="rId26"/>
    <p:sldId id="302" r:id="rId27"/>
    <p:sldId id="467" r:id="rId28"/>
    <p:sldId id="301" r:id="rId29"/>
    <p:sldId id="298" r:id="rId30"/>
    <p:sldId id="296" r:id="rId31"/>
    <p:sldId id="502" r:id="rId32"/>
    <p:sldId id="500" r:id="rId33"/>
    <p:sldId id="445" r:id="rId34"/>
    <p:sldId id="307" r:id="rId35"/>
    <p:sldId id="308" r:id="rId36"/>
    <p:sldId id="403" r:id="rId37"/>
    <p:sldId id="314" r:id="rId38"/>
    <p:sldId id="400" r:id="rId39"/>
    <p:sldId id="499" r:id="rId40"/>
    <p:sldId id="317" r:id="rId41"/>
    <p:sldId id="322" r:id="rId42"/>
    <p:sldId id="498" r:id="rId43"/>
  </p:sldIdLst>
  <p:sldSz cx="12192000" cy="6858000"/>
  <p:notesSz cx="6858000" cy="9144000"/>
  <p:embeddedFontLst>
    <p:embeddedFont>
      <p:font typeface="BalloPEEExtBol" pitchFamily="2" charset="0"/>
      <p:regular r:id="rId44"/>
    </p:embeddedFont>
    <p:embeddedFont>
      <p:font typeface="BarbeTEE" pitchFamily="2" charset="0"/>
      <p:regular r:id="rId45"/>
    </p:embeddedFont>
    <p:embeddedFont>
      <p:font typeface="Bassoon" pitchFamily="2" charset="0"/>
      <p:bold r:id="rId46"/>
    </p:embeddedFont>
    <p:embeddedFont>
      <p:font typeface="Calibri" panose="020F0502020204030204" pitchFamily="34" charset="0"/>
      <p:regular r:id="rId47"/>
      <p:bold r:id="rId48"/>
      <p:italic r:id="rId49"/>
      <p:boldItalic r:id="rId50"/>
    </p:embeddedFont>
    <p:embeddedFont>
      <p:font typeface="Calibri Light" panose="020F0302020204030204" pitchFamily="34" charset="0"/>
      <p:regular r:id="rId51"/>
      <p:italic r:id="rId52"/>
    </p:embeddedFont>
    <p:embeddedFont>
      <p:font typeface="Merlin CE" pitchFamily="2" charset="0"/>
      <p:regular r:id="rId53"/>
    </p:embeddedFont>
    <p:embeddedFont>
      <p:font typeface="Nadianne" panose="03020902050305070206" pitchFamily="66" charset="0"/>
      <p:bold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6ozeWGrheaY40tMi3ZzfA==" hashData="GHq0h9vBcvGRnMng7n2BAWU/HbtzFtEaYKTr0PahxREAQmXF4dfSyDhHDbzPHNl6dwlXzmW49wVylz/yJ9Nsqg=="/>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9900"/>
    <a:srgbClr val="33CC33"/>
    <a:srgbClr val="D05401"/>
    <a:srgbClr val="D45500"/>
    <a:srgbClr val="18B678"/>
    <a:srgbClr val="F48137"/>
    <a:srgbClr val="319831"/>
    <a:srgbClr val="9F9C76"/>
    <a:srgbClr val="017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85" autoAdjust="0"/>
    <p:restoredTop sz="94660"/>
  </p:normalViewPr>
  <p:slideViewPr>
    <p:cSldViewPr snapToGrid="0" showGuides="1">
      <p:cViewPr varScale="1">
        <p:scale>
          <a:sx n="95" d="100"/>
          <a:sy n="95" d="100"/>
        </p:scale>
        <p:origin x="114" y="300"/>
      </p:cViewPr>
      <p:guideLst>
        <p:guide orient="horz" pos="2136"/>
        <p:guide pos="3840"/>
      </p:guideLst>
    </p:cSldViewPr>
  </p:slideViewPr>
  <p:notesTextViewPr>
    <p:cViewPr>
      <p:scale>
        <a:sx n="1" d="1"/>
        <a:sy n="1" d="1"/>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3.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6.fntdata"/><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5.fntdata"/><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8.fntdata"/><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6/17/2020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35205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6/17/2020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057598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6/17/2020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09450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6/17/2020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150416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6/17/2020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681487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6/17/2020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95954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6/17/2020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431399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6/17/2020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33585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6/17/2020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185576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6/17/2020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93207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6/17/2020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47770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005122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699932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904546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140411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877321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488440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10683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1245510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656648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088524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17. 6. 2020</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777874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6/17/2020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3472663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17. 6. 2020</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35138996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8C2928FE-E523-4337-8D1E-4B43FE0F86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408405" y="3538014"/>
            <a:ext cx="5375189" cy="1785104"/>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1000" b="1" i="0" u="none" strike="noStrike" kern="1200" cap="none" spc="600" normalizeH="0" baseline="0" noProof="0">
                <a:ln w="12700">
                  <a:solidFill>
                    <a:srgbClr val="70AD47">
                      <a:lumMod val="50000"/>
                    </a:srgbClr>
                  </a:solidFill>
                  <a:prstDash val="solid"/>
                </a:ln>
                <a:pattFill prst="dotDmnd">
                  <a:fgClr>
                    <a:srgbClr val="D45500"/>
                  </a:fgClr>
                  <a:bgClr>
                    <a:srgbClr val="008000"/>
                  </a:bgClr>
                </a:pattFill>
                <a:effectLst>
                  <a:outerShdw dist="38100" dir="2640000" algn="bl" rotWithShape="0">
                    <a:prstClr val="black"/>
                  </a:outerShdw>
                </a:effectLst>
                <a:uLnTx/>
                <a:uFillTx/>
                <a:latin typeface="BalloPEEExtBol" pitchFamily="2" charset="0"/>
              </a:rPr>
              <a:t>INDIA - 1</a:t>
            </a:r>
          </a:p>
        </p:txBody>
      </p:sp>
      <p:sp>
        <p:nvSpPr>
          <p:cNvPr id="9" name="Číslo">
            <a:extLst>
              <a:ext uri="{FF2B5EF4-FFF2-40B4-BE49-F238E27FC236}">
                <a16:creationId xmlns:a16="http://schemas.microsoft.com/office/drawing/2014/main" id="{357902AF-994C-4859-AFA6-FE716E0EB1E0}"/>
              </a:ext>
            </a:extLst>
          </p:cNvPr>
          <p:cNvSpPr/>
          <p:nvPr/>
        </p:nvSpPr>
        <p:spPr>
          <a:xfrm>
            <a:off x="812709" y="679838"/>
            <a:ext cx="1944325" cy="1423932"/>
          </a:xfrm>
          <a:prstGeom prst="irregularSeal2">
            <a:avLst/>
          </a:prstGeom>
          <a:gradFill flip="none" rotWithShape="1">
            <a:gsLst>
              <a:gs pos="0">
                <a:schemeClr val="accent6">
                  <a:lumMod val="0"/>
                  <a:lumOff val="100000"/>
                </a:schemeClr>
              </a:gs>
              <a:gs pos="35000">
                <a:schemeClr val="accent6">
                  <a:lumMod val="0"/>
                  <a:lumOff val="100000"/>
                </a:schemeClr>
              </a:gs>
              <a:gs pos="100000">
                <a:srgbClr val="008000"/>
              </a:gs>
            </a:gsLst>
            <a:path path="circle">
              <a:fillToRect l="50000" t="-80000" r="50000" b="180000"/>
            </a:path>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a:solidFill>
                    <a:schemeClr val="tx1"/>
                  </a:solidFill>
                </a:ln>
                <a:solidFill>
                  <a:schemeClr val="accent6">
                    <a:lumMod val="20000"/>
                    <a:lumOff val="80000"/>
                  </a:schemeClr>
                </a:solidFill>
                <a:effectLst>
                  <a:outerShdw blurRad="38100" dist="38100" dir="2700000" algn="tl">
                    <a:srgbClr val="000000">
                      <a:alpha val="43137"/>
                    </a:srgbClr>
                  </a:outerShdw>
                </a:effectLst>
                <a:uLnTx/>
                <a:uFillTx/>
                <a:latin typeface="Bassoon" pitchFamily="2" charset="0"/>
                <a:ea typeface="+mn-ea"/>
                <a:cs typeface="+mn-cs"/>
              </a:rPr>
              <a:t>03</a:t>
            </a:r>
          </a:p>
        </p:txBody>
      </p:sp>
      <p:pic>
        <p:nvPicPr>
          <p:cNvPr id="11" name="Vlajka">
            <a:extLst>
              <a:ext uri="{FF2B5EF4-FFF2-40B4-BE49-F238E27FC236}">
                <a16:creationId xmlns:a16="http://schemas.microsoft.com/office/drawing/2014/main" id="{76EBD76D-5D5D-4CE4-A989-42D951AB08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21558">
            <a:off x="9138870" y="576212"/>
            <a:ext cx="2336331" cy="1631184"/>
          </a:xfrm>
          <a:prstGeom prst="rect">
            <a:avLst/>
          </a:prstGeom>
          <a:effectLst>
            <a:outerShdw blurRad="50800" dist="50800" dir="5400000" algn="ctr" rotWithShape="0">
              <a:sysClr val="windowText" lastClr="000000"/>
            </a:outerShdw>
          </a:effectLst>
        </p:spPr>
      </p:pic>
    </p:spTree>
    <p:extLst>
      <p:ext uri="{BB962C8B-B14F-4D97-AF65-F5344CB8AC3E}">
        <p14:creationId xmlns:p14="http://schemas.microsoft.com/office/powerpoint/2010/main" val="1766294084"/>
      </p:ext>
    </p:extLst>
  </p:cSld>
  <p:clrMapOvr>
    <a:masterClrMapping/>
  </p:clrMapOvr>
  <mc:AlternateContent xmlns:mc="http://schemas.openxmlformats.org/markup-compatibility/2006" xmlns:p14="http://schemas.microsoft.com/office/powerpoint/2010/main">
    <mc:Choice Requires="p14">
      <p:transition spd="slow" p14:dur="2000" advClick="0" advTm="7000">
        <p:fade/>
        <p:sndAc>
          <p:stSnd loop="1">
            <p:snd r:embed="rId2" name="Jai Chris, Jerrin - Fire in the belly.wav"/>
          </p:stSnd>
        </p:sndAc>
      </p:transition>
    </mc:Choice>
    <mc:Fallback xmlns="">
      <p:transition spd="slow" advClick="0" advTm="7000">
        <p:fade/>
        <p:sndAc>
          <p:stSnd loop="1">
            <p:snd r:embed="rId5" name="Jai Chris, Jerrin - Fire in the bell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Štátny znak">
            <a:extLst>
              <a:ext uri="{FF2B5EF4-FFF2-40B4-BE49-F238E27FC236}">
                <a16:creationId xmlns:a16="http://schemas.microsoft.com/office/drawing/2014/main" id="{90F3689B-DEBF-4839-89FE-25B8DAFCB8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113" y="4311942"/>
            <a:ext cx="1024656" cy="1741916"/>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170" y="-342018"/>
            <a:ext cx="7542036" cy="7542036"/>
          </a:xfrm>
          <a:prstGeom prst="rect">
            <a:avLst/>
          </a:prstGeom>
        </p:spPr>
      </p:pic>
      <p:pic>
        <p:nvPicPr>
          <p:cNvPr id="10" name="Rám">
            <a:extLst>
              <a:ext uri="{FF2B5EF4-FFF2-40B4-BE49-F238E27FC236}">
                <a16:creationId xmlns:a16="http://schemas.microsoft.com/office/drawing/2014/main" id="{67AAC4BB-BF95-4AE3-8F76-02EA79D589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India">
            <a:extLst>
              <a:ext uri="{FF2B5EF4-FFF2-40B4-BE49-F238E27FC236}">
                <a16:creationId xmlns:a16="http://schemas.microsoft.com/office/drawing/2014/main" id="{A7B2DE02-65D7-413E-969A-85A4872D4F76}"/>
              </a:ext>
            </a:extLst>
          </p:cNvPr>
          <p:cNvSpPr txBox="1"/>
          <p:nvPr/>
        </p:nvSpPr>
        <p:spPr>
          <a:xfrm rot="20587088">
            <a:off x="781482" y="701149"/>
            <a:ext cx="283467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1" u="none" strike="noStrike" kern="1200" cap="none" spc="600" normalizeH="0" baseline="0" noProof="0">
                <a:ln>
                  <a:solidFill>
                    <a:schemeClr val="bg1"/>
                  </a:solidFill>
                </a:ln>
                <a:solidFill>
                  <a:srgbClr val="008000"/>
                </a:solidFill>
                <a:effectLst>
                  <a:outerShdw blurRad="50800" dist="38100" dir="2700000" algn="tl" rotWithShape="0">
                    <a:prstClr val="black">
                      <a:alpha val="79000"/>
                    </a:prstClr>
                  </a:outerShdw>
                </a:effectLst>
                <a:uLnTx/>
                <a:uFillTx/>
                <a:latin typeface="BalloPEEExtBol" pitchFamily="2" charset="0"/>
              </a:rPr>
              <a:t>India</a:t>
            </a:r>
          </a:p>
        </p:txBody>
      </p:sp>
    </p:spTree>
    <p:extLst>
      <p:ext uri="{BB962C8B-B14F-4D97-AF65-F5344CB8AC3E}">
        <p14:creationId xmlns:p14="http://schemas.microsoft.com/office/powerpoint/2010/main" val="145037981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3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2201"/>
                            </p:stCondLst>
                            <p:childTnLst>
                              <p:par>
                                <p:cTn id="8" presetID="53" presetClass="entr" presetSubtype="528" fill="hold"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500" fill="hold"/>
                                        <p:tgtEl>
                                          <p:spTgt spid="3"/>
                                        </p:tgtEl>
                                        <p:attrNameLst>
                                          <p:attrName>ppt_w</p:attrName>
                                        </p:attrNameLst>
                                      </p:cBhvr>
                                      <p:tavLst>
                                        <p:tav tm="0">
                                          <p:val>
                                            <p:fltVal val="0"/>
                                          </p:val>
                                        </p:tav>
                                        <p:tav tm="100000">
                                          <p:val>
                                            <p:strVal val="#ppt_w"/>
                                          </p:val>
                                        </p:tav>
                                      </p:tavLst>
                                    </p:anim>
                                    <p:anim calcmode="lin" valueType="num">
                                      <p:cBhvr>
                                        <p:cTn id="11" dur="1500" fill="hold"/>
                                        <p:tgtEl>
                                          <p:spTgt spid="3"/>
                                        </p:tgtEl>
                                        <p:attrNameLst>
                                          <p:attrName>ppt_h</p:attrName>
                                        </p:attrNameLst>
                                      </p:cBhvr>
                                      <p:tavLst>
                                        <p:tav tm="0">
                                          <p:val>
                                            <p:fltVal val="0"/>
                                          </p:val>
                                        </p:tav>
                                        <p:tav tm="100000">
                                          <p:val>
                                            <p:strVal val="#ppt_h"/>
                                          </p:val>
                                        </p:tav>
                                      </p:tavLst>
                                    </p:anim>
                                    <p:animEffect transition="in" filter="fade">
                                      <p:cBhvr>
                                        <p:cTn id="12" dur="1500"/>
                                        <p:tgtEl>
                                          <p:spTgt spid="3"/>
                                        </p:tgtEl>
                                      </p:cBhvr>
                                    </p:animEffect>
                                    <p:anim calcmode="lin" valueType="num">
                                      <p:cBhvr>
                                        <p:cTn id="13" dur="1500" fill="hold"/>
                                        <p:tgtEl>
                                          <p:spTgt spid="3"/>
                                        </p:tgtEl>
                                        <p:attrNameLst>
                                          <p:attrName>ppt_x</p:attrName>
                                        </p:attrNameLst>
                                      </p:cBhvr>
                                      <p:tavLst>
                                        <p:tav tm="0">
                                          <p:val>
                                            <p:fltVal val="0.5"/>
                                          </p:val>
                                        </p:tav>
                                        <p:tav tm="100000">
                                          <p:val>
                                            <p:strVal val="#ppt_x"/>
                                          </p:val>
                                        </p:tav>
                                      </p:tavLst>
                                    </p:anim>
                                    <p:anim calcmode="lin" valueType="num">
                                      <p:cBhvr>
                                        <p:cTn id="14"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1641941E-1809-4B72-87D3-CF0575F56A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152000" y="4608000"/>
            <a:ext cx="10008000" cy="1785104"/>
          </a:xfrm>
          <a:prstGeom prst="rect">
            <a:avLst/>
          </a:prstGeom>
          <a:gradFill>
            <a:gsLst>
              <a:gs pos="0">
                <a:schemeClr val="accent6">
                  <a:lumMod val="93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lang="sk-SK" i="1">
                <a:solidFill>
                  <a:prstClr val="black"/>
                </a:solidFill>
              </a:rPr>
              <a:t>ndia je krajina v južnej Ázii. Je to siedma najväčšia krajina s viac ako 1,3 miliardy ľudí na svete. V Indii sa používa 22 oficiálnych a viac ako 300 hovorených jazykov. Žiadna krajina nie je taká rôznorodá ako India. Je domovom majestátnych pohorí, nedotknutých jazier, mohutných riek, panenských pláží a bujných zelených lesov. Jedlo je tak rozmanité ako jej počasie a umenie tak rozmanité ako jeho kultúra. Od zasnežených oblastí na severe až po svetlé a veselé stojaté vody na juhu, od piesočnatých púští na západe až po krásne pláže na východe -  jednoducho neuveriteľná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ANG">
            <a:extLst>
              <a:ext uri="{FF2B5EF4-FFF2-40B4-BE49-F238E27FC236}">
                <a16:creationId xmlns:a16="http://schemas.microsoft.com/office/drawing/2014/main" id="{323BD54C-B4A0-4EDD-B235-8F47EBF29894}"/>
              </a:ext>
            </a:extLst>
          </p:cNvPr>
          <p:cNvSpPr txBox="1"/>
          <p:nvPr/>
        </p:nvSpPr>
        <p:spPr>
          <a:xfrm>
            <a:off x="1152000" y="468000"/>
            <a:ext cx="10008000" cy="1785104"/>
          </a:xfrm>
          <a:prstGeom prst="rect">
            <a:avLst/>
          </a:prstGeom>
          <a:gradFill>
            <a:gsLst>
              <a:gs pos="0">
                <a:schemeClr val="accent6">
                  <a:alpha val="79000"/>
                  <a:lumMod val="93000"/>
                </a:schemeClr>
              </a:gs>
              <a:gs pos="68000">
                <a:schemeClr val="accent6">
                  <a:lumMod val="54000"/>
                  <a:lumOff val="46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lang="en-US" i="1">
                <a:solidFill>
                  <a:prstClr val="black"/>
                </a:solidFill>
              </a:rPr>
              <a:t>ndia is a country in South Asia. It is the seventh largest country in the world with more than 1.3 billion people. There are 22 official and over 300 spoken languages. No country is as diverse as India. It is home to majestic mountain ranges, pristine lakes, mighty rivers, virgin beaches and lush green forests. The food is as diverse as its weather and art as diverse as its cultures. From the snowbound regions of the north to the bright and cheerful backwaters in the south, from the sandy deserts in the west to the beautiful beaches in the east - simply incredible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ŠPA">
            <a:extLst>
              <a:ext uri="{FF2B5EF4-FFF2-40B4-BE49-F238E27FC236}">
                <a16:creationId xmlns:a16="http://schemas.microsoft.com/office/drawing/2014/main" id="{B5F50EDD-6052-40E1-B29F-55E415D27F9B}"/>
              </a:ext>
            </a:extLst>
          </p:cNvPr>
          <p:cNvSpPr txBox="1"/>
          <p:nvPr/>
        </p:nvSpPr>
        <p:spPr>
          <a:xfrm>
            <a:off x="1152000" y="2520000"/>
            <a:ext cx="10008000" cy="1785104"/>
          </a:xfrm>
          <a:prstGeom prst="rect">
            <a:avLst/>
          </a:prstGeom>
          <a:gradFill>
            <a:gsLst>
              <a:gs pos="0">
                <a:schemeClr val="accent6">
                  <a:lumMod val="99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lang="es-ES" i="1">
                <a:solidFill>
                  <a:prstClr val="black"/>
                </a:solidFill>
              </a:rPr>
              <a:t>ndia es un país en el sur de Asia. Es el séptimo país más grande del mundo con más de 1.300 millones de personas. Hay 22 idiomas oficiales y más de 300 hablados. Ningún país es tan diverso como la India. Es el hogar de majestuosas cadenas montañosas, lagos prístinos, ríos poderosos, playas vírgenes y frondosos bosques verdes. La comida es tan diversa como su clima y el arte tan diverso como sus culturas. Desde las regiones nevadas del norte hasta los remansos brillantes y alegres del sur, desde los desiertos de arena del oeste hasta las hermosas playas del este - simplemente increíble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000" y="4464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8000" y="360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8000" y="2412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9" name="Kruh">
            <a:extLst>
              <a:ext uri="{FF2B5EF4-FFF2-40B4-BE49-F238E27FC236}">
                <a16:creationId xmlns:a16="http://schemas.microsoft.com/office/drawing/2014/main" id="{0BCA4570-012F-496F-9E17-FEA0EECE5687}"/>
              </a:ext>
            </a:extLst>
          </p:cNvPr>
          <p:cNvSpPr/>
          <p:nvPr/>
        </p:nvSpPr>
        <p:spPr>
          <a:xfrm>
            <a:off x="11094014" y="5861107"/>
            <a:ext cx="675998" cy="675998"/>
          </a:xfrm>
          <a:prstGeom prst="ellipse">
            <a:avLst/>
          </a:prstGeom>
          <a:solidFill>
            <a:schemeClr val="accent6">
              <a:lumMod val="40000"/>
              <a:lumOff val="60000"/>
            </a:schemeClr>
          </a:solidFill>
          <a:ln w="12700">
            <a:solidFill>
              <a:schemeClr val="tx1"/>
            </a:solidFill>
          </a:ln>
          <a:effectLst>
            <a:outerShdw blurRad="38100" dist="762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2AD026FA-485C-45EB-961B-8B0F274FA9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83170">
            <a:off x="11210539" y="6004051"/>
            <a:ext cx="442950" cy="4429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85975127"/>
      </p:ext>
    </p:extLst>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1000" fill="hold"/>
                                        <p:tgtEl>
                                          <p:spTgt spid="9"/>
                                        </p:tgtEl>
                                        <p:attrNameLst>
                                          <p:attrName>ppt_w</p:attrName>
                                        </p:attrNameLst>
                                      </p:cBhvr>
                                      <p:tavLst>
                                        <p:tav tm="0">
                                          <p:val>
                                            <p:fltVal val="0"/>
                                          </p:val>
                                        </p:tav>
                                        <p:tav tm="100000">
                                          <p:val>
                                            <p:strVal val="#ppt_w"/>
                                          </p:val>
                                        </p:tav>
                                      </p:tavLst>
                                    </p:anim>
                                    <p:anim calcmode="lin" valueType="num">
                                      <p:cBhvr>
                                        <p:cTn id="43" dur="1000" fill="hold"/>
                                        <p:tgtEl>
                                          <p:spTgt spid="9"/>
                                        </p:tgtEl>
                                        <p:attrNameLst>
                                          <p:attrName>ppt_h</p:attrName>
                                        </p:attrNameLst>
                                      </p:cBhvr>
                                      <p:tavLst>
                                        <p:tav tm="0">
                                          <p:val>
                                            <p:fltVal val="0"/>
                                          </p:val>
                                        </p:tav>
                                        <p:tav tm="100000">
                                          <p:val>
                                            <p:strVal val="#ppt_h"/>
                                          </p:val>
                                        </p:tav>
                                      </p:tavLst>
                                    </p:anim>
                                    <p:animEffect transition="in" filter="fade">
                                      <p:cBhvr>
                                        <p:cTn id="4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81"/>
            <a:ext cx="12192000" cy="6858000"/>
          </a:xfrm>
          <a:prstGeom prst="rect">
            <a:avLst/>
          </a:prstGeom>
        </p:spPr>
      </p:pic>
      <p:sp>
        <p:nvSpPr>
          <p:cNvPr id="6" name="Popis">
            <a:extLst>
              <a:ext uri="{FF2B5EF4-FFF2-40B4-BE49-F238E27FC236}">
                <a16:creationId xmlns:a16="http://schemas.microsoft.com/office/drawing/2014/main" id="{80DD059D-AF05-48DB-B8AB-DB9809FF73B2}"/>
              </a:ext>
            </a:extLst>
          </p:cNvPr>
          <p:cNvSpPr/>
          <p:nvPr/>
        </p:nvSpPr>
        <p:spPr>
          <a:xfrm>
            <a:off x="446191" y="6274949"/>
            <a:ext cx="149743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Taj Mahal</a:t>
            </a:r>
            <a:r>
              <a:rPr lang="sk-SK" sz="1400" b="1" kern="0">
                <a:solidFill>
                  <a:prstClr val="white"/>
                </a:solidFill>
                <a:effectLst>
                  <a:outerShdw blurRad="38100" dist="38100" dir="2700000" algn="tl">
                    <a:srgbClr val="000000">
                      <a:alpha val="43137"/>
                    </a:srgbClr>
                  </a:outerShdw>
                </a:effectLst>
                <a:latin typeface="BarbeTEE" pitchFamily="2" charset="0"/>
              </a:rPr>
              <a:t>,</a:t>
            </a:r>
            <a:r>
              <a:rPr lang="en-US" sz="1400" b="1" kern="0">
                <a:solidFill>
                  <a:prstClr val="white"/>
                </a:solidFill>
                <a:effectLst>
                  <a:outerShdw blurRad="38100" dist="38100" dir="2700000" algn="tl">
                    <a:srgbClr val="000000">
                      <a:alpha val="43137"/>
                    </a:srgbClr>
                  </a:outerShdw>
                </a:effectLst>
                <a:latin typeface="BarbeTEE" pitchFamily="2" charset="0"/>
              </a:rPr>
              <a:t> Agra</a:t>
            </a:r>
          </a:p>
        </p:txBody>
      </p:sp>
      <p:pic>
        <p:nvPicPr>
          <p:cNvPr id="8" name="Rám">
            <a:extLst>
              <a:ext uri="{FF2B5EF4-FFF2-40B4-BE49-F238E27FC236}">
                <a16:creationId xmlns:a16="http://schemas.microsoft.com/office/drawing/2014/main" id="{D76E284F-193F-4B62-9F30-D85EB4A8E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956034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471815B2-87DB-489C-AF0E-6452F8B86E22}"/>
              </a:ext>
            </a:extLst>
          </p:cNvPr>
          <p:cNvSpPr/>
          <p:nvPr/>
        </p:nvSpPr>
        <p:spPr>
          <a:xfrm>
            <a:off x="446191" y="6274949"/>
            <a:ext cx="335422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Swaminarayan Akshardham </a:t>
            </a:r>
            <a:r>
              <a:rPr lang="sk-SK" sz="1400" b="1" kern="0">
                <a:solidFill>
                  <a:prstClr val="white"/>
                </a:solidFill>
                <a:effectLst>
                  <a:outerShdw blurRad="38100" dist="38100" dir="2700000" algn="tl">
                    <a:srgbClr val="000000">
                      <a:alpha val="43137"/>
                    </a:srgbClr>
                  </a:outerShdw>
                </a:effectLst>
                <a:latin typeface="BarbeTEE" pitchFamily="2" charset="0"/>
              </a:rPr>
              <a:t>T</a:t>
            </a:r>
            <a:r>
              <a:rPr lang="en-US" sz="1400" b="1" kern="0">
                <a:solidFill>
                  <a:prstClr val="white"/>
                </a:solidFill>
                <a:effectLst>
                  <a:outerShdw blurRad="38100" dist="38100" dir="2700000" algn="tl">
                    <a:srgbClr val="000000">
                      <a:alpha val="43137"/>
                    </a:srgbClr>
                  </a:outerShdw>
                </a:effectLst>
                <a:latin typeface="BarbeTEE" pitchFamily="2" charset="0"/>
              </a:rPr>
              <a:t>emple, Delhi</a:t>
            </a:r>
          </a:p>
        </p:txBody>
      </p:sp>
      <p:pic>
        <p:nvPicPr>
          <p:cNvPr id="5" name="Rám">
            <a:extLst>
              <a:ext uri="{FF2B5EF4-FFF2-40B4-BE49-F238E27FC236}">
                <a16:creationId xmlns:a16="http://schemas.microsoft.com/office/drawing/2014/main" id="{7A2A10E5-1DA2-40ED-AE14-978949BF3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7865890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57"/>
            <a:ext cx="12192000" cy="6858000"/>
          </a:xfrm>
          <a:prstGeom prst="rect">
            <a:avLst/>
          </a:prstGeom>
        </p:spPr>
      </p:pic>
      <p:sp>
        <p:nvSpPr>
          <p:cNvPr id="5" name="Popis">
            <a:extLst>
              <a:ext uri="{FF2B5EF4-FFF2-40B4-BE49-F238E27FC236}">
                <a16:creationId xmlns:a16="http://schemas.microsoft.com/office/drawing/2014/main" id="{91E879DA-0B5B-423F-B20F-C8147EC4B123}"/>
              </a:ext>
            </a:extLst>
          </p:cNvPr>
          <p:cNvSpPr/>
          <p:nvPr/>
        </p:nvSpPr>
        <p:spPr>
          <a:xfrm>
            <a:off x="446191" y="6274949"/>
            <a:ext cx="175070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Lotus Temple, Delhi</a:t>
            </a:r>
          </a:p>
        </p:txBody>
      </p:sp>
      <p:pic>
        <p:nvPicPr>
          <p:cNvPr id="4" name="Rám">
            <a:extLst>
              <a:ext uri="{FF2B5EF4-FFF2-40B4-BE49-F238E27FC236}">
                <a16:creationId xmlns:a16="http://schemas.microsoft.com/office/drawing/2014/main" id="{60FDDCF7-E471-4A05-96E4-9A4AE515F4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4190113"/>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2" y="-1"/>
            <a:ext cx="12189537" cy="6856615"/>
          </a:xfrm>
          <a:prstGeom prst="rect">
            <a:avLst/>
          </a:prstGeom>
        </p:spPr>
      </p:pic>
      <p:sp>
        <p:nvSpPr>
          <p:cNvPr id="5" name="Popis">
            <a:extLst>
              <a:ext uri="{FF2B5EF4-FFF2-40B4-BE49-F238E27FC236}">
                <a16:creationId xmlns:a16="http://schemas.microsoft.com/office/drawing/2014/main" id="{79A255D2-4ED2-48DE-90C3-1A23D7291A97}"/>
              </a:ext>
            </a:extLst>
          </p:cNvPr>
          <p:cNvSpPr/>
          <p:nvPr/>
        </p:nvSpPr>
        <p:spPr>
          <a:xfrm>
            <a:off x="446191" y="6274949"/>
            <a:ext cx="144678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Red Fort, Delhi </a:t>
            </a:r>
          </a:p>
        </p:txBody>
      </p:sp>
      <p:pic>
        <p:nvPicPr>
          <p:cNvPr id="4" name="Rám">
            <a:extLst>
              <a:ext uri="{FF2B5EF4-FFF2-40B4-BE49-F238E27FC236}">
                <a16:creationId xmlns:a16="http://schemas.microsoft.com/office/drawing/2014/main" id="{02684001-F3E1-45F3-B202-FBE9868413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3780683"/>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7"/>
            <a:ext cx="12192000" cy="6858000"/>
          </a:xfrm>
          <a:prstGeom prst="rect">
            <a:avLst/>
          </a:prstGeom>
        </p:spPr>
      </p:pic>
      <p:sp>
        <p:nvSpPr>
          <p:cNvPr id="5" name="Popis">
            <a:extLst>
              <a:ext uri="{FF2B5EF4-FFF2-40B4-BE49-F238E27FC236}">
                <a16:creationId xmlns:a16="http://schemas.microsoft.com/office/drawing/2014/main" id="{173DEC6C-3F77-4DB7-9641-BECEEA923A73}"/>
              </a:ext>
            </a:extLst>
          </p:cNvPr>
          <p:cNvSpPr/>
          <p:nvPr/>
        </p:nvSpPr>
        <p:spPr>
          <a:xfrm>
            <a:off x="446191" y="6274949"/>
            <a:ext cx="279098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Gurez Valley, Jammu and Kashmir</a:t>
            </a:r>
          </a:p>
        </p:txBody>
      </p:sp>
      <p:pic>
        <p:nvPicPr>
          <p:cNvPr id="4" name="Rám">
            <a:extLst>
              <a:ext uri="{FF2B5EF4-FFF2-40B4-BE49-F238E27FC236}">
                <a16:creationId xmlns:a16="http://schemas.microsoft.com/office/drawing/2014/main" id="{D1A85611-FA2A-426A-B32C-9A16923F24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791687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462"/>
            <a:ext cx="12191999" cy="6857019"/>
          </a:xfrm>
          <a:prstGeom prst="rect">
            <a:avLst/>
          </a:prstGeom>
        </p:spPr>
      </p:pic>
      <p:sp>
        <p:nvSpPr>
          <p:cNvPr id="5" name="Popis">
            <a:extLst>
              <a:ext uri="{FF2B5EF4-FFF2-40B4-BE49-F238E27FC236}">
                <a16:creationId xmlns:a16="http://schemas.microsoft.com/office/drawing/2014/main" id="{F9EB2F3F-C005-4EA7-8FEA-727784FA4639}"/>
              </a:ext>
            </a:extLst>
          </p:cNvPr>
          <p:cNvSpPr/>
          <p:nvPr/>
        </p:nvSpPr>
        <p:spPr>
          <a:xfrm>
            <a:off x="446191" y="6274949"/>
            <a:ext cx="299814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Vishansar Lake, Jammu and Kashmir </a:t>
            </a:r>
          </a:p>
        </p:txBody>
      </p:sp>
      <p:pic>
        <p:nvPicPr>
          <p:cNvPr id="4" name="Rám">
            <a:extLst>
              <a:ext uri="{FF2B5EF4-FFF2-40B4-BE49-F238E27FC236}">
                <a16:creationId xmlns:a16="http://schemas.microsoft.com/office/drawing/2014/main" id="{DDA0F7CA-7787-4900-B8AB-C136BA3828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5331738"/>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133"/>
            <a:ext cx="12191999" cy="6862354"/>
          </a:xfrm>
          <a:prstGeom prst="rect">
            <a:avLst/>
          </a:prstGeom>
        </p:spPr>
      </p:pic>
      <p:sp>
        <p:nvSpPr>
          <p:cNvPr id="5" name="Popis">
            <a:extLst>
              <a:ext uri="{FF2B5EF4-FFF2-40B4-BE49-F238E27FC236}">
                <a16:creationId xmlns:a16="http://schemas.microsoft.com/office/drawing/2014/main" id="{67F6BA6D-B5E4-4899-A3BF-A480034A2F99}"/>
              </a:ext>
            </a:extLst>
          </p:cNvPr>
          <p:cNvSpPr/>
          <p:nvPr/>
        </p:nvSpPr>
        <p:spPr>
          <a:xfrm>
            <a:off x="446191" y="6274949"/>
            <a:ext cx="452274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Phugtal Buddhist Monast</a:t>
            </a:r>
            <a:r>
              <a:rPr lang="sk-SK" sz="1400" b="1" kern="0">
                <a:solidFill>
                  <a:prstClr val="white"/>
                </a:solidFill>
                <a:effectLst>
                  <a:outerShdw blurRad="38100" dist="38100" dir="2700000" algn="tl">
                    <a:srgbClr val="000000">
                      <a:alpha val="43137"/>
                    </a:srgbClr>
                  </a:outerShdw>
                </a:effectLst>
                <a:latin typeface="BarbeTEE" pitchFamily="2" charset="0"/>
              </a:rPr>
              <a:t>e</a:t>
            </a:r>
            <a:r>
              <a:rPr lang="en-US" sz="1400" b="1" kern="0">
                <a:solidFill>
                  <a:prstClr val="white"/>
                </a:solidFill>
                <a:effectLst>
                  <a:outerShdw blurRad="38100" dist="38100" dir="2700000" algn="tl">
                    <a:srgbClr val="000000">
                      <a:alpha val="43137"/>
                    </a:srgbClr>
                  </a:outerShdw>
                </a:effectLst>
                <a:latin typeface="BarbeTEE" pitchFamily="2" charset="0"/>
              </a:rPr>
              <a:t>ry, Ladak</a:t>
            </a:r>
            <a:r>
              <a:rPr lang="sk-SK" sz="1400" b="1" kern="0">
                <a:solidFill>
                  <a:prstClr val="white"/>
                </a:solidFill>
                <a:effectLst>
                  <a:outerShdw blurRad="38100" dist="38100" dir="2700000" algn="tl">
                    <a:srgbClr val="000000">
                      <a:alpha val="43137"/>
                    </a:srgbClr>
                  </a:outerShdw>
                </a:effectLst>
                <a:latin typeface="BarbeTEE" pitchFamily="2" charset="0"/>
              </a:rPr>
              <a:t>h, </a:t>
            </a:r>
            <a:r>
              <a:rPr lang="en-US" sz="1400" b="1" kern="0">
                <a:solidFill>
                  <a:prstClr val="white"/>
                </a:solidFill>
                <a:effectLst>
                  <a:outerShdw blurRad="38100" dist="38100" dir="2700000" algn="tl">
                    <a:srgbClr val="000000">
                      <a:alpha val="43137"/>
                    </a:srgbClr>
                  </a:outerShdw>
                </a:effectLst>
                <a:latin typeface="BarbeTEE" pitchFamily="2" charset="0"/>
              </a:rPr>
              <a:t>Jammu and Kashmir</a:t>
            </a:r>
          </a:p>
        </p:txBody>
      </p:sp>
      <p:pic>
        <p:nvPicPr>
          <p:cNvPr id="4" name="Rám">
            <a:extLst>
              <a:ext uri="{FF2B5EF4-FFF2-40B4-BE49-F238E27FC236}">
                <a16:creationId xmlns:a16="http://schemas.microsoft.com/office/drawing/2014/main" id="{2F5A135B-D067-4EA5-9398-2FC0ADF1CB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8382763"/>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1998" cy="6857998"/>
          </a:xfrm>
          <a:prstGeom prst="rect">
            <a:avLst/>
          </a:prstGeom>
        </p:spPr>
      </p:pic>
      <p:sp>
        <p:nvSpPr>
          <p:cNvPr id="5" name="Popis">
            <a:extLst>
              <a:ext uri="{FF2B5EF4-FFF2-40B4-BE49-F238E27FC236}">
                <a16:creationId xmlns:a16="http://schemas.microsoft.com/office/drawing/2014/main" id="{5A4C87D0-CC23-44BE-B044-B59E7DBB6058}"/>
              </a:ext>
            </a:extLst>
          </p:cNvPr>
          <p:cNvSpPr/>
          <p:nvPr/>
        </p:nvSpPr>
        <p:spPr>
          <a:xfrm>
            <a:off x="446191" y="6274949"/>
            <a:ext cx="287514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Nubra Valley, Jammu and Kashmir </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BAE5DDF2-7BAA-4329-9E46-E4DCE50875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620581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82"/>
            <a:ext cx="12192000" cy="6858000"/>
          </a:xfrm>
          <a:prstGeom prst="rect">
            <a:avLst/>
          </a:prstGeom>
        </p:spPr>
      </p:pic>
      <p:sp>
        <p:nvSpPr>
          <p:cNvPr id="5" name="Popis">
            <a:extLst>
              <a:ext uri="{FF2B5EF4-FFF2-40B4-BE49-F238E27FC236}">
                <a16:creationId xmlns:a16="http://schemas.microsoft.com/office/drawing/2014/main" id="{929EDBF2-B2B5-485E-B024-435B764ED1DF}"/>
              </a:ext>
            </a:extLst>
          </p:cNvPr>
          <p:cNvSpPr/>
          <p:nvPr/>
        </p:nvSpPr>
        <p:spPr>
          <a:xfrm>
            <a:off x="446191" y="6274949"/>
            <a:ext cx="395688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Hemis National Park, Ladakh</a:t>
            </a:r>
            <a:r>
              <a:rPr lang="sk-SK" sz="1400" b="1" kern="0">
                <a:solidFill>
                  <a:prstClr val="white"/>
                </a:solidFill>
                <a:effectLst>
                  <a:outerShdw blurRad="38100" dist="38100" dir="2700000" algn="tl">
                    <a:srgbClr val="000000">
                      <a:alpha val="43137"/>
                    </a:srgbClr>
                  </a:outerShdw>
                </a:effectLst>
                <a:latin typeface="BarbeTEE" pitchFamily="2" charset="0"/>
              </a:rPr>
              <a:t>, </a:t>
            </a:r>
            <a:r>
              <a:rPr lang="en-US" sz="1400" b="1" kern="0">
                <a:solidFill>
                  <a:prstClr val="white"/>
                </a:solidFill>
                <a:effectLst>
                  <a:outerShdw blurRad="38100" dist="38100" dir="2700000" algn="tl">
                    <a:srgbClr val="000000">
                      <a:alpha val="43137"/>
                    </a:srgbClr>
                  </a:outerShdw>
                </a:effectLst>
                <a:latin typeface="BarbeTEE" pitchFamily="2" charset="0"/>
              </a:rPr>
              <a:t>Jammu and Kashmir</a:t>
            </a:r>
          </a:p>
        </p:txBody>
      </p:sp>
      <p:pic>
        <p:nvPicPr>
          <p:cNvPr id="4" name="Rám">
            <a:extLst>
              <a:ext uri="{FF2B5EF4-FFF2-40B4-BE49-F238E27FC236}">
                <a16:creationId xmlns:a16="http://schemas.microsoft.com/office/drawing/2014/main" id="{3C74B43D-CEC5-4614-ACC4-533BEBCF7F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1813271"/>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A2AE88E7-E6F9-4140-8FE6-187E320797F6}"/>
              </a:ext>
            </a:extLst>
          </p:cNvPr>
          <p:cNvSpPr/>
          <p:nvPr/>
        </p:nvSpPr>
        <p:spPr>
          <a:xfrm>
            <a:off x="446191" y="6274949"/>
            <a:ext cx="491387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Thikse Tibetan Monastery, Thiksey, Ladakh</a:t>
            </a:r>
            <a:r>
              <a:rPr lang="sk-SK" sz="1400" b="1" kern="0">
                <a:solidFill>
                  <a:prstClr val="white"/>
                </a:solidFill>
                <a:effectLst>
                  <a:outerShdw blurRad="38100" dist="38100" dir="2700000" algn="tl">
                    <a:srgbClr val="000000">
                      <a:alpha val="43137"/>
                    </a:srgbClr>
                  </a:outerShdw>
                </a:effectLst>
                <a:latin typeface="BarbeTEE" pitchFamily="2" charset="0"/>
              </a:rPr>
              <a:t>, </a:t>
            </a:r>
            <a:r>
              <a:rPr lang="en-US" sz="1400" b="1" kern="0">
                <a:solidFill>
                  <a:prstClr val="white"/>
                </a:solidFill>
                <a:effectLst>
                  <a:outerShdw blurRad="38100" dist="38100" dir="2700000" algn="tl">
                    <a:srgbClr val="000000">
                      <a:alpha val="43137"/>
                    </a:srgbClr>
                  </a:outerShdw>
                </a:effectLst>
                <a:latin typeface="BarbeTEE" pitchFamily="2" charset="0"/>
              </a:rPr>
              <a:t>Jammu and Kashmir</a:t>
            </a:r>
          </a:p>
        </p:txBody>
      </p:sp>
      <p:pic>
        <p:nvPicPr>
          <p:cNvPr id="4" name="Rám">
            <a:extLst>
              <a:ext uri="{FF2B5EF4-FFF2-40B4-BE49-F238E27FC236}">
                <a16:creationId xmlns:a16="http://schemas.microsoft.com/office/drawing/2014/main" id="{41D9A81E-8B96-481F-ACE9-D47EDB992B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967369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9" y="6645"/>
            <a:ext cx="12189541" cy="6844712"/>
          </a:xfrm>
          <a:prstGeom prst="rect">
            <a:avLst/>
          </a:prstGeom>
        </p:spPr>
      </p:pic>
      <p:sp>
        <p:nvSpPr>
          <p:cNvPr id="5" name="Popis">
            <a:extLst>
              <a:ext uri="{FF2B5EF4-FFF2-40B4-BE49-F238E27FC236}">
                <a16:creationId xmlns:a16="http://schemas.microsoft.com/office/drawing/2014/main" id="{3C5E25F1-66A0-4BA6-AD1A-FA40EA5B3053}"/>
              </a:ext>
            </a:extLst>
          </p:cNvPr>
          <p:cNvSpPr/>
          <p:nvPr/>
        </p:nvSpPr>
        <p:spPr>
          <a:xfrm>
            <a:off x="446191" y="6274949"/>
            <a:ext cx="288485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Dhankar Village, Himachel Pradesh </a:t>
            </a:r>
          </a:p>
        </p:txBody>
      </p:sp>
      <p:pic>
        <p:nvPicPr>
          <p:cNvPr id="4" name="Rám">
            <a:extLst>
              <a:ext uri="{FF2B5EF4-FFF2-40B4-BE49-F238E27FC236}">
                <a16:creationId xmlns:a16="http://schemas.microsoft.com/office/drawing/2014/main" id="{306CDCCE-B0BC-455A-B6FE-E07B8BB8E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9970602"/>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8" y="0"/>
            <a:ext cx="12184083" cy="6857999"/>
          </a:xfrm>
          <a:prstGeom prst="rect">
            <a:avLst/>
          </a:prstGeom>
        </p:spPr>
      </p:pic>
      <p:sp>
        <p:nvSpPr>
          <p:cNvPr id="5" name="Popis">
            <a:extLst>
              <a:ext uri="{FF2B5EF4-FFF2-40B4-BE49-F238E27FC236}">
                <a16:creationId xmlns:a16="http://schemas.microsoft.com/office/drawing/2014/main" id="{BFC8A65F-D8C9-4982-B977-1382AEFF0979}"/>
              </a:ext>
            </a:extLst>
          </p:cNvPr>
          <p:cNvSpPr/>
          <p:nvPr/>
        </p:nvSpPr>
        <p:spPr>
          <a:xfrm>
            <a:off x="446191" y="6274949"/>
            <a:ext cx="346913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Kye Buddhist Monastery, Himachel Prades</a:t>
            </a:r>
            <a:r>
              <a:rPr lang="sk-SK" sz="1400" b="1" kern="0">
                <a:solidFill>
                  <a:prstClr val="white"/>
                </a:solidFill>
                <a:effectLst>
                  <a:outerShdw blurRad="38100" dist="38100" dir="2700000" algn="tl">
                    <a:srgbClr val="000000">
                      <a:alpha val="43137"/>
                    </a:srgbClr>
                  </a:outerShdw>
                </a:effectLst>
                <a:latin typeface="BarbeTEE" pitchFamily="2" charset="0"/>
              </a:rPr>
              <a:t>h</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9E0E19B6-95E5-4C0B-B4B0-C9E066E94A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626306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12192000" cy="6858000"/>
          </a:xfrm>
          <a:prstGeom prst="rect">
            <a:avLst/>
          </a:prstGeom>
        </p:spPr>
      </p:pic>
      <p:sp>
        <p:nvSpPr>
          <p:cNvPr id="5" name="Popis">
            <a:extLst>
              <a:ext uri="{FF2B5EF4-FFF2-40B4-BE49-F238E27FC236}">
                <a16:creationId xmlns:a16="http://schemas.microsoft.com/office/drawing/2014/main" id="{CCB898D7-294D-4E9B-B3E2-2BC641453D26}"/>
              </a:ext>
            </a:extLst>
          </p:cNvPr>
          <p:cNvSpPr/>
          <p:nvPr/>
        </p:nvSpPr>
        <p:spPr>
          <a:xfrm>
            <a:off x="446191" y="6274949"/>
            <a:ext cx="225849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Khajjiar, Himach</a:t>
            </a:r>
            <a:r>
              <a:rPr lang="sk-SK" sz="1400" b="1" kern="0">
                <a:solidFill>
                  <a:prstClr val="white"/>
                </a:solidFill>
                <a:effectLst>
                  <a:outerShdw blurRad="38100" dist="38100" dir="2700000" algn="tl">
                    <a:srgbClr val="000000">
                      <a:alpha val="43137"/>
                    </a:srgbClr>
                  </a:outerShdw>
                </a:effectLst>
                <a:latin typeface="BarbeTEE" pitchFamily="2" charset="0"/>
              </a:rPr>
              <a:t>e</a:t>
            </a:r>
            <a:r>
              <a:rPr lang="en-US" sz="1400" b="1" kern="0">
                <a:solidFill>
                  <a:prstClr val="white"/>
                </a:solidFill>
                <a:effectLst>
                  <a:outerShdw blurRad="38100" dist="38100" dir="2700000" algn="tl">
                    <a:srgbClr val="000000">
                      <a:alpha val="43137"/>
                    </a:srgbClr>
                  </a:outerShdw>
                </a:effectLst>
                <a:latin typeface="BarbeTEE" pitchFamily="2" charset="0"/>
              </a:rPr>
              <a:t>l Pradesh</a:t>
            </a:r>
          </a:p>
        </p:txBody>
      </p:sp>
      <p:pic>
        <p:nvPicPr>
          <p:cNvPr id="4" name="Rám">
            <a:extLst>
              <a:ext uri="{FF2B5EF4-FFF2-40B4-BE49-F238E27FC236}">
                <a16:creationId xmlns:a16="http://schemas.microsoft.com/office/drawing/2014/main" id="{9DED580A-35D9-4108-8589-0FEF71F3F9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5765821"/>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8" y="12879"/>
            <a:ext cx="12170826" cy="6845120"/>
          </a:xfrm>
          <a:prstGeom prst="rect">
            <a:avLst/>
          </a:prstGeom>
        </p:spPr>
      </p:pic>
      <p:sp>
        <p:nvSpPr>
          <p:cNvPr id="5" name="Popis">
            <a:extLst>
              <a:ext uri="{FF2B5EF4-FFF2-40B4-BE49-F238E27FC236}">
                <a16:creationId xmlns:a16="http://schemas.microsoft.com/office/drawing/2014/main" id="{671F5D41-4350-48AD-9157-D3B22A122C63}"/>
              </a:ext>
            </a:extLst>
          </p:cNvPr>
          <p:cNvSpPr/>
          <p:nvPr/>
        </p:nvSpPr>
        <p:spPr>
          <a:xfrm>
            <a:off x="446191" y="6274949"/>
            <a:ext cx="31486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Roopchand Skeletal Lake, Uttaranachal</a:t>
            </a:r>
          </a:p>
        </p:txBody>
      </p:sp>
      <p:pic>
        <p:nvPicPr>
          <p:cNvPr id="4" name="Rám">
            <a:extLst>
              <a:ext uri="{FF2B5EF4-FFF2-40B4-BE49-F238E27FC236}">
                <a16:creationId xmlns:a16="http://schemas.microsoft.com/office/drawing/2014/main" id="{ED909B7E-A76E-40D5-9E50-E5388DF3A1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156720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429"/>
            <a:ext cx="12191998" cy="6857998"/>
          </a:xfrm>
          <a:prstGeom prst="rect">
            <a:avLst/>
          </a:prstGeom>
        </p:spPr>
      </p:pic>
      <p:sp>
        <p:nvSpPr>
          <p:cNvPr id="5" name="Popis">
            <a:extLst>
              <a:ext uri="{FF2B5EF4-FFF2-40B4-BE49-F238E27FC236}">
                <a16:creationId xmlns:a16="http://schemas.microsoft.com/office/drawing/2014/main" id="{104F5854-F963-4697-9284-8B2FBC361A24}"/>
              </a:ext>
            </a:extLst>
          </p:cNvPr>
          <p:cNvSpPr/>
          <p:nvPr/>
        </p:nvSpPr>
        <p:spPr>
          <a:xfrm>
            <a:off x="446191" y="6274949"/>
            <a:ext cx="250288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Gangotri glacier, Uttarakhand</a:t>
            </a:r>
          </a:p>
        </p:txBody>
      </p:sp>
      <p:pic>
        <p:nvPicPr>
          <p:cNvPr id="4" name="Rám">
            <a:extLst>
              <a:ext uri="{FF2B5EF4-FFF2-40B4-BE49-F238E27FC236}">
                <a16:creationId xmlns:a16="http://schemas.microsoft.com/office/drawing/2014/main" id="{B03C4D5E-3E82-4A9A-8880-F87A4F6F01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906086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258D72C4-4E12-4870-B997-103CB68CCB7E}"/>
              </a:ext>
            </a:extLst>
          </p:cNvPr>
          <p:cNvSpPr/>
          <p:nvPr/>
        </p:nvSpPr>
        <p:spPr>
          <a:xfrm>
            <a:off x="446191" y="6274949"/>
            <a:ext cx="293988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Flowers National Park, Uttarakhand</a:t>
            </a:r>
          </a:p>
        </p:txBody>
      </p:sp>
      <p:pic>
        <p:nvPicPr>
          <p:cNvPr id="5" name="Rám">
            <a:extLst>
              <a:ext uri="{FF2B5EF4-FFF2-40B4-BE49-F238E27FC236}">
                <a16:creationId xmlns:a16="http://schemas.microsoft.com/office/drawing/2014/main" id="{AD59CB1C-0860-439B-92C9-37345B410B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421613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73"/>
            <a:ext cx="12191999" cy="6856207"/>
          </a:xfrm>
          <a:prstGeom prst="rect">
            <a:avLst/>
          </a:prstGeom>
        </p:spPr>
      </p:pic>
      <p:sp>
        <p:nvSpPr>
          <p:cNvPr id="5" name="Popis">
            <a:extLst>
              <a:ext uri="{FF2B5EF4-FFF2-40B4-BE49-F238E27FC236}">
                <a16:creationId xmlns:a16="http://schemas.microsoft.com/office/drawing/2014/main" id="{0B598932-D352-4989-84E6-D4ACD68C600A}"/>
              </a:ext>
            </a:extLst>
          </p:cNvPr>
          <p:cNvSpPr/>
          <p:nvPr/>
        </p:nvSpPr>
        <p:spPr>
          <a:xfrm>
            <a:off x="446191" y="6274949"/>
            <a:ext cx="223583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Khet terraces, Uttarak</a:t>
            </a:r>
            <a:r>
              <a:rPr lang="sk-SK" sz="1400" b="1" kern="0">
                <a:solidFill>
                  <a:prstClr val="white"/>
                </a:solidFill>
                <a:effectLst>
                  <a:outerShdw blurRad="38100" dist="38100" dir="2700000" algn="tl">
                    <a:srgbClr val="000000">
                      <a:alpha val="43137"/>
                    </a:srgbClr>
                  </a:outerShdw>
                </a:effectLst>
                <a:latin typeface="BarbeTEE" pitchFamily="2" charset="0"/>
              </a:rPr>
              <a:t>h</a:t>
            </a:r>
            <a:r>
              <a:rPr lang="en-US" sz="1400" b="1" kern="0">
                <a:solidFill>
                  <a:prstClr val="white"/>
                </a:solidFill>
                <a:effectLst>
                  <a:outerShdw blurRad="38100" dist="38100" dir="2700000" algn="tl">
                    <a:srgbClr val="000000">
                      <a:alpha val="43137"/>
                    </a:srgbClr>
                  </a:outerShdw>
                </a:effectLst>
                <a:latin typeface="BarbeTEE" pitchFamily="2" charset="0"/>
              </a:rPr>
              <a:t>and</a:t>
            </a:r>
          </a:p>
        </p:txBody>
      </p:sp>
      <p:pic>
        <p:nvPicPr>
          <p:cNvPr id="4" name="Rám">
            <a:extLst>
              <a:ext uri="{FF2B5EF4-FFF2-40B4-BE49-F238E27FC236}">
                <a16:creationId xmlns:a16="http://schemas.microsoft.com/office/drawing/2014/main" id="{0C2C4A07-611C-4D06-98D3-C31B9B1287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1024049"/>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9" y="2249"/>
            <a:ext cx="12184002" cy="6853501"/>
          </a:xfrm>
          <a:prstGeom prst="rect">
            <a:avLst/>
          </a:prstGeom>
        </p:spPr>
      </p:pic>
      <p:sp>
        <p:nvSpPr>
          <p:cNvPr id="5" name="Popis">
            <a:extLst>
              <a:ext uri="{FF2B5EF4-FFF2-40B4-BE49-F238E27FC236}">
                <a16:creationId xmlns:a16="http://schemas.microsoft.com/office/drawing/2014/main" id="{58D8983A-B906-419D-A3F8-59C9293CC796}"/>
              </a:ext>
            </a:extLst>
          </p:cNvPr>
          <p:cNvSpPr/>
          <p:nvPr/>
        </p:nvSpPr>
        <p:spPr>
          <a:xfrm>
            <a:off x="446191" y="6274949"/>
            <a:ext cx="336231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Golden Gurdwara Sahib, Amritsar, Punjab</a:t>
            </a:r>
          </a:p>
        </p:txBody>
      </p:sp>
      <p:pic>
        <p:nvPicPr>
          <p:cNvPr id="4" name="Rám">
            <a:extLst>
              <a:ext uri="{FF2B5EF4-FFF2-40B4-BE49-F238E27FC236}">
                <a16:creationId xmlns:a16="http://schemas.microsoft.com/office/drawing/2014/main" id="{36FB6843-6C7E-476A-9E9C-4793B9A997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513180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9" y="6128"/>
            <a:ext cx="12187122" cy="6851870"/>
          </a:xfrm>
          <a:prstGeom prst="rect">
            <a:avLst/>
          </a:prstGeom>
        </p:spPr>
      </p:pic>
      <p:sp>
        <p:nvSpPr>
          <p:cNvPr id="6" name="Popis">
            <a:extLst>
              <a:ext uri="{FF2B5EF4-FFF2-40B4-BE49-F238E27FC236}">
                <a16:creationId xmlns:a16="http://schemas.microsoft.com/office/drawing/2014/main" id="{E43A7924-51CC-4310-BEA2-E90DD072B181}"/>
              </a:ext>
            </a:extLst>
          </p:cNvPr>
          <p:cNvSpPr/>
          <p:nvPr/>
        </p:nvSpPr>
        <p:spPr>
          <a:xfrm>
            <a:off x="446191" y="6274949"/>
            <a:ext cx="285895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Sheesh Mahal, Hoshiarpur, Punjab </a:t>
            </a:r>
          </a:p>
        </p:txBody>
      </p:sp>
      <p:pic>
        <p:nvPicPr>
          <p:cNvPr id="5" name="Rám">
            <a:extLst>
              <a:ext uri="{FF2B5EF4-FFF2-40B4-BE49-F238E27FC236}">
                <a16:creationId xmlns:a16="http://schemas.microsoft.com/office/drawing/2014/main" id="{604AFF63-1A57-473E-9706-36B5325573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382156"/>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9" y="3466"/>
            <a:ext cx="12184001" cy="6851067"/>
          </a:xfrm>
          <a:prstGeom prst="rect">
            <a:avLst/>
          </a:prstGeom>
        </p:spPr>
      </p:pic>
      <p:sp>
        <p:nvSpPr>
          <p:cNvPr id="5" name="Popis">
            <a:extLst>
              <a:ext uri="{FF2B5EF4-FFF2-40B4-BE49-F238E27FC236}">
                <a16:creationId xmlns:a16="http://schemas.microsoft.com/office/drawing/2014/main" id="{58D8983A-B906-419D-A3F8-59C9293CC796}"/>
              </a:ext>
            </a:extLst>
          </p:cNvPr>
          <p:cNvSpPr/>
          <p:nvPr/>
        </p:nvSpPr>
        <p:spPr>
          <a:xfrm>
            <a:off x="446191" y="6274949"/>
            <a:ext cx="264855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Qila Mubarak, Bathinda, Punjab</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36FB6843-6C7E-476A-9E9C-4793B9A997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096289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47"/>
            <a:ext cx="12192000" cy="6858000"/>
          </a:xfrm>
          <a:prstGeom prst="rect">
            <a:avLst/>
          </a:prstGeom>
        </p:spPr>
      </p:pic>
      <p:sp>
        <p:nvSpPr>
          <p:cNvPr id="5" name="Popis">
            <a:extLst>
              <a:ext uri="{FF2B5EF4-FFF2-40B4-BE49-F238E27FC236}">
                <a16:creationId xmlns:a16="http://schemas.microsoft.com/office/drawing/2014/main" id="{725F3ED7-3367-488C-9A8F-29F181947F24}"/>
              </a:ext>
            </a:extLst>
          </p:cNvPr>
          <p:cNvSpPr/>
          <p:nvPr/>
        </p:nvSpPr>
        <p:spPr>
          <a:xfrm>
            <a:off x="446191" y="6274949"/>
            <a:ext cx="275537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Jallianwala Bagh garden, Amritsar</a:t>
            </a:r>
          </a:p>
        </p:txBody>
      </p:sp>
      <p:pic>
        <p:nvPicPr>
          <p:cNvPr id="4" name="Rám">
            <a:extLst>
              <a:ext uri="{FF2B5EF4-FFF2-40B4-BE49-F238E27FC236}">
                <a16:creationId xmlns:a16="http://schemas.microsoft.com/office/drawing/2014/main" id="{41365C57-35B8-44D7-85C6-5C0A662E37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1047131"/>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201"/>
            <a:ext cx="12191999" cy="6854613"/>
          </a:xfrm>
          <a:prstGeom prst="rect">
            <a:avLst/>
          </a:prstGeom>
        </p:spPr>
      </p:pic>
      <p:sp>
        <p:nvSpPr>
          <p:cNvPr id="5" name="Popis">
            <a:extLst>
              <a:ext uri="{FF2B5EF4-FFF2-40B4-BE49-F238E27FC236}">
                <a16:creationId xmlns:a16="http://schemas.microsoft.com/office/drawing/2014/main" id="{7B4CED5D-9899-40BD-826F-AE78236DE1D9}"/>
              </a:ext>
            </a:extLst>
          </p:cNvPr>
          <p:cNvSpPr/>
          <p:nvPr/>
        </p:nvSpPr>
        <p:spPr>
          <a:xfrm>
            <a:off x="446191" y="6274949"/>
            <a:ext cx="155135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Jaipur, Rajasthan</a:t>
            </a:r>
          </a:p>
        </p:txBody>
      </p:sp>
      <p:pic>
        <p:nvPicPr>
          <p:cNvPr id="4" name="Rám">
            <a:extLst>
              <a:ext uri="{FF2B5EF4-FFF2-40B4-BE49-F238E27FC236}">
                <a16:creationId xmlns:a16="http://schemas.microsoft.com/office/drawing/2014/main" id="{7A7FB01B-2A79-449B-AC9D-7E68C7D7BB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7619172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 y="5954"/>
            <a:ext cx="12179721" cy="6852045"/>
          </a:xfrm>
          <a:prstGeom prst="rect">
            <a:avLst/>
          </a:prstGeom>
        </p:spPr>
      </p:pic>
      <p:sp>
        <p:nvSpPr>
          <p:cNvPr id="5" name="Popis">
            <a:extLst>
              <a:ext uri="{FF2B5EF4-FFF2-40B4-BE49-F238E27FC236}">
                <a16:creationId xmlns:a16="http://schemas.microsoft.com/office/drawing/2014/main" id="{65C52ED4-97AE-46F9-AECE-E203D2927003}"/>
              </a:ext>
            </a:extLst>
          </p:cNvPr>
          <p:cNvSpPr/>
          <p:nvPr/>
        </p:nvSpPr>
        <p:spPr>
          <a:xfrm>
            <a:off x="446191" y="6274949"/>
            <a:ext cx="231837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Amer Fort, Amer, Rajasthan</a:t>
            </a:r>
          </a:p>
        </p:txBody>
      </p:sp>
      <p:pic>
        <p:nvPicPr>
          <p:cNvPr id="4" name="Rám">
            <a:extLst>
              <a:ext uri="{FF2B5EF4-FFF2-40B4-BE49-F238E27FC236}">
                <a16:creationId xmlns:a16="http://schemas.microsoft.com/office/drawing/2014/main" id="{00AD1F73-36BD-457A-8440-0B1691BE38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1005318"/>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896"/>
            <a:ext cx="12191998" cy="6854208"/>
          </a:xfrm>
          <a:prstGeom prst="rect">
            <a:avLst/>
          </a:prstGeom>
        </p:spPr>
      </p:pic>
      <p:sp>
        <p:nvSpPr>
          <p:cNvPr id="5" name="Popis">
            <a:extLst>
              <a:ext uri="{FF2B5EF4-FFF2-40B4-BE49-F238E27FC236}">
                <a16:creationId xmlns:a16="http://schemas.microsoft.com/office/drawing/2014/main" id="{24CBEA6A-608D-45D6-8F6F-B592EDE320A9}"/>
              </a:ext>
            </a:extLst>
          </p:cNvPr>
          <p:cNvSpPr/>
          <p:nvPr/>
        </p:nvSpPr>
        <p:spPr>
          <a:xfrm>
            <a:off x="446191" y="6274949"/>
            <a:ext cx="308716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Jag Mandir Palace, Udaipur, Rajasthan</a:t>
            </a:r>
          </a:p>
        </p:txBody>
      </p:sp>
      <p:pic>
        <p:nvPicPr>
          <p:cNvPr id="4" name="Rám">
            <a:extLst>
              <a:ext uri="{FF2B5EF4-FFF2-40B4-BE49-F238E27FC236}">
                <a16:creationId xmlns:a16="http://schemas.microsoft.com/office/drawing/2014/main" id="{291487DF-F684-4CC0-80BF-C1A1F20838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618686"/>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42"/>
            <a:ext cx="12191999" cy="6856977"/>
          </a:xfrm>
          <a:prstGeom prst="rect">
            <a:avLst/>
          </a:prstGeom>
        </p:spPr>
      </p:pic>
      <p:sp>
        <p:nvSpPr>
          <p:cNvPr id="6" name="Popis">
            <a:extLst>
              <a:ext uri="{FF2B5EF4-FFF2-40B4-BE49-F238E27FC236}">
                <a16:creationId xmlns:a16="http://schemas.microsoft.com/office/drawing/2014/main" id="{160570E4-7BE8-400E-8EC5-F6CB771AA980}"/>
              </a:ext>
            </a:extLst>
          </p:cNvPr>
          <p:cNvSpPr/>
          <p:nvPr/>
        </p:nvSpPr>
        <p:spPr>
          <a:xfrm>
            <a:off x="446191" y="6274949"/>
            <a:ext cx="228600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Chittorgarh Fort, Rajasthan</a:t>
            </a:r>
          </a:p>
        </p:txBody>
      </p:sp>
      <p:pic>
        <p:nvPicPr>
          <p:cNvPr id="5" name="Rám">
            <a:extLst>
              <a:ext uri="{FF2B5EF4-FFF2-40B4-BE49-F238E27FC236}">
                <a16:creationId xmlns:a16="http://schemas.microsoft.com/office/drawing/2014/main" id="{54AD99A3-3533-4C91-9B8F-C457718D4E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9206486"/>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 y="-1"/>
            <a:ext cx="12187647" cy="6858000"/>
          </a:xfrm>
          <a:prstGeom prst="rect">
            <a:avLst/>
          </a:prstGeom>
        </p:spPr>
      </p:pic>
      <p:sp>
        <p:nvSpPr>
          <p:cNvPr id="5" name="Popis">
            <a:extLst>
              <a:ext uri="{FF2B5EF4-FFF2-40B4-BE49-F238E27FC236}">
                <a16:creationId xmlns:a16="http://schemas.microsoft.com/office/drawing/2014/main" id="{AF70E981-7374-4CD5-BD57-B4EC5EC6BD24}"/>
              </a:ext>
            </a:extLst>
          </p:cNvPr>
          <p:cNvSpPr/>
          <p:nvPr/>
        </p:nvSpPr>
        <p:spPr>
          <a:xfrm>
            <a:off x="446191" y="6274949"/>
            <a:ext cx="215167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Jaisalmer Fort </a:t>
            </a:r>
            <a:r>
              <a:rPr lang="sk-SK" sz="1400" b="1" kern="0">
                <a:solidFill>
                  <a:prstClr val="white"/>
                </a:solidFill>
                <a:effectLst>
                  <a:outerShdw blurRad="38100" dist="38100" dir="2700000" algn="tl">
                    <a:srgbClr val="000000">
                      <a:alpha val="43137"/>
                    </a:srgbClr>
                  </a:outerShdw>
                </a:effectLst>
                <a:latin typeface="BarbeTEE" pitchFamily="2" charset="0"/>
              </a:rPr>
              <a:t>, Rajasthan</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13535C17-2836-4185-9DAD-5322F2930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0456394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 y="1223"/>
            <a:ext cx="12187647" cy="6855551"/>
          </a:xfrm>
          <a:prstGeom prst="rect">
            <a:avLst/>
          </a:prstGeom>
        </p:spPr>
      </p:pic>
      <p:sp>
        <p:nvSpPr>
          <p:cNvPr id="5" name="Popis">
            <a:extLst>
              <a:ext uri="{FF2B5EF4-FFF2-40B4-BE49-F238E27FC236}">
                <a16:creationId xmlns:a16="http://schemas.microsoft.com/office/drawing/2014/main" id="{AF70E981-7374-4CD5-BD57-B4EC5EC6BD24}"/>
              </a:ext>
            </a:extLst>
          </p:cNvPr>
          <p:cNvSpPr/>
          <p:nvPr/>
        </p:nvSpPr>
        <p:spPr>
          <a:xfrm>
            <a:off x="446191" y="6274949"/>
            <a:ext cx="262751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Salim Singh-ki Haveli, Rajast</a:t>
            </a:r>
            <a:r>
              <a:rPr lang="sk-SK" sz="1400" b="1" kern="0">
                <a:solidFill>
                  <a:prstClr val="white"/>
                </a:solidFill>
                <a:effectLst>
                  <a:outerShdw blurRad="38100" dist="38100" dir="2700000" algn="tl">
                    <a:srgbClr val="000000">
                      <a:alpha val="43137"/>
                    </a:srgbClr>
                  </a:outerShdw>
                </a:effectLst>
                <a:latin typeface="BarbeTEE" pitchFamily="2" charset="0"/>
              </a:rPr>
              <a:t>h</a:t>
            </a:r>
            <a:r>
              <a:rPr lang="en-US" sz="1400" b="1" kern="0">
                <a:solidFill>
                  <a:prstClr val="white"/>
                </a:solidFill>
                <a:effectLst>
                  <a:outerShdw blurRad="38100" dist="38100" dir="2700000" algn="tl">
                    <a:srgbClr val="000000">
                      <a:alpha val="43137"/>
                    </a:srgbClr>
                  </a:outerShdw>
                </a:effectLst>
                <a:latin typeface="BarbeTEE" pitchFamily="2" charset="0"/>
              </a:rPr>
              <a:t>an</a:t>
            </a:r>
          </a:p>
        </p:txBody>
      </p:sp>
      <p:pic>
        <p:nvPicPr>
          <p:cNvPr id="4" name="Rám">
            <a:extLst>
              <a:ext uri="{FF2B5EF4-FFF2-40B4-BE49-F238E27FC236}">
                <a16:creationId xmlns:a16="http://schemas.microsoft.com/office/drawing/2014/main" id="{13535C17-2836-4185-9DAD-5322F2930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1087599"/>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 y="1223"/>
            <a:ext cx="12187647" cy="6855551"/>
          </a:xfrm>
          <a:prstGeom prst="rect">
            <a:avLst/>
          </a:prstGeom>
        </p:spPr>
      </p:pic>
      <p:sp>
        <p:nvSpPr>
          <p:cNvPr id="5" name="Popis">
            <a:extLst>
              <a:ext uri="{FF2B5EF4-FFF2-40B4-BE49-F238E27FC236}">
                <a16:creationId xmlns:a16="http://schemas.microsoft.com/office/drawing/2014/main" id="{AF70E981-7374-4CD5-BD57-B4EC5EC6BD24}"/>
              </a:ext>
            </a:extLst>
          </p:cNvPr>
          <p:cNvSpPr/>
          <p:nvPr/>
        </p:nvSpPr>
        <p:spPr>
          <a:xfrm>
            <a:off x="446191" y="6274949"/>
            <a:ext cx="304023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Hawa Mahal Palace, Jaipur, Rajasthan</a:t>
            </a:r>
          </a:p>
        </p:txBody>
      </p:sp>
      <p:pic>
        <p:nvPicPr>
          <p:cNvPr id="4" name="Rám">
            <a:extLst>
              <a:ext uri="{FF2B5EF4-FFF2-40B4-BE49-F238E27FC236}">
                <a16:creationId xmlns:a16="http://schemas.microsoft.com/office/drawing/2014/main" id="{13535C17-2836-4185-9DAD-5322F2930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82837982"/>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8" y="9779"/>
            <a:ext cx="12179361" cy="6850891"/>
          </a:xfrm>
          <a:prstGeom prst="rect">
            <a:avLst/>
          </a:prstGeom>
        </p:spPr>
      </p:pic>
      <p:sp>
        <p:nvSpPr>
          <p:cNvPr id="5" name="Popis">
            <a:extLst>
              <a:ext uri="{FF2B5EF4-FFF2-40B4-BE49-F238E27FC236}">
                <a16:creationId xmlns:a16="http://schemas.microsoft.com/office/drawing/2014/main" id="{1A513628-1CA5-43C7-90CA-AA6455C5CACA}"/>
              </a:ext>
            </a:extLst>
          </p:cNvPr>
          <p:cNvSpPr/>
          <p:nvPr/>
        </p:nvSpPr>
        <p:spPr>
          <a:xfrm>
            <a:off x="446191" y="6274949"/>
            <a:ext cx="286543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Rajasthani girls, Pushkar, Rajasthan</a:t>
            </a:r>
          </a:p>
        </p:txBody>
      </p:sp>
      <p:pic>
        <p:nvPicPr>
          <p:cNvPr id="4" name="Rám">
            <a:extLst>
              <a:ext uri="{FF2B5EF4-FFF2-40B4-BE49-F238E27FC236}">
                <a16:creationId xmlns:a16="http://schemas.microsoft.com/office/drawing/2014/main" id="{D2DB5B7D-55D7-41D1-9838-48472676C8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7686188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39" y="-1"/>
            <a:ext cx="12184048" cy="6853527"/>
          </a:xfrm>
          <a:prstGeom prst="rect">
            <a:avLst/>
          </a:prstGeom>
        </p:spPr>
      </p:pic>
      <p:sp>
        <p:nvSpPr>
          <p:cNvPr id="6" name="Popis">
            <a:extLst>
              <a:ext uri="{FF2B5EF4-FFF2-40B4-BE49-F238E27FC236}">
                <a16:creationId xmlns:a16="http://schemas.microsoft.com/office/drawing/2014/main" id="{EBBF071F-19F4-454E-A19F-81ADD2ADC1FA}"/>
              </a:ext>
            </a:extLst>
          </p:cNvPr>
          <p:cNvSpPr/>
          <p:nvPr/>
        </p:nvSpPr>
        <p:spPr>
          <a:xfrm>
            <a:off x="446191" y="6274949"/>
            <a:ext cx="338659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Umaid Bhawan Palace, Jodhpur, Rajasthan</a:t>
            </a:r>
          </a:p>
        </p:txBody>
      </p:sp>
      <p:pic>
        <p:nvPicPr>
          <p:cNvPr id="5" name="Rám">
            <a:extLst>
              <a:ext uri="{FF2B5EF4-FFF2-40B4-BE49-F238E27FC236}">
                <a16:creationId xmlns:a16="http://schemas.microsoft.com/office/drawing/2014/main" id="{57C82561-B666-4D23-98BA-A05521E64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406698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75" y="0"/>
            <a:ext cx="12166449" cy="6843628"/>
          </a:xfrm>
          <a:prstGeom prst="rect">
            <a:avLst/>
          </a:prstGeom>
        </p:spPr>
      </p:pic>
      <p:sp>
        <p:nvSpPr>
          <p:cNvPr id="5" name="Popis">
            <a:extLst>
              <a:ext uri="{FF2B5EF4-FFF2-40B4-BE49-F238E27FC236}">
                <a16:creationId xmlns:a16="http://schemas.microsoft.com/office/drawing/2014/main" id="{4D3A9B1B-2996-4740-956A-AEC935DAC61C}"/>
              </a:ext>
            </a:extLst>
          </p:cNvPr>
          <p:cNvSpPr/>
          <p:nvPr/>
        </p:nvSpPr>
        <p:spPr>
          <a:xfrm>
            <a:off x="446191" y="6274949"/>
            <a:ext cx="310335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Mandore Gardens, Jodhpur, Rajasthan</a:t>
            </a:r>
          </a:p>
        </p:txBody>
      </p:sp>
      <p:pic>
        <p:nvPicPr>
          <p:cNvPr id="4" name="Rám">
            <a:extLst>
              <a:ext uri="{FF2B5EF4-FFF2-40B4-BE49-F238E27FC236}">
                <a16:creationId xmlns:a16="http://schemas.microsoft.com/office/drawing/2014/main" id="{5E2EE538-C6B9-4C8D-BC0F-705BD849DD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9944552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91" y="-1"/>
            <a:ext cx="12182565" cy="6852692"/>
          </a:xfrm>
          <a:prstGeom prst="rect">
            <a:avLst/>
          </a:prstGeom>
        </p:spPr>
      </p:pic>
      <p:sp>
        <p:nvSpPr>
          <p:cNvPr id="5" name="Popis">
            <a:extLst>
              <a:ext uri="{FF2B5EF4-FFF2-40B4-BE49-F238E27FC236}">
                <a16:creationId xmlns:a16="http://schemas.microsoft.com/office/drawing/2014/main" id="{ACAB1BA4-4147-4E97-96AC-16ACC2910BCB}"/>
              </a:ext>
            </a:extLst>
          </p:cNvPr>
          <p:cNvSpPr/>
          <p:nvPr/>
        </p:nvSpPr>
        <p:spPr>
          <a:xfrm>
            <a:off x="446191" y="6274949"/>
            <a:ext cx="203999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Chand Baori, Rajasthan</a:t>
            </a:r>
          </a:p>
        </p:txBody>
      </p:sp>
      <p:pic>
        <p:nvPicPr>
          <p:cNvPr id="4" name="Rám">
            <a:extLst>
              <a:ext uri="{FF2B5EF4-FFF2-40B4-BE49-F238E27FC236}">
                <a16:creationId xmlns:a16="http://schemas.microsoft.com/office/drawing/2014/main" id="{98FFA7FA-B976-4585-BF9F-425183D035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44672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55" y="12221"/>
            <a:ext cx="12179445" cy="6850938"/>
          </a:xfrm>
          <a:prstGeom prst="rect">
            <a:avLst/>
          </a:prstGeom>
        </p:spPr>
      </p:pic>
      <p:sp>
        <p:nvSpPr>
          <p:cNvPr id="5" name="Popis">
            <a:extLst>
              <a:ext uri="{FF2B5EF4-FFF2-40B4-BE49-F238E27FC236}">
                <a16:creationId xmlns:a16="http://schemas.microsoft.com/office/drawing/2014/main" id="{996E6D5A-8496-4670-8E6B-9A600829CBC4}"/>
              </a:ext>
            </a:extLst>
          </p:cNvPr>
          <p:cNvSpPr/>
          <p:nvPr/>
        </p:nvSpPr>
        <p:spPr>
          <a:xfrm>
            <a:off x="446191" y="6274949"/>
            <a:ext cx="203837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Varanasi, Uttar Pradesh</a:t>
            </a:r>
          </a:p>
        </p:txBody>
      </p:sp>
      <p:pic>
        <p:nvPicPr>
          <p:cNvPr id="4" name="Rám">
            <a:extLst>
              <a:ext uri="{FF2B5EF4-FFF2-40B4-BE49-F238E27FC236}">
                <a16:creationId xmlns:a16="http://schemas.microsoft.com/office/drawing/2014/main" id="{25A1A37C-4A4E-4348-92DD-70722E303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79068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351"/>
            <a:ext cx="12192000" cy="6856697"/>
          </a:xfrm>
          <a:prstGeom prst="rect">
            <a:avLst/>
          </a:prstGeom>
        </p:spPr>
      </p:pic>
      <p:sp>
        <p:nvSpPr>
          <p:cNvPr id="6" name="Popis">
            <a:extLst>
              <a:ext uri="{FF2B5EF4-FFF2-40B4-BE49-F238E27FC236}">
                <a16:creationId xmlns:a16="http://schemas.microsoft.com/office/drawing/2014/main" id="{4B377A78-4A06-4837-87FD-E2BFF8385AF4}"/>
              </a:ext>
            </a:extLst>
          </p:cNvPr>
          <p:cNvSpPr/>
          <p:nvPr/>
        </p:nvSpPr>
        <p:spPr>
          <a:xfrm>
            <a:off x="446191" y="6274949"/>
            <a:ext cx="369238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Bara Imambara Palace, Lucknow, Uttar Pradesh</a:t>
            </a:r>
          </a:p>
        </p:txBody>
      </p:sp>
      <p:pic>
        <p:nvPicPr>
          <p:cNvPr id="5" name="Rám">
            <a:extLst>
              <a:ext uri="{FF2B5EF4-FFF2-40B4-BE49-F238E27FC236}">
                <a16:creationId xmlns:a16="http://schemas.microsoft.com/office/drawing/2014/main" id="{24D12F79-C302-4DDC-964D-F28C06A273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284358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 y="3351"/>
            <a:ext cx="12189683" cy="6856697"/>
          </a:xfrm>
          <a:prstGeom prst="rect">
            <a:avLst/>
          </a:prstGeom>
        </p:spPr>
      </p:pic>
      <p:sp>
        <p:nvSpPr>
          <p:cNvPr id="6" name="Popis">
            <a:extLst>
              <a:ext uri="{FF2B5EF4-FFF2-40B4-BE49-F238E27FC236}">
                <a16:creationId xmlns:a16="http://schemas.microsoft.com/office/drawing/2014/main" id="{4B377A78-4A06-4837-87FD-E2BFF8385AF4}"/>
              </a:ext>
            </a:extLst>
          </p:cNvPr>
          <p:cNvSpPr/>
          <p:nvPr/>
        </p:nvSpPr>
        <p:spPr>
          <a:xfrm>
            <a:off x="446191" y="6274949"/>
            <a:ext cx="336393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Chotta Imambara Lucknow, Uttar Pradesh</a:t>
            </a:r>
          </a:p>
        </p:txBody>
      </p:sp>
      <p:pic>
        <p:nvPicPr>
          <p:cNvPr id="5" name="Rám">
            <a:extLst>
              <a:ext uri="{FF2B5EF4-FFF2-40B4-BE49-F238E27FC236}">
                <a16:creationId xmlns:a16="http://schemas.microsoft.com/office/drawing/2014/main" id="{24D12F79-C302-4DDC-964D-F28C06A273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6209141"/>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0" y="0"/>
            <a:ext cx="12182301" cy="6857999"/>
          </a:xfrm>
          <a:prstGeom prst="rect">
            <a:avLst/>
          </a:prstGeom>
        </p:spPr>
      </p:pic>
      <p:sp>
        <p:nvSpPr>
          <p:cNvPr id="5" name="Popis">
            <a:extLst>
              <a:ext uri="{FF2B5EF4-FFF2-40B4-BE49-F238E27FC236}">
                <a16:creationId xmlns:a16="http://schemas.microsoft.com/office/drawing/2014/main" id="{591125D2-B380-4B5B-99FF-3F8DA0983D23}"/>
              </a:ext>
            </a:extLst>
          </p:cNvPr>
          <p:cNvSpPr/>
          <p:nvPr/>
        </p:nvSpPr>
        <p:spPr>
          <a:xfrm>
            <a:off x="446191" y="6274949"/>
            <a:ext cx="342381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Vrindavan Temple, Mathura, Uttar Pradesh</a:t>
            </a:r>
          </a:p>
        </p:txBody>
      </p:sp>
      <p:pic>
        <p:nvPicPr>
          <p:cNvPr id="4" name="Rám">
            <a:extLst>
              <a:ext uri="{FF2B5EF4-FFF2-40B4-BE49-F238E27FC236}">
                <a16:creationId xmlns:a16="http://schemas.microsoft.com/office/drawing/2014/main" id="{F5BD339A-C60E-4F7C-B0E0-0E4EF6A4A1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3406622"/>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80" y="-3607"/>
            <a:ext cx="12204879" cy="6871655"/>
          </a:xfrm>
          <a:prstGeom prst="rect">
            <a:avLst/>
          </a:prstGeom>
        </p:spPr>
      </p:pic>
      <p:sp>
        <p:nvSpPr>
          <p:cNvPr id="5" name="Popis">
            <a:extLst>
              <a:ext uri="{FF2B5EF4-FFF2-40B4-BE49-F238E27FC236}">
                <a16:creationId xmlns:a16="http://schemas.microsoft.com/office/drawing/2014/main" id="{6CFE0797-2BA3-44D2-B9A7-D8A6360B66D3}"/>
              </a:ext>
            </a:extLst>
          </p:cNvPr>
          <p:cNvSpPr/>
          <p:nvPr/>
        </p:nvSpPr>
        <p:spPr>
          <a:xfrm>
            <a:off x="446191" y="6274949"/>
            <a:ext cx="27812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Chitrakoot Waterfalls, Chattisgarh</a:t>
            </a:r>
          </a:p>
        </p:txBody>
      </p:sp>
      <p:pic>
        <p:nvPicPr>
          <p:cNvPr id="4" name="Rám">
            <a:extLst>
              <a:ext uri="{FF2B5EF4-FFF2-40B4-BE49-F238E27FC236}">
                <a16:creationId xmlns:a16="http://schemas.microsoft.com/office/drawing/2014/main" id="{F3C42673-A372-402B-AA14-DD9856A872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84412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ver">
            <a:extLst>
              <a:ext uri="{FF2B5EF4-FFF2-40B4-BE49-F238E27FC236}">
                <a16:creationId xmlns:a16="http://schemas.microsoft.com/office/drawing/2014/main" id="{77466246-9FC6-47FF-A768-D7344283A29D}"/>
              </a:ext>
            </a:extLst>
          </p:cNvPr>
          <p:cNvSpPr/>
          <p:nvPr/>
        </p:nvSpPr>
        <p:spPr>
          <a:xfrm>
            <a:off x="736150" y="5852596"/>
            <a:ext cx="9259010" cy="584775"/>
          </a:xfrm>
          <a:prstGeom prst="rect">
            <a:avLst/>
          </a:prstGeom>
        </p:spPr>
        <p:txBody>
          <a:bodyPr wrap="none">
            <a:spAutoFit/>
          </a:bodyPr>
          <a:lstStyle/>
          <a:p>
            <a:pPr lvl="0" defTabSz="457200">
              <a:defRPr/>
            </a:pPr>
            <a:r>
              <a:rPr kumimoji="0" lang="en-US" sz="3200" b="0" i="0" u="none" strike="noStrike" kern="1200" cap="none" spc="51"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rPr>
              <a:t>Thank you for </a:t>
            </a:r>
            <a:r>
              <a:rPr lang="en-US" sz="3200" spc="51">
                <a:ln w="3175">
                  <a:solidFill>
                    <a:sysClr val="windowText" lastClr="000000"/>
                  </a:solidFill>
                </a:ln>
                <a:solidFill>
                  <a:srgbClr val="009900"/>
                </a:solidFill>
                <a:effectLst>
                  <a:outerShdw blurRad="50800" dist="50800" dir="5400000" algn="ctr" rotWithShape="0">
                    <a:srgbClr val="E7E6E6"/>
                  </a:outerShdw>
                </a:effectLst>
                <a:latin typeface="Merlin CE" pitchFamily="2" charset="0"/>
              </a:rPr>
              <a:t>watching the presentation...</a:t>
            </a:r>
            <a:endParaRPr kumimoji="0" lang="sk-SK" sz="3200" b="0" i="0" u="none" strike="noStrike" kern="1200" cap="none" spc="0"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endParaRPr>
          </a:p>
        </p:txBody>
      </p:sp>
      <p:pic>
        <p:nvPicPr>
          <p:cNvPr id="11" name="Rám">
            <a:extLst>
              <a:ext uri="{FF2B5EF4-FFF2-40B4-BE49-F238E27FC236}">
                <a16:creationId xmlns:a16="http://schemas.microsoft.com/office/drawing/2014/main" id="{3AB1CA19-AFE0-4FA0-8346-CA06974BD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Info">
            <a:extLst>
              <a:ext uri="{FF2B5EF4-FFF2-40B4-BE49-F238E27FC236}">
                <a16:creationId xmlns:a16="http://schemas.microsoft.com/office/drawing/2014/main" id="{D69232F1-DF6C-410A-A20C-3FF5C0FBC973}"/>
              </a:ext>
            </a:extLst>
          </p:cNvPr>
          <p:cNvSpPr txBox="1"/>
          <p:nvPr/>
        </p:nvSpPr>
        <p:spPr>
          <a:xfrm>
            <a:off x="7510484" y="473938"/>
            <a:ext cx="3918893" cy="369332"/>
          </a:xfrm>
          <a:prstGeom prst="rect">
            <a:avLst/>
          </a:prstGeom>
          <a:solidFill>
            <a:schemeClr val="accent2">
              <a:lumMod val="40000"/>
              <a:lumOff val="60000"/>
            </a:schemeClr>
          </a:solidFill>
          <a:ln w="19050">
            <a:solidFill>
              <a:srgbClr val="009900"/>
            </a:solidFill>
          </a:ln>
          <a:effectLst/>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Non-commercial presentation!</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958" y="812151"/>
            <a:ext cx="5558569" cy="3968818"/>
          </a:xfrm>
          <a:prstGeom prst="rect">
            <a:avLst/>
          </a:prstGeom>
        </p:spPr>
      </p:pic>
      <p:sp>
        <p:nvSpPr>
          <p:cNvPr id="9" name="Rok">
            <a:extLst>
              <a:ext uri="{FF2B5EF4-FFF2-40B4-BE49-F238E27FC236}">
                <a16:creationId xmlns:a16="http://schemas.microsoft.com/office/drawing/2014/main" id="{FAFFA744-4A68-4D21-A7AB-0B77E1C6DD7A}"/>
              </a:ext>
            </a:extLst>
          </p:cNvPr>
          <p:cNvSpPr/>
          <p:nvPr/>
        </p:nvSpPr>
        <p:spPr>
          <a:xfrm>
            <a:off x="306930" y="273883"/>
            <a:ext cx="858440"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000" b="1" i="0" u="none" strike="noStrike" kern="1200" cap="none" spc="51" normalizeH="0" baseline="0" noProof="0">
                <a:ln w="3175">
                  <a:noFill/>
                </a:ln>
                <a:solidFill>
                  <a:srgbClr val="009900"/>
                </a:solidFill>
                <a:effectLst>
                  <a:outerShdw blurRad="25400" dist="76200" dir="2700000" algn="tl" rotWithShape="0">
                    <a:srgbClr val="E7E6E6"/>
                  </a:outerShdw>
                </a:effectLst>
                <a:uLnTx/>
                <a:uFillTx/>
                <a:latin typeface="Nadianne" panose="03020902050305070206" pitchFamily="66" charset="0"/>
                <a:ea typeface="+mn-ea"/>
                <a:cs typeface="+mn-cs"/>
              </a:rPr>
              <a:t>2019</a:t>
            </a:r>
          </a:p>
        </p:txBody>
      </p:sp>
      <p:pic>
        <p:nvPicPr>
          <p:cNvPr id="10" name="Kruh - šípka">
            <a:extLst>
              <a:ext uri="{FF2B5EF4-FFF2-40B4-BE49-F238E27FC236}">
                <a16:creationId xmlns:a16="http://schemas.microsoft.com/office/drawing/2014/main" id="{9277F6DB-E959-45D1-88AC-37856B839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55014" y="6035761"/>
            <a:ext cx="516708" cy="516708"/>
          </a:xfrm>
          <a:prstGeom prst="rect">
            <a:avLst/>
          </a:prstGeom>
          <a:noFill/>
          <a:ln>
            <a:noFill/>
          </a:ln>
        </p:spPr>
      </p:pic>
      <p:pic>
        <p:nvPicPr>
          <p:cNvPr id="12" name="Kruh">
            <a:extLst>
              <a:ext uri="{FF2B5EF4-FFF2-40B4-BE49-F238E27FC236}">
                <a16:creationId xmlns:a16="http://schemas.microsoft.com/office/drawing/2014/main" id="{FACE91BE-50C8-42E1-8523-B894F87071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5059" y="6026658"/>
            <a:ext cx="516619" cy="516619"/>
          </a:xfrm>
          <a:prstGeom prst="rect">
            <a:avLst/>
          </a:prstGeom>
          <a:noFill/>
          <a:effectLst>
            <a:outerShdw blurRad="63500" dist="50800" dir="2700000" algn="tl" rotWithShape="0">
              <a:prstClr val="black">
                <a:alpha val="75000"/>
              </a:prstClr>
            </a:outerShdw>
          </a:effectLst>
        </p:spPr>
      </p:pic>
      <p:pic>
        <p:nvPicPr>
          <p:cNvPr id="13" name="Podpis">
            <a:extLst>
              <a:ext uri="{FF2B5EF4-FFF2-40B4-BE49-F238E27FC236}">
                <a16:creationId xmlns:a16="http://schemas.microsoft.com/office/drawing/2014/main" id="{521D034D-0599-48DF-AFD3-9F51402FFBD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82670" y="6036998"/>
            <a:ext cx="461395" cy="484086"/>
          </a:xfrm>
          <a:prstGeom prst="rect">
            <a:avLst/>
          </a:prstGeom>
          <a:noFill/>
        </p:spPr>
      </p:pic>
      <p:sp>
        <p:nvSpPr>
          <p:cNvPr id="6" name="Autori">
            <a:extLst>
              <a:ext uri="{FF2B5EF4-FFF2-40B4-BE49-F238E27FC236}">
                <a16:creationId xmlns:a16="http://schemas.microsoft.com/office/drawing/2014/main" id="{8B0FED51-55D0-4F62-B7E1-D0FFC891B524}"/>
              </a:ext>
            </a:extLst>
          </p:cNvPr>
          <p:cNvSpPr txBox="1"/>
          <p:nvPr/>
        </p:nvSpPr>
        <p:spPr>
          <a:xfrm>
            <a:off x="5295122" y="4097574"/>
            <a:ext cx="5905365" cy="1384995"/>
          </a:xfrm>
          <a:prstGeom prst="rect">
            <a:avLst/>
          </a:prstGeom>
          <a:solidFill>
            <a:schemeClr val="accent2">
              <a:lumMod val="40000"/>
              <a:lumOff val="60000"/>
            </a:schemeClr>
          </a:solidFill>
          <a:ln w="19050">
            <a:solidFill>
              <a:srgbClr val="009900"/>
            </a:solidFill>
          </a:ln>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Photos :				Internet</a:t>
            </a:r>
          </a:p>
          <a:p>
            <a:pPr lvl="0" defTabSz="457200">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Music :				</a:t>
            </a:r>
            <a:r>
              <a:rPr lang="en-US" sz="1400" b="1" spc="51">
                <a:ln w="3175">
                  <a:noFill/>
                </a:ln>
                <a:solidFill>
                  <a:srgbClr val="008000"/>
                </a:solidFill>
                <a:effectLst>
                  <a:outerShdw blurRad="25400" dist="76200" dir="2700000" algn="tl" rotWithShape="0">
                    <a:srgbClr val="E7E6E6"/>
                  </a:outerShdw>
                </a:effectLst>
                <a:latin typeface="Nadianne" panose="03020902050305070206" pitchFamily="66" charset="0"/>
              </a:rPr>
              <a:t>Jai Chris, Jerrin - Fire in the belly</a:t>
            </a:r>
            <a:endParaRPr lang="sk-SK" sz="1400" b="1" spc="51">
              <a:ln w="3175">
                <a:noFill/>
              </a:ln>
              <a:solidFill>
                <a:srgbClr val="008000"/>
              </a:solidFill>
              <a:effectLst>
                <a:outerShdw blurRad="25400" dist="76200" dir="2700000" algn="tl" rotWithShape="0">
                  <a:srgbClr val="E7E6E6"/>
                </a:outerShdw>
              </a:effectLst>
              <a:latin typeface="Nadianne" panose="03020902050305070206" pitchFamily="66" charset="0"/>
            </a:endParaRPr>
          </a:p>
          <a:p>
            <a:pPr lvl="0" defTabSz="457200">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Compilation :			Tony Chacko  (India)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tonychacko2000@gmail.com</a:t>
            </a:r>
            <a:b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b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Technical cooperation:	Steve Rumpler  (Slovakia)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pista2011@gmail.com</a:t>
            </a:r>
          </a:p>
        </p:txBody>
      </p:sp>
    </p:spTree>
    <p:extLst>
      <p:ext uri="{BB962C8B-B14F-4D97-AF65-F5344CB8AC3E}">
        <p14:creationId xmlns:p14="http://schemas.microsoft.com/office/powerpoint/2010/main" val="36526144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ppt_w</p:attrName>
                                        </p:attrNameLst>
                                      </p:cBhvr>
                                      <p:tavLst>
                                        <p:tav tm="0">
                                          <p:val>
                                            <p:fltVal val="0"/>
                                          </p:val>
                                        </p:tav>
                                        <p:tav tm="100000">
                                          <p:val>
                                            <p:strVal val="#ppt_w"/>
                                          </p:val>
                                        </p:tav>
                                      </p:tavLst>
                                    </p:anim>
                                    <p:anim calcmode="lin" valueType="num">
                                      <p:cBhvr>
                                        <p:cTn id="8" dur="1500" fill="hold"/>
                                        <p:tgtEl>
                                          <p:spTgt spid="9"/>
                                        </p:tgtEl>
                                        <p:attrNameLst>
                                          <p:attrName>ppt_h</p:attrName>
                                        </p:attrNameLst>
                                      </p:cBhvr>
                                      <p:tavLst>
                                        <p:tav tm="0">
                                          <p:val>
                                            <p:fltVal val="0"/>
                                          </p:val>
                                        </p:tav>
                                        <p:tav tm="100000">
                                          <p:val>
                                            <p:strVal val="#ppt_h"/>
                                          </p:val>
                                        </p:tav>
                                      </p:tavLst>
                                    </p:anim>
                                    <p:animEffect transition="in" filter="fade">
                                      <p:cBhvr>
                                        <p:cTn id="9" dur="1500"/>
                                        <p:tgtEl>
                                          <p:spTgt spid="9"/>
                                        </p:tgtEl>
                                      </p:cBhvr>
                                    </p:animEffect>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childTnLst>
                          </p:cTn>
                        </p:par>
                        <p:par>
                          <p:cTn id="14" fill="hold">
                            <p:stCondLst>
                              <p:cond delay="4500"/>
                            </p:stCondLst>
                            <p:childTnLst>
                              <p:par>
                                <p:cTn id="15" presetID="22" presetClass="entr" presetSubtype="8" fill="hold" grpId="0" nodeType="afterEffect">
                                  <p:stCondLst>
                                    <p:cond delay="500"/>
                                  </p:stCondLst>
                                  <p:iterate type="lt">
                                    <p:tmPct val="7000"/>
                                  </p:iterate>
                                  <p:childTnLst>
                                    <p:set>
                                      <p:cBhvr>
                                        <p:cTn id="16" dur="1" fill="hold">
                                          <p:stCondLst>
                                            <p:cond delay="0"/>
                                          </p:stCondLst>
                                        </p:cTn>
                                        <p:tgtEl>
                                          <p:spTgt spid="6"/>
                                        </p:tgtEl>
                                        <p:attrNameLst>
                                          <p:attrName>style.visibility</p:attrName>
                                        </p:attrNameLst>
                                      </p:cBhvr>
                                      <p:to>
                                        <p:strVal val="visible"/>
                                      </p:to>
                                    </p:set>
                                    <p:animEffect transition="in" filter="wipe(left)">
                                      <p:cBhvr>
                                        <p:cTn id="17" dur="1500"/>
                                        <p:tgtEl>
                                          <p:spTgt spid="6"/>
                                        </p:tgtEl>
                                      </p:cBhvr>
                                    </p:animEffect>
                                  </p:childTnLst>
                                </p:cTn>
                              </p:par>
                            </p:childTnLst>
                          </p:cTn>
                        </p:par>
                        <p:par>
                          <p:cTn id="18" fill="hold">
                            <p:stCondLst>
                              <p:cond delay="23825"/>
                            </p:stCondLst>
                            <p:childTnLst>
                              <p:par>
                                <p:cTn id="19" presetID="26"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870">
                                          <p:stCondLst>
                                            <p:cond delay="0"/>
                                          </p:stCondLst>
                                        </p:cTn>
                                        <p:tgtEl>
                                          <p:spTgt spid="12"/>
                                        </p:tgtEl>
                                      </p:cBhvr>
                                    </p:animEffect>
                                    <p:anim calcmode="lin" valueType="num">
                                      <p:cBhvr>
                                        <p:cTn id="22" dur="2733"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3" dur="99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4" dur="996" tmFilter="0, 0; 0.125,0.2665; 0.25,0.4; 0.375,0.465; 0.5,0.5;  0.625,0.535; 0.75,0.6; 0.875,0.7335; 1,1">
                                          <p:stCondLst>
                                            <p:cond delay="996"/>
                                          </p:stCondLst>
                                        </p:cTn>
                                        <p:tgtEl>
                                          <p:spTgt spid="12"/>
                                        </p:tgtEl>
                                        <p:attrNameLst>
                                          <p:attrName>ppt_y</p:attrName>
                                        </p:attrNameLst>
                                      </p:cBhvr>
                                      <p:tavLst>
                                        <p:tav tm="0" fmla="#ppt_y-sin(pi*$)/9">
                                          <p:val>
                                            <p:fltVal val="0"/>
                                          </p:val>
                                        </p:tav>
                                        <p:tav tm="100000">
                                          <p:val>
                                            <p:fltVal val="1"/>
                                          </p:val>
                                        </p:tav>
                                      </p:tavLst>
                                    </p:anim>
                                    <p:anim calcmode="lin" valueType="num">
                                      <p:cBhvr>
                                        <p:cTn id="25" dur="498" tmFilter="0, 0; 0.125,0.2665; 0.25,0.4; 0.375,0.465; 0.5,0.5;  0.625,0.535; 0.75,0.6; 0.875,0.7335; 1,1">
                                          <p:stCondLst>
                                            <p:cond delay="1986"/>
                                          </p:stCondLst>
                                        </p:cTn>
                                        <p:tgtEl>
                                          <p:spTgt spid="12"/>
                                        </p:tgtEl>
                                        <p:attrNameLst>
                                          <p:attrName>ppt_y</p:attrName>
                                        </p:attrNameLst>
                                      </p:cBhvr>
                                      <p:tavLst>
                                        <p:tav tm="0" fmla="#ppt_y-sin(pi*$)/27">
                                          <p:val>
                                            <p:fltVal val="0"/>
                                          </p:val>
                                        </p:tav>
                                        <p:tav tm="100000">
                                          <p:val>
                                            <p:fltVal val="1"/>
                                          </p:val>
                                        </p:tav>
                                      </p:tavLst>
                                    </p:anim>
                                    <p:anim calcmode="lin" valueType="num">
                                      <p:cBhvr>
                                        <p:cTn id="26" dur="246" tmFilter="0, 0; 0.125,0.2665; 0.25,0.4; 0.375,0.465; 0.5,0.5;  0.625,0.535; 0.75,0.6; 0.875,0.7335; 1,1">
                                          <p:stCondLst>
                                            <p:cond delay="2484"/>
                                          </p:stCondLst>
                                        </p:cTn>
                                        <p:tgtEl>
                                          <p:spTgt spid="12"/>
                                        </p:tgtEl>
                                        <p:attrNameLst>
                                          <p:attrName>ppt_y</p:attrName>
                                        </p:attrNameLst>
                                      </p:cBhvr>
                                      <p:tavLst>
                                        <p:tav tm="0" fmla="#ppt_y-sin(pi*$)/81">
                                          <p:val>
                                            <p:fltVal val="0"/>
                                          </p:val>
                                        </p:tav>
                                        <p:tav tm="100000">
                                          <p:val>
                                            <p:fltVal val="1"/>
                                          </p:val>
                                        </p:tav>
                                      </p:tavLst>
                                    </p:anim>
                                    <p:animScale>
                                      <p:cBhvr>
                                        <p:cTn id="27" dur="39">
                                          <p:stCondLst>
                                            <p:cond delay="975"/>
                                          </p:stCondLst>
                                        </p:cTn>
                                        <p:tgtEl>
                                          <p:spTgt spid="12"/>
                                        </p:tgtEl>
                                      </p:cBhvr>
                                      <p:to x="100000" y="60000"/>
                                    </p:animScale>
                                    <p:animScale>
                                      <p:cBhvr>
                                        <p:cTn id="28" dur="249" decel="50000">
                                          <p:stCondLst>
                                            <p:cond delay="1014"/>
                                          </p:stCondLst>
                                        </p:cTn>
                                        <p:tgtEl>
                                          <p:spTgt spid="12"/>
                                        </p:tgtEl>
                                      </p:cBhvr>
                                      <p:to x="100000" y="100000"/>
                                    </p:animScale>
                                    <p:animScale>
                                      <p:cBhvr>
                                        <p:cTn id="29" dur="39">
                                          <p:stCondLst>
                                            <p:cond delay="1968"/>
                                          </p:stCondLst>
                                        </p:cTn>
                                        <p:tgtEl>
                                          <p:spTgt spid="12"/>
                                        </p:tgtEl>
                                      </p:cBhvr>
                                      <p:to x="100000" y="80000"/>
                                    </p:animScale>
                                    <p:animScale>
                                      <p:cBhvr>
                                        <p:cTn id="30" dur="249" decel="50000">
                                          <p:stCondLst>
                                            <p:cond delay="2007"/>
                                          </p:stCondLst>
                                        </p:cTn>
                                        <p:tgtEl>
                                          <p:spTgt spid="12"/>
                                        </p:tgtEl>
                                      </p:cBhvr>
                                      <p:to x="100000" y="100000"/>
                                    </p:animScale>
                                    <p:animScale>
                                      <p:cBhvr>
                                        <p:cTn id="31" dur="39">
                                          <p:stCondLst>
                                            <p:cond delay="2463"/>
                                          </p:stCondLst>
                                        </p:cTn>
                                        <p:tgtEl>
                                          <p:spTgt spid="12"/>
                                        </p:tgtEl>
                                      </p:cBhvr>
                                      <p:to x="100000" y="90000"/>
                                    </p:animScale>
                                    <p:animScale>
                                      <p:cBhvr>
                                        <p:cTn id="32" dur="249" decel="50000">
                                          <p:stCondLst>
                                            <p:cond delay="2502"/>
                                          </p:stCondLst>
                                        </p:cTn>
                                        <p:tgtEl>
                                          <p:spTgt spid="12"/>
                                        </p:tgtEl>
                                      </p:cBhvr>
                                      <p:to x="100000" y="100000"/>
                                    </p:animScale>
                                    <p:animScale>
                                      <p:cBhvr>
                                        <p:cTn id="33" dur="39">
                                          <p:stCondLst>
                                            <p:cond delay="2712"/>
                                          </p:stCondLst>
                                        </p:cTn>
                                        <p:tgtEl>
                                          <p:spTgt spid="12"/>
                                        </p:tgtEl>
                                      </p:cBhvr>
                                      <p:to x="100000" y="95000"/>
                                    </p:animScale>
                                    <p:animScale>
                                      <p:cBhvr>
                                        <p:cTn id="34" dur="249" decel="50000">
                                          <p:stCondLst>
                                            <p:cond delay="2751"/>
                                          </p:stCondLst>
                                        </p:cTn>
                                        <p:tgtEl>
                                          <p:spTgt spid="12"/>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870">
                                          <p:stCondLst>
                                            <p:cond delay="0"/>
                                          </p:stCondLst>
                                        </p:cTn>
                                        <p:tgtEl>
                                          <p:spTgt spid="13"/>
                                        </p:tgtEl>
                                      </p:cBhvr>
                                    </p:animEffect>
                                    <p:anim calcmode="lin" valueType="num">
                                      <p:cBhvr>
                                        <p:cTn id="38" dur="2733"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9" dur="996"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0" dur="996" tmFilter="0, 0; 0.125,0.2665; 0.25,0.4; 0.375,0.465; 0.5,0.5;  0.625,0.535; 0.75,0.6; 0.875,0.7335; 1,1">
                                          <p:stCondLst>
                                            <p:cond delay="996"/>
                                          </p:stCondLst>
                                        </p:cTn>
                                        <p:tgtEl>
                                          <p:spTgt spid="13"/>
                                        </p:tgtEl>
                                        <p:attrNameLst>
                                          <p:attrName>ppt_y</p:attrName>
                                        </p:attrNameLst>
                                      </p:cBhvr>
                                      <p:tavLst>
                                        <p:tav tm="0" fmla="#ppt_y-sin(pi*$)/9">
                                          <p:val>
                                            <p:fltVal val="0"/>
                                          </p:val>
                                        </p:tav>
                                        <p:tav tm="100000">
                                          <p:val>
                                            <p:fltVal val="1"/>
                                          </p:val>
                                        </p:tav>
                                      </p:tavLst>
                                    </p:anim>
                                    <p:anim calcmode="lin" valueType="num">
                                      <p:cBhvr>
                                        <p:cTn id="41" dur="498" tmFilter="0, 0; 0.125,0.2665; 0.25,0.4; 0.375,0.465; 0.5,0.5;  0.625,0.535; 0.75,0.6; 0.875,0.7335; 1,1">
                                          <p:stCondLst>
                                            <p:cond delay="1986"/>
                                          </p:stCondLst>
                                        </p:cTn>
                                        <p:tgtEl>
                                          <p:spTgt spid="13"/>
                                        </p:tgtEl>
                                        <p:attrNameLst>
                                          <p:attrName>ppt_y</p:attrName>
                                        </p:attrNameLst>
                                      </p:cBhvr>
                                      <p:tavLst>
                                        <p:tav tm="0" fmla="#ppt_y-sin(pi*$)/27">
                                          <p:val>
                                            <p:fltVal val="0"/>
                                          </p:val>
                                        </p:tav>
                                        <p:tav tm="100000">
                                          <p:val>
                                            <p:fltVal val="1"/>
                                          </p:val>
                                        </p:tav>
                                      </p:tavLst>
                                    </p:anim>
                                    <p:anim calcmode="lin" valueType="num">
                                      <p:cBhvr>
                                        <p:cTn id="42" dur="246" tmFilter="0, 0; 0.125,0.2665; 0.25,0.4; 0.375,0.465; 0.5,0.5;  0.625,0.535; 0.75,0.6; 0.875,0.7335; 1,1">
                                          <p:stCondLst>
                                            <p:cond delay="2484"/>
                                          </p:stCondLst>
                                        </p:cTn>
                                        <p:tgtEl>
                                          <p:spTgt spid="13"/>
                                        </p:tgtEl>
                                        <p:attrNameLst>
                                          <p:attrName>ppt_y</p:attrName>
                                        </p:attrNameLst>
                                      </p:cBhvr>
                                      <p:tavLst>
                                        <p:tav tm="0" fmla="#ppt_y-sin(pi*$)/81">
                                          <p:val>
                                            <p:fltVal val="0"/>
                                          </p:val>
                                        </p:tav>
                                        <p:tav tm="100000">
                                          <p:val>
                                            <p:fltVal val="1"/>
                                          </p:val>
                                        </p:tav>
                                      </p:tavLst>
                                    </p:anim>
                                    <p:animScale>
                                      <p:cBhvr>
                                        <p:cTn id="43" dur="39">
                                          <p:stCondLst>
                                            <p:cond delay="975"/>
                                          </p:stCondLst>
                                        </p:cTn>
                                        <p:tgtEl>
                                          <p:spTgt spid="13"/>
                                        </p:tgtEl>
                                      </p:cBhvr>
                                      <p:to x="100000" y="60000"/>
                                    </p:animScale>
                                    <p:animScale>
                                      <p:cBhvr>
                                        <p:cTn id="44" dur="249" decel="50000">
                                          <p:stCondLst>
                                            <p:cond delay="1014"/>
                                          </p:stCondLst>
                                        </p:cTn>
                                        <p:tgtEl>
                                          <p:spTgt spid="13"/>
                                        </p:tgtEl>
                                      </p:cBhvr>
                                      <p:to x="100000" y="100000"/>
                                    </p:animScale>
                                    <p:animScale>
                                      <p:cBhvr>
                                        <p:cTn id="45" dur="39">
                                          <p:stCondLst>
                                            <p:cond delay="1968"/>
                                          </p:stCondLst>
                                        </p:cTn>
                                        <p:tgtEl>
                                          <p:spTgt spid="13"/>
                                        </p:tgtEl>
                                      </p:cBhvr>
                                      <p:to x="100000" y="80000"/>
                                    </p:animScale>
                                    <p:animScale>
                                      <p:cBhvr>
                                        <p:cTn id="46" dur="249" decel="50000">
                                          <p:stCondLst>
                                            <p:cond delay="2007"/>
                                          </p:stCondLst>
                                        </p:cTn>
                                        <p:tgtEl>
                                          <p:spTgt spid="13"/>
                                        </p:tgtEl>
                                      </p:cBhvr>
                                      <p:to x="100000" y="100000"/>
                                    </p:animScale>
                                    <p:animScale>
                                      <p:cBhvr>
                                        <p:cTn id="47" dur="39">
                                          <p:stCondLst>
                                            <p:cond delay="2463"/>
                                          </p:stCondLst>
                                        </p:cTn>
                                        <p:tgtEl>
                                          <p:spTgt spid="13"/>
                                        </p:tgtEl>
                                      </p:cBhvr>
                                      <p:to x="100000" y="90000"/>
                                    </p:animScale>
                                    <p:animScale>
                                      <p:cBhvr>
                                        <p:cTn id="48" dur="249" decel="50000">
                                          <p:stCondLst>
                                            <p:cond delay="2502"/>
                                          </p:stCondLst>
                                        </p:cTn>
                                        <p:tgtEl>
                                          <p:spTgt spid="13"/>
                                        </p:tgtEl>
                                      </p:cBhvr>
                                      <p:to x="100000" y="100000"/>
                                    </p:animScale>
                                    <p:animScale>
                                      <p:cBhvr>
                                        <p:cTn id="49" dur="39">
                                          <p:stCondLst>
                                            <p:cond delay="2712"/>
                                          </p:stCondLst>
                                        </p:cTn>
                                        <p:tgtEl>
                                          <p:spTgt spid="13"/>
                                        </p:tgtEl>
                                      </p:cBhvr>
                                      <p:to x="100000" y="95000"/>
                                    </p:animScale>
                                    <p:animScale>
                                      <p:cBhvr>
                                        <p:cTn id="50" dur="249" decel="50000">
                                          <p:stCondLst>
                                            <p:cond delay="2751"/>
                                          </p:stCondLst>
                                        </p:cTn>
                                        <p:tgtEl>
                                          <p:spTgt spid="13"/>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down)">
                                      <p:cBhvr>
                                        <p:cTn id="53" dur="870">
                                          <p:stCondLst>
                                            <p:cond delay="0"/>
                                          </p:stCondLst>
                                        </p:cTn>
                                        <p:tgtEl>
                                          <p:spTgt spid="10"/>
                                        </p:tgtEl>
                                      </p:cBhvr>
                                    </p:animEffect>
                                    <p:anim calcmode="lin" valueType="num">
                                      <p:cBhvr>
                                        <p:cTn id="54" dur="2733"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5" dur="99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6" dur="996" tmFilter="0, 0; 0.125,0.2665; 0.25,0.4; 0.375,0.465; 0.5,0.5;  0.625,0.535; 0.75,0.6; 0.875,0.7335; 1,1">
                                          <p:stCondLst>
                                            <p:cond delay="996"/>
                                          </p:stCondLst>
                                        </p:cTn>
                                        <p:tgtEl>
                                          <p:spTgt spid="10"/>
                                        </p:tgtEl>
                                        <p:attrNameLst>
                                          <p:attrName>ppt_y</p:attrName>
                                        </p:attrNameLst>
                                      </p:cBhvr>
                                      <p:tavLst>
                                        <p:tav tm="0" fmla="#ppt_y-sin(pi*$)/9">
                                          <p:val>
                                            <p:fltVal val="0"/>
                                          </p:val>
                                        </p:tav>
                                        <p:tav tm="100000">
                                          <p:val>
                                            <p:fltVal val="1"/>
                                          </p:val>
                                        </p:tav>
                                      </p:tavLst>
                                    </p:anim>
                                    <p:anim calcmode="lin" valueType="num">
                                      <p:cBhvr>
                                        <p:cTn id="57" dur="498" tmFilter="0, 0; 0.125,0.2665; 0.25,0.4; 0.375,0.465; 0.5,0.5;  0.625,0.535; 0.75,0.6; 0.875,0.7335; 1,1">
                                          <p:stCondLst>
                                            <p:cond delay="1986"/>
                                          </p:stCondLst>
                                        </p:cTn>
                                        <p:tgtEl>
                                          <p:spTgt spid="10"/>
                                        </p:tgtEl>
                                        <p:attrNameLst>
                                          <p:attrName>ppt_y</p:attrName>
                                        </p:attrNameLst>
                                      </p:cBhvr>
                                      <p:tavLst>
                                        <p:tav tm="0" fmla="#ppt_y-sin(pi*$)/27">
                                          <p:val>
                                            <p:fltVal val="0"/>
                                          </p:val>
                                        </p:tav>
                                        <p:tav tm="100000">
                                          <p:val>
                                            <p:fltVal val="1"/>
                                          </p:val>
                                        </p:tav>
                                      </p:tavLst>
                                    </p:anim>
                                    <p:anim calcmode="lin" valueType="num">
                                      <p:cBhvr>
                                        <p:cTn id="58" dur="246" tmFilter="0, 0; 0.125,0.2665; 0.25,0.4; 0.375,0.465; 0.5,0.5;  0.625,0.535; 0.75,0.6; 0.875,0.7335; 1,1">
                                          <p:stCondLst>
                                            <p:cond delay="2484"/>
                                          </p:stCondLst>
                                        </p:cTn>
                                        <p:tgtEl>
                                          <p:spTgt spid="10"/>
                                        </p:tgtEl>
                                        <p:attrNameLst>
                                          <p:attrName>ppt_y</p:attrName>
                                        </p:attrNameLst>
                                      </p:cBhvr>
                                      <p:tavLst>
                                        <p:tav tm="0" fmla="#ppt_y-sin(pi*$)/81">
                                          <p:val>
                                            <p:fltVal val="0"/>
                                          </p:val>
                                        </p:tav>
                                        <p:tav tm="100000">
                                          <p:val>
                                            <p:fltVal val="1"/>
                                          </p:val>
                                        </p:tav>
                                      </p:tavLst>
                                    </p:anim>
                                    <p:animScale>
                                      <p:cBhvr>
                                        <p:cTn id="59" dur="39">
                                          <p:stCondLst>
                                            <p:cond delay="975"/>
                                          </p:stCondLst>
                                        </p:cTn>
                                        <p:tgtEl>
                                          <p:spTgt spid="10"/>
                                        </p:tgtEl>
                                      </p:cBhvr>
                                      <p:to x="100000" y="60000"/>
                                    </p:animScale>
                                    <p:animScale>
                                      <p:cBhvr>
                                        <p:cTn id="60" dur="249" decel="50000">
                                          <p:stCondLst>
                                            <p:cond delay="1014"/>
                                          </p:stCondLst>
                                        </p:cTn>
                                        <p:tgtEl>
                                          <p:spTgt spid="10"/>
                                        </p:tgtEl>
                                      </p:cBhvr>
                                      <p:to x="100000" y="100000"/>
                                    </p:animScale>
                                    <p:animScale>
                                      <p:cBhvr>
                                        <p:cTn id="61" dur="39">
                                          <p:stCondLst>
                                            <p:cond delay="1968"/>
                                          </p:stCondLst>
                                        </p:cTn>
                                        <p:tgtEl>
                                          <p:spTgt spid="10"/>
                                        </p:tgtEl>
                                      </p:cBhvr>
                                      <p:to x="100000" y="80000"/>
                                    </p:animScale>
                                    <p:animScale>
                                      <p:cBhvr>
                                        <p:cTn id="62" dur="249" decel="50000">
                                          <p:stCondLst>
                                            <p:cond delay="2007"/>
                                          </p:stCondLst>
                                        </p:cTn>
                                        <p:tgtEl>
                                          <p:spTgt spid="10"/>
                                        </p:tgtEl>
                                      </p:cBhvr>
                                      <p:to x="100000" y="100000"/>
                                    </p:animScale>
                                    <p:animScale>
                                      <p:cBhvr>
                                        <p:cTn id="63" dur="39">
                                          <p:stCondLst>
                                            <p:cond delay="2463"/>
                                          </p:stCondLst>
                                        </p:cTn>
                                        <p:tgtEl>
                                          <p:spTgt spid="10"/>
                                        </p:tgtEl>
                                      </p:cBhvr>
                                      <p:to x="100000" y="90000"/>
                                    </p:animScale>
                                    <p:animScale>
                                      <p:cBhvr>
                                        <p:cTn id="64" dur="249" decel="50000">
                                          <p:stCondLst>
                                            <p:cond delay="2502"/>
                                          </p:stCondLst>
                                        </p:cTn>
                                        <p:tgtEl>
                                          <p:spTgt spid="10"/>
                                        </p:tgtEl>
                                      </p:cBhvr>
                                      <p:to x="100000" y="100000"/>
                                    </p:animScale>
                                    <p:animScale>
                                      <p:cBhvr>
                                        <p:cTn id="65" dur="39">
                                          <p:stCondLst>
                                            <p:cond delay="2712"/>
                                          </p:stCondLst>
                                        </p:cTn>
                                        <p:tgtEl>
                                          <p:spTgt spid="10"/>
                                        </p:tgtEl>
                                      </p:cBhvr>
                                      <p:to x="100000" y="95000"/>
                                    </p:animScale>
                                    <p:animScale>
                                      <p:cBhvr>
                                        <p:cTn id="66" dur="249" decel="50000">
                                          <p:stCondLst>
                                            <p:cond delay="2751"/>
                                          </p:stCondLst>
                                        </p:cTn>
                                        <p:tgtEl>
                                          <p:spTgt spid="10"/>
                                        </p:tgtEl>
                                      </p:cBhvr>
                                      <p:to x="100000" y="100000"/>
                                    </p:animScale>
                                  </p:childTnLst>
                                </p:cTn>
                              </p:par>
                            </p:childTnLst>
                          </p:cTn>
                        </p:par>
                        <p:par>
                          <p:cTn id="67" fill="hold">
                            <p:stCondLst>
                              <p:cond delay="26825"/>
                            </p:stCondLst>
                            <p:childTnLst>
                              <p:par>
                                <p:cTn id="68" presetID="52" presetClass="entr" presetSubtype="0" fill="hold" grpId="0" nodeType="afterEffect">
                                  <p:stCondLst>
                                    <p:cond delay="500"/>
                                  </p:stCondLst>
                                  <p:iterate type="lt">
                                    <p:tmPct val="10000"/>
                                  </p:iterate>
                                  <p:childTnLst>
                                    <p:set>
                                      <p:cBhvr>
                                        <p:cTn id="69" dur="1" fill="hold">
                                          <p:stCondLst>
                                            <p:cond delay="0"/>
                                          </p:stCondLst>
                                        </p:cTn>
                                        <p:tgtEl>
                                          <p:spTgt spid="8"/>
                                        </p:tgtEl>
                                        <p:attrNameLst>
                                          <p:attrName>style.visibility</p:attrName>
                                        </p:attrNameLst>
                                      </p:cBhvr>
                                      <p:to>
                                        <p:strVal val="visible"/>
                                      </p:to>
                                    </p:set>
                                    <p:animScale>
                                      <p:cBhvr>
                                        <p:cTn id="70" dur="1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500" decel="50000" fill="hold">
                                          <p:stCondLst>
                                            <p:cond delay="0"/>
                                          </p:stCondLst>
                                        </p:cTn>
                                        <p:tgtEl>
                                          <p:spTgt spid="8"/>
                                        </p:tgtEl>
                                        <p:attrNameLst>
                                          <p:attrName>ppt_x</p:attrName>
                                          <p:attrName>ppt_y</p:attrName>
                                        </p:attrNameLst>
                                      </p:cBhvr>
                                    </p:animMotion>
                                    <p:animEffect transition="in" filter="fade">
                                      <p:cBhvr>
                                        <p:cTn id="72" dur="1500"/>
                                        <p:tgtEl>
                                          <p:spTgt spid="8"/>
                                        </p:tgtEl>
                                      </p:cBhvr>
                                    </p:animEffect>
                                  </p:childTnLst>
                                </p:cTn>
                              </p:par>
                            </p:childTnLst>
                          </p:cTn>
                        </p:par>
                        <p:par>
                          <p:cTn id="73" fill="hold">
                            <p:stCondLst>
                              <p:cond delay="34225"/>
                            </p:stCondLst>
                            <p:childTnLst>
                              <p:par>
                                <p:cTn id="74" presetID="15" presetClass="exit" presetSubtype="0" fill="hold" nodeType="afterEffect">
                                  <p:stCondLst>
                                    <p:cond delay="1500"/>
                                  </p:stCondLst>
                                  <p:childTnLst>
                                    <p:anim calcmode="lin" valueType="num">
                                      <p:cBhvr>
                                        <p:cTn id="75" dur="2000"/>
                                        <p:tgtEl>
                                          <p:spTgt spid="12"/>
                                        </p:tgtEl>
                                        <p:attrNameLst>
                                          <p:attrName>ppt_w</p:attrName>
                                        </p:attrNameLst>
                                      </p:cBhvr>
                                      <p:tavLst>
                                        <p:tav tm="0">
                                          <p:val>
                                            <p:strVal val="ppt_w"/>
                                          </p:val>
                                        </p:tav>
                                        <p:tav tm="100000">
                                          <p:val>
                                            <p:fltVal val="0"/>
                                          </p:val>
                                        </p:tav>
                                      </p:tavLst>
                                    </p:anim>
                                    <p:anim calcmode="lin" valueType="num">
                                      <p:cBhvr>
                                        <p:cTn id="76" dur="2000"/>
                                        <p:tgtEl>
                                          <p:spTgt spid="12"/>
                                        </p:tgtEl>
                                        <p:attrNameLst>
                                          <p:attrName>ppt_h</p:attrName>
                                        </p:attrNameLst>
                                      </p:cBhvr>
                                      <p:tavLst>
                                        <p:tav tm="0">
                                          <p:val>
                                            <p:strVal val="ppt_h"/>
                                          </p:val>
                                        </p:tav>
                                        <p:tav tm="100000">
                                          <p:val>
                                            <p:fltVal val="0"/>
                                          </p:val>
                                        </p:tav>
                                      </p:tavLst>
                                    </p:anim>
                                    <p:anim calcmode="lin" valueType="num">
                                      <p:cBhvr>
                                        <p:cTn id="77"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8"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9" dur="1" fill="hold">
                                          <p:stCondLst>
                                            <p:cond delay="1999"/>
                                          </p:stCondLst>
                                        </p:cTn>
                                        <p:tgtEl>
                                          <p:spTgt spid="12"/>
                                        </p:tgtEl>
                                        <p:attrNameLst>
                                          <p:attrName>style.visibility</p:attrName>
                                        </p:attrNameLst>
                                      </p:cBhvr>
                                      <p:to>
                                        <p:strVal val="hidden"/>
                                      </p:to>
                                    </p:set>
                                  </p:childTnLst>
                                </p:cTn>
                              </p:par>
                              <p:par>
                                <p:cTn id="80" presetID="15" presetClass="exit" presetSubtype="0" fill="hold" nodeType="withEffect">
                                  <p:stCondLst>
                                    <p:cond delay="1500"/>
                                  </p:stCondLst>
                                  <p:childTnLst>
                                    <p:anim calcmode="lin" valueType="num">
                                      <p:cBhvr>
                                        <p:cTn id="81" dur="2000"/>
                                        <p:tgtEl>
                                          <p:spTgt spid="13"/>
                                        </p:tgtEl>
                                        <p:attrNameLst>
                                          <p:attrName>ppt_w</p:attrName>
                                        </p:attrNameLst>
                                      </p:cBhvr>
                                      <p:tavLst>
                                        <p:tav tm="0">
                                          <p:val>
                                            <p:strVal val="ppt_w"/>
                                          </p:val>
                                        </p:tav>
                                        <p:tav tm="100000">
                                          <p:val>
                                            <p:fltVal val="0"/>
                                          </p:val>
                                        </p:tav>
                                      </p:tavLst>
                                    </p:anim>
                                    <p:anim calcmode="lin" valueType="num">
                                      <p:cBhvr>
                                        <p:cTn id="82" dur="2000"/>
                                        <p:tgtEl>
                                          <p:spTgt spid="13"/>
                                        </p:tgtEl>
                                        <p:attrNameLst>
                                          <p:attrName>ppt_h</p:attrName>
                                        </p:attrNameLst>
                                      </p:cBhvr>
                                      <p:tavLst>
                                        <p:tav tm="0">
                                          <p:val>
                                            <p:strVal val="ppt_h"/>
                                          </p:val>
                                        </p:tav>
                                        <p:tav tm="100000">
                                          <p:val>
                                            <p:fltVal val="0"/>
                                          </p:val>
                                        </p:tav>
                                      </p:tavLst>
                                    </p:anim>
                                    <p:anim calcmode="lin" valueType="num">
                                      <p:cBhvr>
                                        <p:cTn id="83"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animBg="1"/>
      <p:bldP spid="9" grpId="0"/>
      <p:bldP spid="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641</Words>
  <Application>Microsoft Office PowerPoint</Application>
  <PresentationFormat>Širokouhlá</PresentationFormat>
  <Paragraphs>51</Paragraphs>
  <Slides>41</Slides>
  <Notes>0</Notes>
  <HiddenSlides>0</HiddenSlides>
  <MMClips>0</MMClips>
  <ScaleCrop>false</ScaleCrop>
  <HeadingPairs>
    <vt:vector size="6" baseType="variant">
      <vt:variant>
        <vt:lpstr>Použité písma</vt:lpstr>
      </vt:variant>
      <vt:variant>
        <vt:i4>8</vt:i4>
      </vt:variant>
      <vt:variant>
        <vt:lpstr>Motív</vt:lpstr>
      </vt:variant>
      <vt:variant>
        <vt:i4>2</vt:i4>
      </vt:variant>
      <vt:variant>
        <vt:lpstr>Nadpisy snímok</vt:lpstr>
      </vt:variant>
      <vt:variant>
        <vt:i4>41</vt:i4>
      </vt:variant>
    </vt:vector>
  </HeadingPairs>
  <TitlesOfParts>
    <vt:vector size="51" baseType="lpstr">
      <vt:lpstr>Merlin CE</vt:lpstr>
      <vt:lpstr>Calibri Light</vt:lpstr>
      <vt:lpstr>Calibri</vt:lpstr>
      <vt:lpstr>Bassoon</vt:lpstr>
      <vt:lpstr>Nadianne</vt:lpstr>
      <vt:lpstr>BalloPEEExtBol</vt:lpstr>
      <vt:lpstr>BarbeTEE</vt:lpstr>
      <vt:lpstr>Arial</vt:lpstr>
      <vt:lpstr>Office Theme</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391</cp:revision>
  <dcterms:created xsi:type="dcterms:W3CDTF">2019-03-14T16:14:53Z</dcterms:created>
  <dcterms:modified xsi:type="dcterms:W3CDTF">2020-06-17T16:10:05Z</dcterms:modified>
</cp:coreProperties>
</file>