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83" r:id="rId2"/>
    <p:sldMasterId id="2147483695" r:id="rId3"/>
  </p:sldMasterIdLst>
  <p:sldIdLst>
    <p:sldId id="304" r:id="rId4"/>
    <p:sldId id="305" r:id="rId5"/>
    <p:sldId id="292" r:id="rId6"/>
    <p:sldId id="279" r:id="rId7"/>
    <p:sldId id="274" r:id="rId8"/>
    <p:sldId id="276" r:id="rId9"/>
    <p:sldId id="266" r:id="rId10"/>
    <p:sldId id="259" r:id="rId11"/>
    <p:sldId id="265" r:id="rId12"/>
    <p:sldId id="272" r:id="rId13"/>
    <p:sldId id="261" r:id="rId14"/>
    <p:sldId id="277" r:id="rId15"/>
    <p:sldId id="282" r:id="rId16"/>
    <p:sldId id="273" r:id="rId17"/>
    <p:sldId id="283" r:id="rId18"/>
    <p:sldId id="289" r:id="rId19"/>
    <p:sldId id="290" r:id="rId20"/>
    <p:sldId id="284" r:id="rId21"/>
    <p:sldId id="294" r:id="rId22"/>
    <p:sldId id="267" r:id="rId23"/>
    <p:sldId id="285" r:id="rId24"/>
    <p:sldId id="295" r:id="rId25"/>
    <p:sldId id="297" r:id="rId26"/>
    <p:sldId id="300" r:id="rId27"/>
    <p:sldId id="298" r:id="rId28"/>
    <p:sldId id="299" r:id="rId29"/>
    <p:sldId id="264" r:id="rId30"/>
    <p:sldId id="306" r:id="rId31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32"/>
    </p:embeddedFont>
    <p:embeddedFont>
      <p:font typeface="Bertram CE" panose="04020905020D02060204" pitchFamily="82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ooper Std Black" panose="0208090304030B020404" pitchFamily="18" charset="0"/>
      <p:bold r:id="rId38"/>
      <p:boldItalic r:id="rId39"/>
    </p:embeddedFont>
    <p:embeddedFont>
      <p:font typeface="Harlow CE" panose="040104010601020D0604" pitchFamily="82" charset="0"/>
      <p:regular r:id="rId40"/>
    </p:embeddedFont>
    <p:embeddedFont>
      <p:font typeface="Nadianne" panose="03020902050305070206" pitchFamily="66" charset="0"/>
      <p:bold r:id="rId41"/>
    </p:embeddedFont>
  </p:embeddedFontLst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QFD06G1L4P5dzAhWWGQluQ==" hashData="PeQSogQANEMilpnjIX0egpg2kvNcU9KtdcNhS3I73YDPF1u4l0rdzyCRwHUxVR51eMMus6rhoacQz0yCO/r6l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FAB"/>
    <a:srgbClr val="F8A15A"/>
    <a:srgbClr val="F8A45E"/>
    <a:srgbClr val="AC52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2" autoAdjust="0"/>
    <p:restoredTop sz="94660"/>
  </p:normalViewPr>
  <p:slideViewPr>
    <p:cSldViewPr>
      <p:cViewPr varScale="1">
        <p:scale>
          <a:sx n="108" d="100"/>
          <a:sy n="108" d="100"/>
        </p:scale>
        <p:origin x="54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3.fntdata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4.fntdata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C90EE-DD0C-4652-970D-C42B47116734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67523-9EE2-43D4-BA10-6F34C0EC84E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0617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0913E-4444-4955-AC24-D3BFC47A6697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8281F-747F-448D-B7B1-842EB028D516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728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B2FF5-6BA9-4D48-948A-ED7BC576CA3A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06FEE-CF31-4FD8-BDC3-D80752831EA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99551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89B9-DFB9-4CDC-A5C6-B66B2B6D234A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0E61E-3546-4770-98D6-CFDE043455F2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1435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72FF3-19D1-44D0-9450-2F8321A710BE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BB43-2B32-4D4C-B61D-E872938D39EB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0186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6F515-653A-4234-8F25-AA05E8170840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20F4-3AA0-4AED-8AD6-3585E1E1ED17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45146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B3922-C8A6-481E-9CFA-18ACBDFAB6C7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3FAA9-3288-4C9C-A454-87B968B8678F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694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6FB99-F1D6-4316-A7C5-BBAB109D0F19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74B7F-0A76-4C25-9CD9-EDB8A10BC3FB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242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A7345-4F62-42BB-85AE-83455CCF93C3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9F687-FA9E-4221-8E1C-569CCCA08944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288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4DBBA-8F43-42D6-82EE-2DFBBB4B4BEF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04FAD-F452-46D0-9702-DBB41A416F8B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4520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B251A-744B-40EA-B554-B99FF0AD3C88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1AA5-3519-4F19-96F0-20BA0452D5E6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0187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966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19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26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184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58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46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8153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2669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957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0617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297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31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83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8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31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68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18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05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23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20. 4. 2020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6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/>
              <a:t>Upravte štýl predlohy textu.</a:t>
            </a:r>
          </a:p>
          <a:p>
            <a:pPr lvl="1"/>
            <a:r>
              <a:rPr lang="sk-SK" altLang="sk-SK"/>
              <a:t>Druhá úroveň</a:t>
            </a:r>
          </a:p>
          <a:p>
            <a:pPr lvl="2"/>
            <a:r>
              <a:rPr lang="sk-SK" altLang="sk-SK"/>
              <a:t>Tretia úroveň</a:t>
            </a:r>
          </a:p>
          <a:p>
            <a:pPr lvl="3"/>
            <a:r>
              <a:rPr lang="sk-SK" altLang="sk-SK"/>
              <a:t>Štvrtá úroveň</a:t>
            </a:r>
          </a:p>
          <a:p>
            <a:pPr lvl="4"/>
            <a:r>
              <a:rPr lang="sk-SK" alt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CCD1CC-6583-4455-87F0-903A3D26EEE6}" type="datetimeFigureOut">
              <a:rPr lang="sk-SK"/>
              <a:pPr>
                <a:defRPr/>
              </a:pPr>
              <a:t>20. 4. 2020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8EBB60-136E-48E7-8A67-8057912C1ED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20. 4. 2020</a:t>
            </a:fld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338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20. 4. 2020</a:t>
            </a:fld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308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microsoft.com/office/2007/relationships/hdphoto" Target="../media/hdphoto1.wdp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3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gif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gif"/><Relationship Id="rId4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0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2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3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4.jpe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5.jpe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6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7.jpe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8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9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0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1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2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3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4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5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6.jpe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7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8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9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50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51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52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53.jpeg"/><Relationship Id="rId7" Type="http://schemas.openxmlformats.org/officeDocument/2006/relationships/image" Target="../media/image26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8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E0C80CD-136C-4730-9625-F5322B8A85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827584" y="641301"/>
            <a:ext cx="7488834" cy="8629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  <a:cs typeface="+mn-cs"/>
              </a:rPr>
              <a:t>Our pet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  <a:cs typeface="+mn-cs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511454" y="1762442"/>
            <a:ext cx="21210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  <a:cs typeface="+mn-cs"/>
              </a:rPr>
              <a:t>jerry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  <a:cs typeface="+mn-cs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5148064" y="5752957"/>
            <a:ext cx="3744416" cy="830997"/>
          </a:xfrm>
          <a:prstGeom prst="rect">
            <a:avLst/>
          </a:prstGeom>
          <a:solidFill>
            <a:schemeClr val="accent6">
              <a:lumMod val="20000"/>
              <a:lumOff val="80000"/>
              <a:alpha val="48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 sz="1600">
                <a:ln>
                  <a:solidFill>
                    <a:sysClr val="windowText" lastClr="000000">
                      <a:alpha val="65000"/>
                    </a:sys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Nadianne" panose="03020902050305070206" pitchFamily="66" charset="0"/>
                <a:cs typeface="+mn-cs"/>
              </a:rPr>
              <a:t>Music :		Russ Conway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 sz="1600">
                <a:ln>
                  <a:solidFill>
                    <a:sysClr val="windowText" lastClr="000000">
                      <a:alpha val="65000"/>
                    </a:sys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Nadianne" panose="03020902050305070206" pitchFamily="66" charset="0"/>
                <a:cs typeface="+mn-cs"/>
              </a:rPr>
              <a:t>Photos :		Steve Rumpler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 sz="1600">
                <a:ln>
                  <a:solidFill>
                    <a:sysClr val="windowText" lastClr="000000">
                      <a:alpha val="65000"/>
                    </a:sys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Nadianne" panose="03020902050305070206" pitchFamily="66" charset="0"/>
                <a:cs typeface="+mn-cs"/>
              </a:rPr>
              <a:t>Arranged by :	Steve Rumpler</a:t>
            </a:r>
          </a:p>
        </p:txBody>
      </p:sp>
    </p:spTree>
    <p:extLst>
      <p:ext uri="{BB962C8B-B14F-4D97-AF65-F5344CB8AC3E}">
        <p14:creationId xmlns:p14="http://schemas.microsoft.com/office/powerpoint/2010/main" val="18574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  <p:sndAc>
          <p:stSnd loop="1">
            <p:snd r:embed="rId2" name="xxx.wav"/>
          </p:stSnd>
        </p:sndAc>
      </p:transition>
    </mc:Choice>
    <mc:Fallback xmlns="">
      <p:transition spd="slow" advClick="0" advTm="15000">
        <p:fade/>
        <p:sndAc>
          <p:stSnd loop="1">
            <p:snd r:embed="rId5" name="xx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3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3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2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3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3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3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8" grpId="0" uiExpand="1" build="p" animBg="1"/>
      <p:bldP spid="8" grpId="1" uiExpan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sk-SK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  <a:cs typeface="+mn-cs"/>
                  </a:rPr>
                  <a:t>Штефан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  <a:cs typeface="+mn-cs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23064" y="4131670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  <a:cs typeface="+mn-cs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  <a:cs typeface="+mn-cs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Štefan</a:t>
                </a: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Slovensko</a:t>
                </a: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b="1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Eslovaquia</a:t>
                </a: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11950" y="413069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Slovacchia</a:t>
                </a: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37897" y="4016607"/>
                <a:ext cx="1172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István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18916" y="414221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Szlovákia</a:t>
                </a: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1996912" y="4019187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  <a:cs typeface="Arial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  <a:cs typeface="+mn-cs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Slovaquie</a:t>
                </a: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800" b="1" i="1" u="sng">
                    <a:solidFill>
                      <a:srgbClr val="082FAA"/>
                    </a:solidFill>
                    <a:latin typeface="Calibri"/>
                    <a:cs typeface="Aharoni" panose="02010803020104030203" pitchFamily="2" charset="-79"/>
                  </a:rPr>
                  <a:t>Steve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  <a:cs typeface="+mn-cs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l-GR" sz="700" b="1" i="1">
                    <a:solidFill>
                      <a:srgbClr val="082FAA"/>
                    </a:solidFill>
                    <a:latin typeface="Calibri"/>
                    <a:cs typeface="+mn-cs"/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  <a:latin typeface="Calibri"/>
                  <a:cs typeface="+mn-cs"/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64687" y="413647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Slowakei</a:t>
                </a: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Slovakia</a:t>
                </a: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16" y="5530982"/>
            <a:ext cx="1352976" cy="900000"/>
            <a:chOff x="5940152" y="285487"/>
            <a:chExt cx="135297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52976" cy="900000"/>
              <a:chOff x="1674335" y="3501008"/>
              <a:chExt cx="135297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30626" y="4014806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Steve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0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555" y="5551904"/>
            <a:ext cx="1355430" cy="932781"/>
            <a:chOff x="413555" y="5551904"/>
            <a:chExt cx="1355430" cy="932781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555" y="5584685"/>
              <a:ext cx="1355430" cy="900000"/>
              <a:chOff x="1674335" y="3501008"/>
              <a:chExt cx="1353739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72538" y="4016110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Štefan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  <a:cs typeface="+mn-cs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2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6" name="Obdĺžnik 125"/>
          <p:cNvSpPr/>
          <p:nvPr/>
        </p:nvSpPr>
        <p:spPr>
          <a:xfrm>
            <a:off x="3511454" y="1762442"/>
            <a:ext cx="21210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  <a:cs typeface="+mn-cs"/>
              </a:rPr>
              <a:t>jerry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  <a:cs typeface="+mn-cs"/>
            </a:endParaRPr>
          </a:p>
        </p:txBody>
      </p:sp>
      <p:sp>
        <p:nvSpPr>
          <p:cNvPr id="122" name="Obdĺžnik 121"/>
          <p:cNvSpPr/>
          <p:nvPr/>
        </p:nvSpPr>
        <p:spPr>
          <a:xfrm>
            <a:off x="827584" y="641301"/>
            <a:ext cx="7488834" cy="8629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  <a:cs typeface="+mn-cs"/>
              </a:rPr>
              <a:t>Our pet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  <a:cs typeface="+mn-cs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264760C0-4565-478A-B4CD-12EEB150433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40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74 L -0.00434 -0.00209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8F8FF50E-AA7D-42F0-83CE-9EBBD25A2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6087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Obrázo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ok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rPr>
              <a:t>Jerry</a:t>
            </a:r>
          </a:p>
        </p:txBody>
      </p:sp>
      <p:pic>
        <p:nvPicPr>
          <p:cNvPr id="4105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/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E5D93459-9366-4C21-B6F9-1FDA8DBF6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D9D8F7DA-99EE-41A2-B1E7-72520DB48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A96D84DA-1625-4F55-A77F-A4672BFD7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EF342912-BDD5-4F2C-86B4-F0272CA15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>
            <a:extLst>
              <a:ext uri="{FF2B5EF4-FFF2-40B4-BE49-F238E27FC236}">
                <a16:creationId xmlns:a16="http://schemas.microsoft.com/office/drawing/2014/main" id="{8260BDA8-DD41-4A0D-8AA4-230EAE1BD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0" name="BlokTextu 2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  <p:pic>
        <p:nvPicPr>
          <p:cNvPr id="9221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Obrázo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152A5A72-7DDE-4B79-95AF-AC886D0A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Obrázo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F8D90526-134A-4536-86FB-4A167CF51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6D010DB7-2AD3-4E71-A32B-77AFCF9E0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Obrázo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DB6D5883-443F-4850-9CF2-84383461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EF70F089-91F0-4288-B93B-504F8FA36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4176EFF0-0B97-4C1A-AC20-C79AFD693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ED2F7F42-4DE9-444E-8418-9886775F2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6E3E479D-51FE-4239-A751-6E326886E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39A74FCB-AF7E-48E9-BCA0-97A2F91FC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D7909EB4-F225-4EB1-A8F4-9D63DE17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DB67EC34-5370-44F4-92D5-64311FF35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58A35EBD-DD67-440C-AF61-F498EF959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6388"/>
            <a:ext cx="5527675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Obrázo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1B70FF40-35D5-43CB-8F3A-DB76C00BE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96764AFC-28D6-418E-BB48-0BA911518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739CF52F-5420-4044-AD17-A93E1C6C6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A701098D-97FB-4701-A3B6-D7904C984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8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7A768E2D-BDC6-4E29-806A-CF3B342B3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ok 8">
            <a:extLst>
              <a:ext uri="{FF2B5EF4-FFF2-40B4-BE49-F238E27FC236}">
                <a16:creationId xmlns:a16="http://schemas.microsoft.com/office/drawing/2014/main" id="{A7B106B3-7576-4C2B-942C-63ED2A3A2F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Obrázo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Obrázo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6" name="Obrázo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BlokTextu 8"/>
          <p:cNvSpPr txBox="1">
            <a:spLocks noChangeArrowheads="1"/>
          </p:cNvSpPr>
          <p:nvPr/>
        </p:nvSpPr>
        <p:spPr bwMode="auto">
          <a:xfrm>
            <a:off x="320675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ok 12">
            <a:extLst>
              <a:ext uri="{FF2B5EF4-FFF2-40B4-BE49-F238E27FC236}">
                <a16:creationId xmlns:a16="http://schemas.microsoft.com/office/drawing/2014/main" id="{DD2DE126-CF69-442E-9540-5B0FBAE2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1571625"/>
            <a:ext cx="5527675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Obrázo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957263"/>
            <a:ext cx="373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Obrázo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838200"/>
            <a:ext cx="3476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BlokTextu 8"/>
          <p:cNvSpPr txBox="1">
            <a:spLocks noChangeArrowheads="1"/>
          </p:cNvSpPr>
          <p:nvPr/>
        </p:nvSpPr>
        <p:spPr bwMode="auto">
          <a:xfrm>
            <a:off x="395536" y="6259513"/>
            <a:ext cx="863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sk-SK"/>
            </a:defPPr>
            <a:lvl1pPr algn="ctr" eaLnBrk="1" hangingPunct="1">
              <a:buFontTx/>
              <a:buNone/>
              <a:defRPr sz="1800">
                <a:ln w="6350">
                  <a:solidFill>
                    <a:schemeClr val="tx1">
                      <a:alpha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Harlow CE" pitchFamily="8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/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/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/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/>
            </a:lvl9pPr>
          </a:lstStyle>
          <a:p>
            <a:r>
              <a:rPr lang="sk-SK" altLang="sk-SK"/>
              <a:t>Jerry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8" descr="C:\Users\Stefan\Desktop\J X4.gif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122"/>
            <a:ext cx="1905000" cy="14287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4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793" y="1527175"/>
            <a:ext cx="5526088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Obrázok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1250950"/>
            <a:ext cx="6089650" cy="4787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6000">
        <p:fade/>
      </p:transition>
    </mc:Choice>
    <mc:Fallback xmlns=""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-3.44205E-6 L -0.00573 0.80847 " pathEditMode="relative" rAng="0" ptsTypes="AA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4041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rázo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70735">
            <a:off x="156027" y="474204"/>
            <a:ext cx="8210824" cy="692299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sp>
        <p:nvSpPr>
          <p:cNvPr id="7" name="Obdĺžnik 6"/>
          <p:cNvSpPr/>
          <p:nvPr/>
        </p:nvSpPr>
        <p:spPr>
          <a:xfrm rot="253558">
            <a:off x="1883837" y="2749909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</a:p>
        </p:txBody>
      </p:sp>
      <p:sp>
        <p:nvSpPr>
          <p:cNvPr id="8" name="Obdĺžnik 7"/>
          <p:cNvSpPr/>
          <p:nvPr/>
        </p:nvSpPr>
        <p:spPr>
          <a:xfrm rot="20641997">
            <a:off x="3023594" y="2561805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</a:p>
        </p:txBody>
      </p:sp>
      <p:sp>
        <p:nvSpPr>
          <p:cNvPr id="9" name="Obdĺžnik 8"/>
          <p:cNvSpPr/>
          <p:nvPr/>
        </p:nvSpPr>
        <p:spPr>
          <a:xfrm rot="313571">
            <a:off x="5399728" y="2269336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419956" y="2801670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</a:p>
        </p:txBody>
      </p:sp>
      <p:sp>
        <p:nvSpPr>
          <p:cNvPr id="11" name="Obdĺžnik 10"/>
          <p:cNvSpPr/>
          <p:nvPr/>
        </p:nvSpPr>
        <p:spPr>
          <a:xfrm rot="20674169">
            <a:off x="1682920" y="3415369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</a:p>
        </p:txBody>
      </p:sp>
      <p:sp>
        <p:nvSpPr>
          <p:cNvPr id="12" name="Obdĺžnik 11"/>
          <p:cNvSpPr/>
          <p:nvPr/>
        </p:nvSpPr>
        <p:spPr>
          <a:xfrm rot="352070">
            <a:off x="3496661" y="3278267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</a:p>
        </p:txBody>
      </p:sp>
      <p:sp>
        <p:nvSpPr>
          <p:cNvPr id="13" name="Obdĺžnik 12"/>
          <p:cNvSpPr/>
          <p:nvPr/>
        </p:nvSpPr>
        <p:spPr>
          <a:xfrm rot="21346037">
            <a:off x="5532197" y="3001725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066273" y="3755616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</a:p>
        </p:txBody>
      </p:sp>
      <p:sp>
        <p:nvSpPr>
          <p:cNvPr id="15" name="Obdĺžnik 14"/>
          <p:cNvSpPr/>
          <p:nvPr/>
        </p:nvSpPr>
        <p:spPr>
          <a:xfrm rot="21315538">
            <a:off x="2452871" y="3770133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</a:p>
        </p:txBody>
      </p:sp>
      <p:sp>
        <p:nvSpPr>
          <p:cNvPr id="16" name="Obdĺžnik 15"/>
          <p:cNvSpPr/>
          <p:nvPr/>
        </p:nvSpPr>
        <p:spPr>
          <a:xfrm rot="21043923">
            <a:off x="3287144" y="4135707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az-Cyrl-AZ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5647723" y="439944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892909" y="4301738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781059">
            <a:off x="1878190" y="4861519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</a:p>
        </p:txBody>
      </p:sp>
      <p:sp>
        <p:nvSpPr>
          <p:cNvPr id="20" name="Obdĺžnik 19"/>
          <p:cNvSpPr/>
          <p:nvPr/>
        </p:nvSpPr>
        <p:spPr>
          <a:xfrm rot="359580">
            <a:off x="4470206" y="461759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</a:pPr>
            <a:r>
              <a:rPr lang="he-IL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5677384" y="4909467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l-GR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 rot="21081746">
            <a:off x="3050477" y="5208204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000" b="1">
                <a:ln w="1270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546622" y="1033231"/>
            <a:ext cx="2358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1400"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+mn-cs"/>
              </a:rPr>
              <a:t>pista2011@gmail.com</a:t>
            </a:r>
          </a:p>
        </p:txBody>
      </p:sp>
      <p:sp>
        <p:nvSpPr>
          <p:cNvPr id="26" name="BlokTextu 25"/>
          <p:cNvSpPr txBox="1"/>
          <p:nvPr/>
        </p:nvSpPr>
        <p:spPr>
          <a:xfrm>
            <a:off x="611560" y="514949"/>
            <a:ext cx="4229088" cy="369332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>
                <a:ln w="10160">
                  <a:solidFill>
                    <a:srgbClr val="996633"/>
                  </a:solidFill>
                  <a:prstDash val="solid"/>
                </a:ln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  <a:cs typeface="+mn-cs"/>
              </a:rPr>
              <a:t>Non-commercial presentation</a:t>
            </a:r>
          </a:p>
        </p:txBody>
      </p:sp>
      <p:pic>
        <p:nvPicPr>
          <p:cNvPr id="28" name="Obrázok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8008288" y="313528"/>
            <a:ext cx="702577" cy="77217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6" name="BlokTextu 5"/>
          <p:cNvSpPr txBox="1"/>
          <p:nvPr/>
        </p:nvSpPr>
        <p:spPr>
          <a:xfrm rot="21161022">
            <a:off x="6640624" y="5561302"/>
            <a:ext cx="86941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>
                <a:ln>
                  <a:solidFill>
                    <a:sysClr val="windowText" lastClr="000000">
                      <a:alpha val="55000"/>
                    </a:sys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+mn-cs"/>
              </a:rPr>
              <a:t>Steve</a:t>
            </a:r>
          </a:p>
        </p:txBody>
      </p:sp>
      <p:sp>
        <p:nvSpPr>
          <p:cNvPr id="24" name="BlokTextu 23"/>
          <p:cNvSpPr txBox="1"/>
          <p:nvPr/>
        </p:nvSpPr>
        <p:spPr>
          <a:xfrm rot="21161226">
            <a:off x="1490572" y="6037200"/>
            <a:ext cx="66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1200">
                <a:ln>
                  <a:solidFill>
                    <a:prstClr val="white">
                      <a:lumMod val="50000"/>
                    </a:prstClr>
                  </a:solidFill>
                </a:ln>
                <a:solidFill>
                  <a:prstClr val="white"/>
                </a:solidFill>
                <a:latin typeface="Nadianne" panose="03020902050305070206" pitchFamily="66" charset="0"/>
                <a:cs typeface="+mn-cs"/>
              </a:rPr>
              <a:t>2015</a:t>
            </a:r>
          </a:p>
        </p:txBody>
      </p:sp>
      <p:pic>
        <p:nvPicPr>
          <p:cNvPr id="25" name="Obrázok 24">
            <a:extLst>
              <a:ext uri="{FF2B5EF4-FFF2-40B4-BE49-F238E27FC236}">
                <a16:creationId xmlns:a16="http://schemas.microsoft.com/office/drawing/2014/main" id="{B33246A9-258B-4BEB-AAEB-B02202B331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" name="Kruh - šípka">
            <a:extLst>
              <a:ext uri="{FF2B5EF4-FFF2-40B4-BE49-F238E27FC236}">
                <a16:creationId xmlns:a16="http://schemas.microsoft.com/office/drawing/2014/main" id="{DE6221C5-9995-4548-BAE8-B91F40C939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1710" y="6086136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Kruh">
            <a:extLst>
              <a:ext uri="{FF2B5EF4-FFF2-40B4-BE49-F238E27FC236}">
                <a16:creationId xmlns:a16="http://schemas.microsoft.com/office/drawing/2014/main" id="{089FE98B-3588-48E4-9175-F85D80C66D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51755" y="6077033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30" name="Podpis">
            <a:extLst>
              <a:ext uri="{FF2B5EF4-FFF2-40B4-BE49-F238E27FC236}">
                <a16:creationId xmlns:a16="http://schemas.microsoft.com/office/drawing/2014/main" id="{D79990BB-5ED5-4F23-9708-E05D5D4D97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9366" y="6087373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498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3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300"/>
                            </p:stCondLst>
                            <p:childTnLst>
                              <p:par>
                                <p:cTn id="141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5" grpId="0"/>
      <p:bldP spid="26" grpId="0" animBg="1"/>
      <p:bldP spid="6" grpId="0"/>
      <p:bldP spid="24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Prezentácia na obrazovke (4:3)</PresentationFormat>
  <Paragraphs>84</Paragraphs>
  <Slides>28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28</vt:i4>
      </vt:variant>
    </vt:vector>
  </HeadingPairs>
  <TitlesOfParts>
    <vt:vector size="39" baseType="lpstr">
      <vt:lpstr>Arial</vt:lpstr>
      <vt:lpstr>Calibri</vt:lpstr>
      <vt:lpstr>Cupertino</vt:lpstr>
      <vt:lpstr>Harlow CE</vt:lpstr>
      <vt:lpstr>Bertram CE</vt:lpstr>
      <vt:lpstr>Cooper Std Black</vt:lpstr>
      <vt:lpstr>Nadianne</vt:lpstr>
      <vt:lpstr>Arial Black</vt:lpstr>
      <vt:lpstr>Motív Office</vt:lpstr>
      <vt:lpstr>1_Motív Office</vt:lpstr>
      <vt:lpstr>3_Motív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28</cp:revision>
  <dcterms:created xsi:type="dcterms:W3CDTF">2013-02-19T22:26:24Z</dcterms:created>
  <dcterms:modified xsi:type="dcterms:W3CDTF">2020-04-20T13:47:55Z</dcterms:modified>
</cp:coreProperties>
</file>