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7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61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A919-75D2-43D3-B75C-1E478AA001CA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47CDA-DD15-4EA3-A0FA-27C82BEAC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337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30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64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29534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13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47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207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154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42002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3267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95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366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502390" y="188913"/>
            <a:ext cx="7129463" cy="61198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fr-FR" sz="28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TAKE </a:t>
            </a:r>
          </a:p>
          <a:p>
            <a:pPr algn="ctr"/>
            <a:r>
              <a:rPr lang="fr-FR" sz="28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pseu</a:t>
            </a:r>
            <a:r>
              <a:rPr lang="fr-FR" sz="28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fr-FR" sz="28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FIVE</a:t>
            </a:r>
          </a:p>
        </p:txBody>
      </p:sp>
      <p:pic>
        <p:nvPicPr>
          <p:cNvPr id="4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692" y="260648"/>
            <a:ext cx="449263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4042435" y="3933056"/>
            <a:ext cx="4968552" cy="2736900"/>
          </a:xfrm>
          <a:prstGeom prst="irregularSeal2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fr-FR" altLang="fr-FR" sz="1400" b="1" dirty="0"/>
              <a:t>                     dom</a:t>
            </a:r>
          </a:p>
          <a:p>
            <a:r>
              <a:rPr lang="fr-FR" altLang="fr-FR" sz="1400" b="1" dirty="0"/>
              <a:t>           et ses pseudos</a:t>
            </a:r>
          </a:p>
          <a:p>
            <a:r>
              <a:rPr lang="fr-FR" altLang="fr-FR" sz="1400" b="1" dirty="0"/>
              <a:t>               «  TAKE </a:t>
            </a:r>
            <a:r>
              <a:rPr lang="fr-FR" altLang="fr-FR" sz="1400" b="1" dirty="0" err="1"/>
              <a:t>pseu</a:t>
            </a:r>
            <a:r>
              <a:rPr lang="fr-FR" altLang="fr-FR" sz="1400" b="1" dirty="0"/>
              <a:t> FIVE   »</a:t>
            </a:r>
          </a:p>
          <a:p>
            <a:r>
              <a:rPr lang="fr-FR" altLang="fr-FR" sz="1400" b="1" dirty="0"/>
              <a:t>proposé à OZOIR et tombé</a:t>
            </a:r>
          </a:p>
          <a:p>
            <a:r>
              <a:rPr lang="fr-FR" altLang="fr-FR" sz="1400" b="1" dirty="0"/>
              <a:t>       de ce fait dans le </a:t>
            </a:r>
          </a:p>
          <a:p>
            <a:r>
              <a:rPr lang="fr-FR" altLang="fr-FR" sz="1400" b="1" dirty="0"/>
              <a:t>  dom…</a:t>
            </a:r>
            <a:r>
              <a:rPr lang="fr-FR" altLang="fr-FR" sz="1400" b="1" dirty="0" err="1"/>
              <a:t>maine</a:t>
            </a:r>
            <a:endParaRPr lang="fr-FR" altLang="fr-FR" sz="1400" b="1" dirty="0"/>
          </a:p>
          <a:p>
            <a:r>
              <a:rPr lang="fr-FR" altLang="fr-FR" sz="1400" b="1" dirty="0"/>
              <a:t>        public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079" grpId="0" animBg="1"/>
      <p:bldP spid="3079" grpId="1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11188" y="333375"/>
            <a:ext cx="7777162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2400" b="1"/>
              <a:t>Coucou,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 ViensSurMaPlanete avec tes vitamines C_Moi… 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The Lady_Paname.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 kikeka avec mon illusion_perdue sur la Colline 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et la meridienne, ajamaisperdu, Keskjefoula, 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EnCoreEtEncore, juste_pour_tes_yeux avec mon 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sakado, Avec-Tendresse. J’ai fait une rêve étrange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 par interval un peu voyou mais agreable </a:t>
            </a:r>
          </a:p>
          <a:p>
            <a:pPr algn="ctr"/>
            <a:endParaRPr lang="fr-FR" altLang="fr-FR" sz="2400" b="1"/>
          </a:p>
          <a:p>
            <a:pPr algn="ctr"/>
            <a:r>
              <a:rPr lang="fr-FR" altLang="fr-FR" sz="2400" b="1"/>
              <a:t>comme_une_evidence.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95288" y="1196975"/>
            <a:ext cx="8424862" cy="429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/>
              <a:t>Juste 5_mn_avec_vous, de bonne_humeur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 en SouvenirDuFutur je suis  une_passagere, 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Femme_rien_de_plus, Elle est Discrete-, secrète 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passagere_ephemere, tout en gentillesse, quelquefois 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Adorable_Megere, Femmefatale avec 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ma gentille_frimousse , seule_et_abandonnee 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mais toujours  couleur_vie, mais inaccessible,</a:t>
            </a:r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  illusion_perdue en fait.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animBg="1"/>
      <p:bldP spid="61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827088" y="1628775"/>
            <a:ext cx="7704137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/>
              <a:t>Avec UNcertainregard, Une eclaircie, un ventdoux, 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je suis le Conseiller Troptendre qui laisse son 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empreinte, rien que pour_Le_Plaisir et sans baratin,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 sans Castagne, pas de tête  aucaree.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animBg="1"/>
      <p:bldP spid="71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827088" y="1052513"/>
            <a:ext cx="7777162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/>
              <a:t>Le chat a son Ministre_D_Amour, Severe_et_Droit,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 optimiste, son Admirateur_De_Femmes, adorateur 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aussi et même son   Bricoleur, un peu voyou,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  male_icieux    TsLesMatinsDuMonde, toujours </a:t>
            </a:r>
          </a:p>
          <a:p>
            <a:pPr algn="ctr">
              <a:spcBef>
                <a:spcPct val="50000"/>
              </a:spcBef>
            </a:pPr>
            <a:endParaRPr lang="fr-FR" altLang="fr-FR" sz="2400" b="1"/>
          </a:p>
          <a:p>
            <a:pPr algn="ctr">
              <a:spcBef>
                <a:spcPct val="50000"/>
              </a:spcBef>
            </a:pPr>
            <a:r>
              <a:rPr lang="fr-FR" altLang="fr-FR" sz="2400" b="1"/>
              <a:t>Chic, excitant au tél …  Pointvirgule.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animBg="1"/>
      <p:bldP spid="82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116013" y="1916113"/>
            <a:ext cx="691197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 dirty="0"/>
              <a:t>Je vous laisse, le Mercure monte.</a:t>
            </a:r>
          </a:p>
          <a:p>
            <a:pPr algn="ctr">
              <a:spcBef>
                <a:spcPct val="50000"/>
              </a:spcBef>
            </a:pPr>
            <a:endParaRPr lang="fr-FR" altLang="fr-FR" sz="2400" b="1" dirty="0"/>
          </a:p>
          <a:p>
            <a:pPr algn="ctr">
              <a:spcBef>
                <a:spcPct val="50000"/>
              </a:spcBef>
            </a:pPr>
            <a:r>
              <a:rPr lang="fr-FR" altLang="fr-FR" sz="2400" b="1" dirty="0"/>
              <a:t> On sera </a:t>
            </a:r>
            <a:r>
              <a:rPr lang="fr-FR" altLang="fr-FR" sz="2400" b="1" dirty="0" err="1"/>
              <a:t>DoUzAtAbLe</a:t>
            </a:r>
            <a:r>
              <a:rPr lang="fr-FR" altLang="fr-FR" sz="2400" b="1" dirty="0"/>
              <a:t>, j’ai un </a:t>
            </a:r>
            <a:r>
              <a:rPr lang="fr-FR" altLang="fr-FR" sz="2400" b="1" dirty="0" err="1"/>
              <a:t>petitbourdon</a:t>
            </a:r>
            <a:r>
              <a:rPr lang="fr-FR" altLang="fr-FR" sz="2400" b="1" dirty="0"/>
              <a:t> </a:t>
            </a:r>
          </a:p>
          <a:p>
            <a:pPr algn="ctr">
              <a:spcBef>
                <a:spcPct val="50000"/>
              </a:spcBef>
            </a:pPr>
            <a:endParaRPr lang="fr-FR" altLang="fr-FR" sz="2400" b="1" dirty="0"/>
          </a:p>
          <a:p>
            <a:pPr algn="ctr">
              <a:spcBef>
                <a:spcPct val="50000"/>
              </a:spcBef>
            </a:pPr>
            <a:r>
              <a:rPr lang="fr-FR" altLang="fr-FR" sz="2400" b="1" dirty="0"/>
              <a:t>et je souhaite </a:t>
            </a:r>
            <a:r>
              <a:rPr lang="fr-FR" altLang="fr-FR" sz="2400" b="1" dirty="0" err="1"/>
              <a:t>Vivrelibre</a:t>
            </a:r>
            <a:r>
              <a:rPr lang="fr-FR" altLang="fr-FR" sz="2400" b="1" dirty="0"/>
              <a:t>.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5111768" y="6117955"/>
            <a:ext cx="2808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dirty="0"/>
              <a:t>signé               dom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095" y="6163412"/>
            <a:ext cx="751810" cy="2668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995735"/>
            <a:ext cx="531448" cy="5290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5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animBg="1"/>
      <p:bldP spid="9225" grpId="0"/>
      <p:bldP spid="92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B5FDA1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49" name="WordArt 9" descr="Rayures étroites verticales"/>
          <p:cNvSpPr>
            <a:spLocks noChangeArrowheads="1" noChangeShapeType="1" noTextEdit="1"/>
          </p:cNvSpPr>
          <p:nvPr/>
        </p:nvSpPr>
        <p:spPr bwMode="auto">
          <a:xfrm>
            <a:off x="900113" y="836613"/>
            <a:ext cx="7632700" cy="33131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fr-FR" sz="3600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bien </a:t>
            </a:r>
          </a:p>
          <a:p>
            <a:pPr algn="ctr"/>
            <a:r>
              <a:rPr lang="fr-FR" sz="3600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amicalement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404095" y="551723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Les fautes d’orthographe sont logiques : les pseudos ont été rapportés en Copier / coller.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 animBg="1"/>
      <p:bldP spid="10249" grpId="0" animBg="1"/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210</Words>
  <Application>Microsoft Office PowerPoint</Application>
  <PresentationFormat>Affichage à l'écran (4:3)</PresentationFormat>
  <Paragraphs>60</Paragraphs>
  <Slides>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9" baseType="lpstr">
      <vt:lpstr>Arial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Chômeur</dc:title>
  <dc:creator>philou</dc:creator>
  <cp:lastModifiedBy>Dominique dom51_</cp:lastModifiedBy>
  <cp:revision>13</cp:revision>
  <dcterms:created xsi:type="dcterms:W3CDTF">2005-05-30T08:47:24Z</dcterms:created>
  <dcterms:modified xsi:type="dcterms:W3CDTF">2020-11-28T13:07:34Z</dcterms:modified>
</cp:coreProperties>
</file>