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6858000" cy="9906000" type="A4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72" d="100"/>
          <a:sy n="72" d="100"/>
        </p:scale>
        <p:origin x="18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D65E7-9F46-47B9-8E4D-D6116EBD1F6E}" type="datetimeFigureOut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58AB1-A506-4203-B8D3-42216378FF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5342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D65E7-9F46-47B9-8E4D-D6116EBD1F6E}" type="datetimeFigureOut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58AB1-A506-4203-B8D3-42216378FF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2865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D65E7-9F46-47B9-8E4D-D6116EBD1F6E}" type="datetimeFigureOut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58AB1-A506-4203-B8D3-42216378FF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0916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D65E7-9F46-47B9-8E4D-D6116EBD1F6E}" type="datetimeFigureOut">
              <a:rPr lang="fr-FR" smtClean="0"/>
              <a:t>27/11/2020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58AB1-A506-4203-B8D3-42216378FF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123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D65E7-9F46-47B9-8E4D-D6116EBD1F6E}" type="datetimeFigureOut">
              <a:rPr lang="fr-FR" smtClean="0"/>
              <a:t>27/11/2020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58AB1-A506-4203-B8D3-42216378FF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3288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D65E7-9F46-47B9-8E4D-D6116EBD1F6E}" type="datetimeFigureOut">
              <a:rPr lang="fr-FR" smtClean="0"/>
              <a:t>27/11/2020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58AB1-A506-4203-B8D3-42216378FF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426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D65E7-9F46-47B9-8E4D-D6116EBD1F6E}" type="datetimeFigureOut">
              <a:rPr lang="fr-FR" smtClean="0"/>
              <a:t>27/11/2020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58AB1-A506-4203-B8D3-42216378FF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33318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D65E7-9F46-47B9-8E4D-D6116EBD1F6E}" type="datetimeFigureOut">
              <a:rPr lang="fr-FR" smtClean="0"/>
              <a:t>27/11/2020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58AB1-A506-4203-B8D3-42216378FF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3850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D65E7-9F46-47B9-8E4D-D6116EBD1F6E}" type="datetimeFigureOut">
              <a:rPr lang="fr-FR" smtClean="0"/>
              <a:t>27/11/2020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58AB1-A506-4203-B8D3-42216378FF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40132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D65E7-9F46-47B9-8E4D-D6116EBD1F6E}" type="datetimeFigureOut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58AB1-A506-4203-B8D3-42216378FF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59360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D65E7-9F46-47B9-8E4D-D6116EBD1F6E}" type="datetimeFigureOut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58AB1-A506-4203-B8D3-42216378FF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3956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AD65E7-9F46-47B9-8E4D-D6116EBD1F6E}" type="datetimeFigureOut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B58AB1-A506-4203-B8D3-42216378FF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8905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1030605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842786" y="290396"/>
            <a:ext cx="88088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FAN.</a:t>
            </a:r>
            <a:endParaRPr lang="fr-FR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42122" y="1311965"/>
            <a:ext cx="5473148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b="1" dirty="0">
                <a:solidFill>
                  <a:schemeClr val="bg1"/>
                </a:solidFill>
              </a:rPr>
              <a:t>Vous me connaissez </a:t>
            </a:r>
            <a:r>
              <a:rPr lang="fr-FR" b="1" dirty="0" err="1">
                <a:solidFill>
                  <a:schemeClr val="bg1"/>
                </a:solidFill>
              </a:rPr>
              <a:t>FANatique</a:t>
            </a:r>
            <a:r>
              <a:rPr lang="fr-FR" b="1" dirty="0">
                <a:solidFill>
                  <a:schemeClr val="bg1"/>
                </a:solidFill>
              </a:rPr>
              <a:t> de mots. C’est un </a:t>
            </a:r>
            <a:r>
              <a:rPr lang="fr-FR" b="1" dirty="0" err="1">
                <a:solidFill>
                  <a:schemeClr val="bg1"/>
                </a:solidFill>
              </a:rPr>
              <a:t>FANtasme</a:t>
            </a:r>
            <a:r>
              <a:rPr lang="fr-FR" b="1" dirty="0">
                <a:solidFill>
                  <a:schemeClr val="bg1"/>
                </a:solidFill>
              </a:rPr>
              <a:t> réalisé mais loin de moi, </a:t>
            </a:r>
            <a:r>
              <a:rPr lang="fr-FR" b="1" dirty="0" err="1">
                <a:solidFill>
                  <a:schemeClr val="bg1"/>
                </a:solidFill>
              </a:rPr>
              <a:t>proFANe</a:t>
            </a:r>
            <a:r>
              <a:rPr lang="fr-FR" b="1" dirty="0">
                <a:solidFill>
                  <a:schemeClr val="bg1"/>
                </a:solidFill>
              </a:rPr>
              <a:t> que je suis, l’idée de </a:t>
            </a:r>
            <a:r>
              <a:rPr lang="fr-FR" b="1" dirty="0" err="1">
                <a:solidFill>
                  <a:schemeClr val="bg1"/>
                </a:solidFill>
              </a:rPr>
              <a:t>FANfaronner</a:t>
            </a:r>
            <a:r>
              <a:rPr lang="fr-FR" b="1" dirty="0">
                <a:solidFill>
                  <a:schemeClr val="bg1"/>
                </a:solidFill>
              </a:rPr>
              <a:t>. Loin de moi la </a:t>
            </a:r>
            <a:r>
              <a:rPr lang="fr-FR" b="1" dirty="0" err="1">
                <a:solidFill>
                  <a:schemeClr val="bg1"/>
                </a:solidFill>
              </a:rPr>
              <a:t>forFANterie</a:t>
            </a:r>
            <a:r>
              <a:rPr lang="fr-FR" b="1" dirty="0">
                <a:solidFill>
                  <a:schemeClr val="bg1"/>
                </a:solidFill>
              </a:rPr>
              <a:t> ni esprit </a:t>
            </a:r>
            <a:r>
              <a:rPr lang="fr-FR" b="1" dirty="0" err="1">
                <a:solidFill>
                  <a:schemeClr val="bg1"/>
                </a:solidFill>
              </a:rPr>
              <a:t>FANtasque</a:t>
            </a:r>
            <a:r>
              <a:rPr lang="fr-FR" b="1" dirty="0">
                <a:solidFill>
                  <a:schemeClr val="bg1"/>
                </a:solidFill>
              </a:rPr>
              <a:t>, c’est juste </a:t>
            </a:r>
            <a:r>
              <a:rPr lang="fr-FR" b="1" dirty="0" err="1">
                <a:solidFill>
                  <a:schemeClr val="bg1"/>
                </a:solidFill>
              </a:rPr>
              <a:t>FANtasmagorique</a:t>
            </a:r>
            <a:r>
              <a:rPr lang="fr-FR" b="1" dirty="0" smtClean="0">
                <a:solidFill>
                  <a:schemeClr val="bg1"/>
                </a:solidFill>
              </a:rPr>
              <a:t>.</a:t>
            </a:r>
          </a:p>
          <a:p>
            <a:pPr algn="just"/>
            <a:endParaRPr lang="fr-FR" b="1" dirty="0">
              <a:solidFill>
                <a:schemeClr val="bg1"/>
              </a:solidFill>
            </a:endParaRPr>
          </a:p>
          <a:p>
            <a:pPr algn="just"/>
            <a:r>
              <a:rPr lang="fr-FR" b="1" dirty="0">
                <a:solidFill>
                  <a:schemeClr val="bg1"/>
                </a:solidFill>
              </a:rPr>
              <a:t>Tout en </a:t>
            </a:r>
            <a:r>
              <a:rPr lang="fr-FR" b="1" dirty="0" err="1">
                <a:solidFill>
                  <a:schemeClr val="bg1"/>
                </a:solidFill>
              </a:rPr>
              <a:t>FANtasie</a:t>
            </a:r>
            <a:r>
              <a:rPr lang="fr-FR" b="1" dirty="0">
                <a:solidFill>
                  <a:schemeClr val="bg1"/>
                </a:solidFill>
              </a:rPr>
              <a:t> les </a:t>
            </a:r>
            <a:r>
              <a:rPr lang="fr-FR" b="1" dirty="0" err="1">
                <a:solidFill>
                  <a:schemeClr val="bg1"/>
                </a:solidFill>
              </a:rPr>
              <a:t>FANtassins</a:t>
            </a:r>
            <a:r>
              <a:rPr lang="fr-FR" b="1" dirty="0">
                <a:solidFill>
                  <a:schemeClr val="bg1"/>
                </a:solidFill>
              </a:rPr>
              <a:t> de </a:t>
            </a:r>
            <a:r>
              <a:rPr lang="fr-FR" b="1" dirty="0" err="1">
                <a:solidFill>
                  <a:schemeClr val="bg1"/>
                </a:solidFill>
              </a:rPr>
              <a:t>l’inFANterie</a:t>
            </a:r>
            <a:r>
              <a:rPr lang="fr-FR" b="1" dirty="0">
                <a:solidFill>
                  <a:schemeClr val="bg1"/>
                </a:solidFill>
              </a:rPr>
              <a:t>, comme des </a:t>
            </a:r>
            <a:r>
              <a:rPr lang="fr-FR" b="1" dirty="0" err="1">
                <a:solidFill>
                  <a:schemeClr val="bg1"/>
                </a:solidFill>
              </a:rPr>
              <a:t>enFANts</a:t>
            </a:r>
            <a:r>
              <a:rPr lang="fr-FR" b="1" dirty="0">
                <a:solidFill>
                  <a:schemeClr val="bg1"/>
                </a:solidFill>
              </a:rPr>
              <a:t> </a:t>
            </a:r>
            <a:r>
              <a:rPr lang="fr-FR" b="1" dirty="0" err="1">
                <a:solidFill>
                  <a:schemeClr val="bg1"/>
                </a:solidFill>
              </a:rPr>
              <a:t>inFANtilisés</a:t>
            </a:r>
            <a:r>
              <a:rPr lang="fr-FR" b="1" dirty="0">
                <a:solidFill>
                  <a:schemeClr val="bg1"/>
                </a:solidFill>
              </a:rPr>
              <a:t> jouent dans la </a:t>
            </a:r>
            <a:r>
              <a:rPr lang="fr-FR" b="1" dirty="0" err="1">
                <a:solidFill>
                  <a:schemeClr val="bg1"/>
                </a:solidFill>
              </a:rPr>
              <a:t>FANfare</a:t>
            </a:r>
            <a:r>
              <a:rPr lang="fr-FR" b="1" dirty="0">
                <a:solidFill>
                  <a:schemeClr val="bg1"/>
                </a:solidFill>
              </a:rPr>
              <a:t> avec leurs bérets </a:t>
            </a:r>
            <a:r>
              <a:rPr lang="fr-FR" b="1" dirty="0" err="1">
                <a:solidFill>
                  <a:schemeClr val="bg1"/>
                </a:solidFill>
              </a:rPr>
              <a:t>FANtoche</a:t>
            </a:r>
            <a:r>
              <a:rPr lang="fr-FR" b="1" dirty="0">
                <a:solidFill>
                  <a:schemeClr val="bg1"/>
                </a:solidFill>
              </a:rPr>
              <a:t> et le </a:t>
            </a:r>
            <a:r>
              <a:rPr lang="fr-FR" b="1" dirty="0" err="1">
                <a:solidFill>
                  <a:schemeClr val="bg1"/>
                </a:solidFill>
              </a:rPr>
              <a:t>FANon</a:t>
            </a:r>
            <a:r>
              <a:rPr lang="fr-FR" b="1" dirty="0">
                <a:solidFill>
                  <a:schemeClr val="bg1"/>
                </a:solidFill>
              </a:rPr>
              <a:t> qui </a:t>
            </a:r>
            <a:r>
              <a:rPr lang="fr-FR" b="1" dirty="0" err="1">
                <a:solidFill>
                  <a:schemeClr val="bg1"/>
                </a:solidFill>
              </a:rPr>
              <a:t>pendchoisis</a:t>
            </a:r>
            <a:r>
              <a:rPr lang="fr-FR" b="1" dirty="0">
                <a:solidFill>
                  <a:schemeClr val="bg1"/>
                </a:solidFill>
              </a:rPr>
              <a:t> parmi les </a:t>
            </a:r>
            <a:r>
              <a:rPr lang="fr-FR" b="1" dirty="0" err="1">
                <a:solidFill>
                  <a:schemeClr val="bg1"/>
                </a:solidFill>
              </a:rPr>
              <a:t>gonFANoniers</a:t>
            </a:r>
            <a:r>
              <a:rPr lang="fr-FR" b="1" dirty="0" smtClean="0">
                <a:solidFill>
                  <a:schemeClr val="bg1"/>
                </a:solidFill>
              </a:rPr>
              <a:t>.</a:t>
            </a:r>
          </a:p>
          <a:p>
            <a:pPr algn="just"/>
            <a:endParaRPr lang="fr-FR" b="1" dirty="0">
              <a:solidFill>
                <a:schemeClr val="bg1"/>
              </a:solidFill>
            </a:endParaRPr>
          </a:p>
          <a:p>
            <a:pPr algn="just"/>
            <a:r>
              <a:rPr lang="fr-FR" b="1" dirty="0" err="1">
                <a:solidFill>
                  <a:schemeClr val="bg1"/>
                </a:solidFill>
              </a:rPr>
              <a:t>FANny</a:t>
            </a:r>
            <a:r>
              <a:rPr lang="fr-FR" b="1" dirty="0">
                <a:solidFill>
                  <a:schemeClr val="bg1"/>
                </a:solidFill>
              </a:rPr>
              <a:t> et </a:t>
            </a:r>
            <a:r>
              <a:rPr lang="fr-FR" b="1" dirty="0" err="1">
                <a:solidFill>
                  <a:schemeClr val="bg1"/>
                </a:solidFill>
              </a:rPr>
              <a:t>FANchon</a:t>
            </a:r>
            <a:r>
              <a:rPr lang="fr-FR" b="1" dirty="0">
                <a:solidFill>
                  <a:schemeClr val="bg1"/>
                </a:solidFill>
              </a:rPr>
              <a:t> me disent : ton histoire est </a:t>
            </a:r>
            <a:r>
              <a:rPr lang="fr-FR" b="1" dirty="0" err="1">
                <a:solidFill>
                  <a:schemeClr val="bg1"/>
                </a:solidFill>
              </a:rPr>
              <a:t>enFANtine</a:t>
            </a:r>
            <a:r>
              <a:rPr lang="fr-FR" b="1" dirty="0">
                <a:solidFill>
                  <a:schemeClr val="bg1"/>
                </a:solidFill>
              </a:rPr>
              <a:t> mais </a:t>
            </a:r>
            <a:r>
              <a:rPr lang="fr-FR" b="1" dirty="0" err="1">
                <a:solidFill>
                  <a:schemeClr val="bg1"/>
                </a:solidFill>
              </a:rPr>
              <a:t>FANtastique</a:t>
            </a:r>
            <a:r>
              <a:rPr lang="fr-FR" b="1" dirty="0">
                <a:solidFill>
                  <a:schemeClr val="bg1"/>
                </a:solidFill>
              </a:rPr>
              <a:t> et tout en </a:t>
            </a:r>
            <a:r>
              <a:rPr lang="fr-FR" b="1" dirty="0" err="1">
                <a:solidFill>
                  <a:schemeClr val="bg1"/>
                </a:solidFill>
              </a:rPr>
              <a:t>FANtaisie</a:t>
            </a:r>
            <a:r>
              <a:rPr lang="fr-FR" b="1" dirty="0">
                <a:solidFill>
                  <a:schemeClr val="bg1"/>
                </a:solidFill>
              </a:rPr>
              <a:t>.</a:t>
            </a:r>
          </a:p>
          <a:p>
            <a:pPr algn="just"/>
            <a:r>
              <a:rPr lang="fr-FR" b="1" dirty="0">
                <a:solidFill>
                  <a:schemeClr val="bg1"/>
                </a:solidFill>
              </a:rPr>
              <a:t>C’est </a:t>
            </a:r>
            <a:r>
              <a:rPr lang="fr-FR" b="1" dirty="0" err="1">
                <a:solidFill>
                  <a:schemeClr val="bg1"/>
                </a:solidFill>
              </a:rPr>
              <a:t>inFANtile</a:t>
            </a:r>
            <a:r>
              <a:rPr lang="fr-FR" b="1" dirty="0">
                <a:solidFill>
                  <a:schemeClr val="bg1"/>
                </a:solidFill>
              </a:rPr>
              <a:t> me dit </a:t>
            </a:r>
            <a:r>
              <a:rPr lang="fr-FR" b="1" dirty="0" err="1">
                <a:solidFill>
                  <a:schemeClr val="bg1"/>
                </a:solidFill>
              </a:rPr>
              <a:t>l’inFANte</a:t>
            </a:r>
            <a:r>
              <a:rPr lang="fr-FR" b="1" dirty="0">
                <a:solidFill>
                  <a:schemeClr val="bg1"/>
                </a:solidFill>
              </a:rPr>
              <a:t> mais je n’ai rien </a:t>
            </a:r>
            <a:r>
              <a:rPr lang="fr-FR" b="1" dirty="0" err="1">
                <a:solidFill>
                  <a:schemeClr val="bg1"/>
                </a:solidFill>
              </a:rPr>
              <a:t>proFANé</a:t>
            </a:r>
            <a:r>
              <a:rPr lang="fr-FR" b="1" dirty="0" smtClean="0">
                <a:solidFill>
                  <a:schemeClr val="bg1"/>
                </a:solidFill>
              </a:rPr>
              <a:t>.</a:t>
            </a:r>
          </a:p>
          <a:p>
            <a:pPr algn="just"/>
            <a:endParaRPr lang="fr-FR" b="1" dirty="0">
              <a:solidFill>
                <a:schemeClr val="bg1"/>
              </a:solidFill>
            </a:endParaRPr>
          </a:p>
          <a:p>
            <a:pPr algn="just"/>
            <a:r>
              <a:rPr lang="fr-FR" b="1" dirty="0">
                <a:solidFill>
                  <a:schemeClr val="bg1"/>
                </a:solidFill>
              </a:rPr>
              <a:t>J’ai sorti de la </a:t>
            </a:r>
            <a:r>
              <a:rPr lang="fr-FR" b="1" dirty="0" err="1">
                <a:solidFill>
                  <a:schemeClr val="bg1"/>
                </a:solidFill>
              </a:rPr>
              <a:t>FANge</a:t>
            </a:r>
            <a:r>
              <a:rPr lang="fr-FR" b="1" dirty="0">
                <a:solidFill>
                  <a:schemeClr val="bg1"/>
                </a:solidFill>
              </a:rPr>
              <a:t> les </a:t>
            </a:r>
            <a:r>
              <a:rPr lang="fr-FR" b="1" dirty="0" err="1">
                <a:solidFill>
                  <a:schemeClr val="bg1"/>
                </a:solidFill>
              </a:rPr>
              <a:t>FANions</a:t>
            </a:r>
            <a:r>
              <a:rPr lang="fr-FR" b="1" dirty="0">
                <a:solidFill>
                  <a:schemeClr val="bg1"/>
                </a:solidFill>
              </a:rPr>
              <a:t> de Fantasia, les </a:t>
            </a:r>
            <a:r>
              <a:rPr lang="fr-FR" b="1" dirty="0" err="1">
                <a:solidFill>
                  <a:schemeClr val="bg1"/>
                </a:solidFill>
              </a:rPr>
              <a:t>gonFANons</a:t>
            </a:r>
            <a:r>
              <a:rPr lang="fr-FR" b="1" dirty="0">
                <a:solidFill>
                  <a:schemeClr val="bg1"/>
                </a:solidFill>
              </a:rPr>
              <a:t> ressemblant à des </a:t>
            </a:r>
            <a:r>
              <a:rPr lang="fr-FR" b="1" dirty="0" err="1">
                <a:solidFill>
                  <a:schemeClr val="bg1"/>
                </a:solidFill>
              </a:rPr>
              <a:t>FANfreluches</a:t>
            </a:r>
            <a:r>
              <a:rPr lang="fr-FR" b="1" dirty="0">
                <a:solidFill>
                  <a:schemeClr val="bg1"/>
                </a:solidFill>
              </a:rPr>
              <a:t> passés dans la </a:t>
            </a:r>
            <a:r>
              <a:rPr lang="fr-FR" b="1" dirty="0" err="1">
                <a:solidFill>
                  <a:schemeClr val="bg1"/>
                </a:solidFill>
              </a:rPr>
              <a:t>FANeuse</a:t>
            </a:r>
            <a:r>
              <a:rPr lang="fr-FR" b="1" dirty="0">
                <a:solidFill>
                  <a:schemeClr val="bg1"/>
                </a:solidFill>
              </a:rPr>
              <a:t> qui n’a pas happé l’</a:t>
            </a:r>
            <a:r>
              <a:rPr lang="fr-FR" b="1" dirty="0" err="1">
                <a:solidFill>
                  <a:schemeClr val="bg1"/>
                </a:solidFill>
              </a:rPr>
              <a:t>harFANg</a:t>
            </a:r>
            <a:r>
              <a:rPr lang="fr-FR" b="1" dirty="0">
                <a:solidFill>
                  <a:schemeClr val="bg1"/>
                </a:solidFill>
              </a:rPr>
              <a:t> à cause de ses </a:t>
            </a:r>
            <a:r>
              <a:rPr lang="fr-FR" b="1" dirty="0" err="1">
                <a:solidFill>
                  <a:schemeClr val="bg1"/>
                </a:solidFill>
              </a:rPr>
              <a:t>FANtons</a:t>
            </a:r>
            <a:r>
              <a:rPr lang="fr-FR" b="1" dirty="0" smtClean="0">
                <a:solidFill>
                  <a:schemeClr val="bg1"/>
                </a:solidFill>
              </a:rPr>
              <a:t>.</a:t>
            </a:r>
          </a:p>
          <a:p>
            <a:pPr algn="just"/>
            <a:endParaRPr lang="fr-FR" b="1" dirty="0">
              <a:solidFill>
                <a:schemeClr val="bg1"/>
              </a:solidFill>
            </a:endParaRPr>
          </a:p>
          <a:p>
            <a:pPr algn="just"/>
            <a:r>
              <a:rPr lang="fr-FR" b="1" dirty="0">
                <a:solidFill>
                  <a:schemeClr val="bg1"/>
                </a:solidFill>
              </a:rPr>
              <a:t>Je retombe dans </a:t>
            </a:r>
            <a:r>
              <a:rPr lang="fr-FR" b="1" dirty="0" err="1">
                <a:solidFill>
                  <a:schemeClr val="bg1"/>
                </a:solidFill>
              </a:rPr>
              <a:t>l’enFANce</a:t>
            </a:r>
            <a:r>
              <a:rPr lang="fr-FR" b="1" dirty="0">
                <a:solidFill>
                  <a:schemeClr val="bg1"/>
                </a:solidFill>
              </a:rPr>
              <a:t> avec mes culottes </a:t>
            </a:r>
            <a:r>
              <a:rPr lang="fr-FR" b="1" dirty="0" err="1">
                <a:solidFill>
                  <a:schemeClr val="bg1"/>
                </a:solidFill>
              </a:rPr>
              <a:t>boufFANtes</a:t>
            </a:r>
            <a:r>
              <a:rPr lang="fr-FR" b="1" dirty="0">
                <a:solidFill>
                  <a:schemeClr val="bg1"/>
                </a:solidFill>
              </a:rPr>
              <a:t> </a:t>
            </a:r>
            <a:r>
              <a:rPr lang="fr-FR" b="1" dirty="0" err="1">
                <a:solidFill>
                  <a:schemeClr val="bg1"/>
                </a:solidFill>
              </a:rPr>
              <a:t>chaufFANtes</a:t>
            </a:r>
            <a:r>
              <a:rPr lang="fr-FR" b="1" dirty="0">
                <a:solidFill>
                  <a:schemeClr val="bg1"/>
                </a:solidFill>
              </a:rPr>
              <a:t> et j’ai peur des </a:t>
            </a:r>
            <a:r>
              <a:rPr lang="fr-FR" b="1" dirty="0" err="1">
                <a:solidFill>
                  <a:schemeClr val="bg1"/>
                </a:solidFill>
              </a:rPr>
              <a:t>FANtômes</a:t>
            </a:r>
            <a:r>
              <a:rPr lang="fr-FR" b="1" dirty="0">
                <a:solidFill>
                  <a:schemeClr val="bg1"/>
                </a:solidFill>
              </a:rPr>
              <a:t>. Qu’importe ma création devient </a:t>
            </a:r>
            <a:r>
              <a:rPr lang="fr-FR" b="1" dirty="0" err="1">
                <a:solidFill>
                  <a:schemeClr val="bg1"/>
                </a:solidFill>
              </a:rPr>
              <a:t>FANzine</a:t>
            </a:r>
            <a:r>
              <a:rPr lang="fr-FR" b="1" dirty="0" smtClean="0">
                <a:solidFill>
                  <a:schemeClr val="bg1"/>
                </a:solidFill>
              </a:rPr>
              <a:t>.</a:t>
            </a:r>
          </a:p>
          <a:p>
            <a:pPr algn="just"/>
            <a:endParaRPr lang="fr-FR" b="1" dirty="0">
              <a:solidFill>
                <a:schemeClr val="bg1"/>
              </a:solidFill>
            </a:endParaRPr>
          </a:p>
          <a:p>
            <a:pPr algn="just"/>
            <a:r>
              <a:rPr lang="fr-FR" b="1" dirty="0">
                <a:solidFill>
                  <a:schemeClr val="bg1"/>
                </a:solidFill>
              </a:rPr>
              <a:t>Ça reste un </a:t>
            </a:r>
            <a:r>
              <a:rPr lang="fr-FR" b="1" dirty="0" err="1">
                <a:solidFill>
                  <a:schemeClr val="bg1"/>
                </a:solidFill>
              </a:rPr>
              <a:t>enFANtillage</a:t>
            </a:r>
            <a:r>
              <a:rPr lang="fr-FR" b="1" dirty="0">
                <a:solidFill>
                  <a:schemeClr val="bg1"/>
                </a:solidFill>
              </a:rPr>
              <a:t>  </a:t>
            </a:r>
            <a:r>
              <a:rPr lang="fr-FR" b="1" dirty="0" err="1">
                <a:solidFill>
                  <a:schemeClr val="bg1"/>
                </a:solidFill>
              </a:rPr>
              <a:t>d’enFANter</a:t>
            </a:r>
            <a:r>
              <a:rPr lang="fr-FR" b="1" dirty="0">
                <a:solidFill>
                  <a:schemeClr val="bg1"/>
                </a:solidFill>
              </a:rPr>
              <a:t> sans </a:t>
            </a:r>
            <a:r>
              <a:rPr lang="fr-FR" b="1" dirty="0" err="1">
                <a:solidFill>
                  <a:schemeClr val="bg1"/>
                </a:solidFill>
              </a:rPr>
              <a:t>FANfaronnade</a:t>
            </a:r>
            <a:r>
              <a:rPr lang="fr-FR" b="1" dirty="0">
                <a:solidFill>
                  <a:schemeClr val="bg1"/>
                </a:solidFill>
              </a:rPr>
              <a:t>. Invention </a:t>
            </a:r>
            <a:r>
              <a:rPr lang="fr-FR" b="1" dirty="0" err="1">
                <a:solidFill>
                  <a:schemeClr val="bg1"/>
                </a:solidFill>
              </a:rPr>
              <a:t>FANgeuse</a:t>
            </a:r>
            <a:r>
              <a:rPr lang="fr-FR" b="1" dirty="0">
                <a:solidFill>
                  <a:schemeClr val="bg1"/>
                </a:solidFill>
              </a:rPr>
              <a:t> par définition, quasi du </a:t>
            </a:r>
            <a:r>
              <a:rPr lang="fr-FR" b="1" dirty="0" err="1">
                <a:solidFill>
                  <a:schemeClr val="bg1"/>
                </a:solidFill>
              </a:rPr>
              <a:t>FANatisme</a:t>
            </a:r>
            <a:r>
              <a:rPr lang="fr-FR" b="1" dirty="0">
                <a:solidFill>
                  <a:schemeClr val="bg1"/>
                </a:solidFill>
              </a:rPr>
              <a:t>.</a:t>
            </a:r>
          </a:p>
          <a:p>
            <a:endParaRPr lang="fr-FR" b="1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12" y="9385667"/>
            <a:ext cx="751810" cy="26681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6372" y="9254553"/>
            <a:ext cx="531448" cy="529043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1219690" y="9254553"/>
            <a:ext cx="465901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Nous sommes </a:t>
            </a:r>
            <a:fld id="{1BF9C689-4BC9-4773-8248-0282751F1E8E}" type="datetime2">
              <a:rPr lang="fr-CA" b="1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vendredi, 27 novembre 2020</a:t>
            </a:fld>
            <a:r>
              <a:rPr lang="fr-CA" b="1" dirty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/>
            </a:r>
            <a:br>
              <a:rPr lang="fr-CA" b="1" dirty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</a:br>
            <a:r>
              <a:rPr lang="fr-CA" b="1" dirty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Il est </a:t>
            </a:r>
            <a:fld id="{9721C21F-7E33-4961-8BF4-096544D677FB}" type="datetime11">
              <a:rPr lang="fr-CA" b="1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20:21:42</a:t>
            </a:fld>
            <a:endParaRPr lang="fr-FR" b="1" dirty="0">
              <a:solidFill>
                <a:srgbClr val="C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Simpson" pitchFamily="2" charset="0"/>
            </a:endParaRPr>
          </a:p>
        </p:txBody>
      </p:sp>
      <p:pic>
        <p:nvPicPr>
          <p:cNvPr id="10" name="Joan Baez - House of The Rising Sun 196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244397" y="984822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774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78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1282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5282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0282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4" grpId="0"/>
      <p:bldP spid="5" grpId="0"/>
      <p:bldP spid="8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5482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6805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</TotalTime>
  <Words>77</Words>
  <Application>Microsoft Office PowerPoint</Application>
  <PresentationFormat>Format A4 (210 x 297 mm)</PresentationFormat>
  <Paragraphs>14</Paragraphs>
  <Slides>3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Simpson</vt:lpstr>
      <vt:lpstr>Thème Office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Dominique dom51_</dc:creator>
  <cp:lastModifiedBy>Dominique dom51_</cp:lastModifiedBy>
  <cp:revision>3</cp:revision>
  <dcterms:created xsi:type="dcterms:W3CDTF">2020-11-27T18:09:30Z</dcterms:created>
  <dcterms:modified xsi:type="dcterms:W3CDTF">2020-11-27T19:22:49Z</dcterms:modified>
</cp:coreProperties>
</file>