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8" r:id="rId3"/>
    <p:sldId id="260" r:id="rId4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82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317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80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899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188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861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0269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8104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542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03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482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743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342900" y="396700"/>
            <a:ext cx="6172200" cy="845220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10928F-78AA-4EFA-BA0C-1E900670A3A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2844184"/>
      </p:ext>
    </p:extLst>
  </p:cSld>
  <p:clrMapOvr>
    <a:masterClrMapping/>
  </p:clrMapOvr>
  <p:transition spd="slow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AD34B-25AE-48F4-92B4-4994AA138615}" type="datetimeFigureOut">
              <a:rPr lang="fr-FR" smtClean="0"/>
              <a:t>25/11/2020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50B96-D8E4-413D-AD74-14A53E3AD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2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6" y="92765"/>
            <a:ext cx="6691808" cy="9735781"/>
          </a:xfrm>
          <a:prstGeom prst="rect">
            <a:avLst/>
          </a:prstGeom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715282" y="9043748"/>
            <a:ext cx="34467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C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mercredi, 25 novembre 2020</a:t>
            </a:fld>
            <a:r>
              <a:rPr lang="fr-CA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/>
            </a:r>
            <a:br>
              <a:rPr lang="fr-CA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</a:br>
            <a:r>
              <a:rPr lang="fr-CA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Il est </a:t>
            </a:r>
            <a:fld id="{9721C21F-7E33-4961-8BF4-096544D677FB}" type="datetime11">
              <a:rPr lang="fr-CA" b="1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18:12:43</a:t>
            </a:fld>
            <a:endParaRPr lang="fr-FR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766" y="1626698"/>
            <a:ext cx="4669868" cy="60016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Cet homme </a:t>
            </a:r>
          </a:p>
          <a:p>
            <a:pPr algn="ctr">
              <a:defRPr/>
            </a:pPr>
            <a:r>
              <a:rPr lang="fr-F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m’a donné </a:t>
            </a:r>
          </a:p>
          <a:p>
            <a:pPr algn="ctr">
              <a:defRPr/>
            </a:pPr>
            <a:r>
              <a:rPr lang="fr-F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de l’inspiration.</a:t>
            </a:r>
          </a:p>
          <a:p>
            <a:pPr algn="ctr">
              <a:defRPr/>
            </a:pPr>
            <a:endParaRPr lang="fr-FR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fr-F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 Moi qui aime jouer</a:t>
            </a:r>
          </a:p>
          <a:p>
            <a:pPr algn="ctr">
              <a:defRPr/>
            </a:pPr>
            <a:r>
              <a:rPr lang="fr-F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 avec les mots</a:t>
            </a:r>
          </a:p>
          <a:p>
            <a:pPr algn="ctr">
              <a:defRPr/>
            </a:pPr>
            <a:endParaRPr lang="fr-FR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fr-F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Voici une création </a:t>
            </a:r>
          </a:p>
          <a:p>
            <a:pPr algn="ctr">
              <a:defRPr/>
            </a:pPr>
            <a:r>
              <a:rPr lang="fr-F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personnelle </a:t>
            </a:r>
          </a:p>
          <a:p>
            <a:pPr algn="ctr">
              <a:defRPr/>
            </a:pPr>
            <a:r>
              <a:rPr lang="fr-F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sur la musique de</a:t>
            </a:r>
          </a:p>
          <a:p>
            <a:pPr algn="ctr">
              <a:defRPr/>
            </a:pPr>
            <a:endParaRPr lang="fr-FR" sz="2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fr-FR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VANGELIS</a:t>
            </a:r>
            <a:endParaRPr lang="fr-FR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  <a:latin typeface="Arial" charset="0"/>
            </a:endParaRPr>
          </a:p>
          <a:p>
            <a:pPr algn="ctr">
              <a:defRPr/>
            </a:pPr>
            <a:endParaRPr lang="fr-FR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fr-FR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	</a:t>
            </a:r>
            <a:r>
              <a:rPr lang="fr-FR" sz="4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Aquatic</a:t>
            </a:r>
            <a:r>
              <a:rPr lang="fr-FR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 Dance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33" y="8664442"/>
            <a:ext cx="751810" cy="26681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77" y="9048676"/>
            <a:ext cx="531448" cy="529043"/>
          </a:xfrm>
          <a:prstGeom prst="rect">
            <a:avLst/>
          </a:prstGeom>
        </p:spPr>
      </p:pic>
      <p:sp>
        <p:nvSpPr>
          <p:cNvPr id="8" name="Étoile à 6 branches 7"/>
          <p:cNvSpPr/>
          <p:nvPr/>
        </p:nvSpPr>
        <p:spPr>
          <a:xfrm>
            <a:off x="6227984" y="9225378"/>
            <a:ext cx="371061" cy="464701"/>
          </a:xfrm>
          <a:prstGeom prst="star6">
            <a:avLst>
              <a:gd name="adj" fmla="val 0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0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42922126"/>
      </p:ext>
    </p:extLst>
  </p:cSld>
  <p:clrMapOvr>
    <a:masterClrMapping/>
  </p:clrMapOvr>
  <p:transition spd="slow" advTm="7000">
    <p:sndAc>
      <p:stSnd loop="1">
        <p:snd r:embed="rId2" name="Vangelis_AquaticD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1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1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1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  <p:bldP spid="7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6" y="92765"/>
            <a:ext cx="6691808" cy="973578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48818" y="351701"/>
            <a:ext cx="5579166" cy="9217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66FF66"/>
                </a:solidFill>
              </a:rPr>
              <a:t>                 </a:t>
            </a:r>
            <a:r>
              <a:rPr lang="fr-FR" sz="2400" b="1" dirty="0" smtClean="0"/>
              <a:t>        Mc </a:t>
            </a:r>
            <a:r>
              <a:rPr lang="fr-FR" sz="2400" b="1" dirty="0"/>
              <a:t>RON. </a:t>
            </a:r>
          </a:p>
          <a:p>
            <a:endParaRPr lang="fr-FR" b="1" dirty="0" smtClean="0"/>
          </a:p>
          <a:p>
            <a:pPr algn="just"/>
            <a:r>
              <a:rPr lang="fr-FR" sz="1900" b="1" dirty="0" smtClean="0"/>
              <a:t>   De </a:t>
            </a:r>
            <a:r>
              <a:rPr lang="fr-FR" sz="1900" b="1" dirty="0"/>
              <a:t>confession </a:t>
            </a:r>
            <a:r>
              <a:rPr lang="fr-FR" sz="1900" b="1" dirty="0" err="1"/>
              <a:t>maRONite</a:t>
            </a:r>
            <a:r>
              <a:rPr lang="fr-FR" sz="1900" b="1" dirty="0"/>
              <a:t>, tel un </a:t>
            </a:r>
            <a:r>
              <a:rPr lang="fr-FR" sz="1900" b="1" dirty="0" err="1"/>
              <a:t>CicéRON</a:t>
            </a:r>
            <a:r>
              <a:rPr lang="fr-FR" sz="1900" b="1" dirty="0"/>
              <a:t> </a:t>
            </a:r>
            <a:r>
              <a:rPr lang="fr-FR" sz="1900" b="1" dirty="0" err="1"/>
              <a:t>intRONisé</a:t>
            </a:r>
            <a:r>
              <a:rPr lang="fr-FR" sz="1900" b="1" dirty="0"/>
              <a:t>, passé le </a:t>
            </a:r>
            <a:r>
              <a:rPr lang="fr-FR" sz="1900" b="1" dirty="0" err="1"/>
              <a:t>pRONaos</a:t>
            </a:r>
            <a:r>
              <a:rPr lang="fr-FR" sz="1900" b="1" dirty="0"/>
              <a:t>, le voilà assis sur son </a:t>
            </a:r>
            <a:r>
              <a:rPr lang="fr-FR" sz="1900" b="1" dirty="0" err="1"/>
              <a:t>tRÔNe</a:t>
            </a:r>
            <a:r>
              <a:rPr lang="fr-FR" sz="1900" b="1" dirty="0"/>
              <a:t> sous un </a:t>
            </a:r>
            <a:r>
              <a:rPr lang="fr-FR" sz="1900" b="1" dirty="0" err="1"/>
              <a:t>marRONnier</a:t>
            </a:r>
            <a:r>
              <a:rPr lang="fr-FR" sz="1900" b="1" dirty="0"/>
              <a:t> à défaut de </a:t>
            </a:r>
            <a:r>
              <a:rPr lang="fr-FR" sz="1900" b="1" dirty="0" err="1"/>
              <a:t>quercitRON</a:t>
            </a:r>
            <a:r>
              <a:rPr lang="fr-FR" sz="1900" b="1" dirty="0"/>
              <a:t>, jamais sans sa </a:t>
            </a:r>
            <a:r>
              <a:rPr lang="fr-FR" sz="1900" b="1" dirty="0" err="1"/>
              <a:t>RONdache</a:t>
            </a:r>
            <a:r>
              <a:rPr lang="fr-FR" sz="1900" b="1" dirty="0"/>
              <a:t> ni son épée,  il </a:t>
            </a:r>
            <a:r>
              <a:rPr lang="fr-FR" sz="1900" b="1" dirty="0" err="1"/>
              <a:t>RONronne</a:t>
            </a:r>
            <a:r>
              <a:rPr lang="fr-FR" sz="1900" b="1" dirty="0"/>
              <a:t> et </a:t>
            </a:r>
            <a:r>
              <a:rPr lang="fr-FR" sz="1900" b="1" dirty="0" err="1"/>
              <a:t>fanfaRONne</a:t>
            </a:r>
            <a:r>
              <a:rPr lang="fr-FR" sz="1900" b="1" dirty="0"/>
              <a:t> comme un </a:t>
            </a:r>
            <a:r>
              <a:rPr lang="fr-FR" sz="1900" b="1" dirty="0" err="1"/>
              <a:t>tâcheRON</a:t>
            </a:r>
            <a:r>
              <a:rPr lang="fr-FR" sz="1900" b="1" dirty="0"/>
              <a:t> : massacre à la </a:t>
            </a:r>
            <a:r>
              <a:rPr lang="fr-FR" sz="1900" b="1" dirty="0" err="1"/>
              <a:t>tRONçonneuse</a:t>
            </a:r>
            <a:r>
              <a:rPr lang="fr-FR" sz="1900" b="1" dirty="0"/>
              <a:t> mais il a tout </a:t>
            </a:r>
            <a:r>
              <a:rPr lang="fr-FR" sz="1900" b="1" dirty="0" err="1"/>
              <a:t>synRONisé</a:t>
            </a:r>
            <a:r>
              <a:rPr lang="fr-FR" sz="1900" b="1" dirty="0" smtClean="0"/>
              <a:t>.</a:t>
            </a:r>
          </a:p>
          <a:p>
            <a:endParaRPr lang="fr-FR" sz="1900" b="1" dirty="0"/>
          </a:p>
          <a:p>
            <a:pPr algn="just"/>
            <a:r>
              <a:rPr lang="fr-FR" sz="1900" b="1" dirty="0" smtClean="0"/>
              <a:t>    C’est </a:t>
            </a:r>
            <a:r>
              <a:rPr lang="fr-FR" sz="1900" b="1" dirty="0"/>
              <a:t>un ex </a:t>
            </a:r>
            <a:r>
              <a:rPr lang="fr-FR" sz="1900" b="1" dirty="0" err="1"/>
              <a:t>RONd-de-cuir</a:t>
            </a:r>
            <a:r>
              <a:rPr lang="fr-FR" sz="1900" b="1" dirty="0"/>
              <a:t> qui n’a jamais vu de </a:t>
            </a:r>
            <a:r>
              <a:rPr lang="fr-FR" sz="1900" b="1" dirty="0" err="1"/>
              <a:t>coRON</a:t>
            </a:r>
            <a:r>
              <a:rPr lang="fr-FR" sz="1900" b="1" dirty="0"/>
              <a:t>, avec un nom </a:t>
            </a:r>
            <a:r>
              <a:rPr lang="fr-FR" sz="1900" b="1" dirty="0" err="1"/>
              <a:t>impRONonçable</a:t>
            </a:r>
            <a:r>
              <a:rPr lang="fr-FR" sz="1900" b="1" dirty="0"/>
              <a:t> que je tentais de </a:t>
            </a:r>
            <a:r>
              <a:rPr lang="fr-FR" sz="1900" b="1" dirty="0" err="1"/>
              <a:t>pRONoncer</a:t>
            </a:r>
            <a:r>
              <a:rPr lang="fr-FR" sz="1900" b="1" dirty="0"/>
              <a:t> malgré tout</a:t>
            </a:r>
            <a:r>
              <a:rPr lang="fr-FR" sz="1900" b="1" dirty="0" smtClean="0"/>
              <a:t>.</a:t>
            </a:r>
          </a:p>
          <a:p>
            <a:pPr algn="just"/>
            <a:endParaRPr lang="fr-FR" sz="1900" b="1" dirty="0"/>
          </a:p>
          <a:p>
            <a:pPr algn="just"/>
            <a:r>
              <a:rPr lang="fr-FR" sz="1900" b="1" dirty="0" smtClean="0"/>
              <a:t>   Né </a:t>
            </a:r>
            <a:r>
              <a:rPr lang="fr-FR" sz="1900" b="1" dirty="0"/>
              <a:t>en </a:t>
            </a:r>
            <a:r>
              <a:rPr lang="fr-FR" sz="1900" b="1" dirty="0" err="1"/>
              <a:t>Tarn-et-GaRONne</a:t>
            </a:r>
            <a:r>
              <a:rPr lang="fr-FR" sz="1900" b="1" dirty="0"/>
              <a:t>, son adolescence en </a:t>
            </a:r>
            <a:r>
              <a:rPr lang="fr-FR" sz="1900" b="1" dirty="0" err="1"/>
              <a:t>Lot-et-GaRONne</a:t>
            </a:r>
            <a:r>
              <a:rPr lang="fr-FR" sz="1900" b="1" dirty="0"/>
              <a:t>, marié en </a:t>
            </a:r>
            <a:r>
              <a:rPr lang="fr-FR" sz="1900" b="1" dirty="0" err="1"/>
              <a:t>Haute-GaRONne</a:t>
            </a:r>
            <a:r>
              <a:rPr lang="fr-FR" sz="1900" b="1" dirty="0"/>
              <a:t>, il remonte la </a:t>
            </a:r>
            <a:r>
              <a:rPr lang="fr-FR" sz="1900" b="1" dirty="0" err="1"/>
              <a:t>GaRONne</a:t>
            </a:r>
            <a:r>
              <a:rPr lang="fr-FR" sz="1900" b="1" dirty="0"/>
              <a:t>, passe la </a:t>
            </a:r>
            <a:r>
              <a:rPr lang="fr-FR" sz="1900" b="1" dirty="0" err="1"/>
              <a:t>fRONtière</a:t>
            </a:r>
            <a:r>
              <a:rPr lang="fr-FR" sz="1900" b="1" dirty="0"/>
              <a:t> aux </a:t>
            </a:r>
            <a:r>
              <a:rPr lang="fr-FR" sz="1900" b="1" dirty="0" err="1"/>
              <a:t>enviRONs</a:t>
            </a:r>
            <a:r>
              <a:rPr lang="fr-FR" sz="1900" b="1" dirty="0"/>
              <a:t> de </a:t>
            </a:r>
            <a:r>
              <a:rPr lang="fr-FR" sz="1900" b="1" dirty="0" err="1"/>
              <a:t>FRONtignan</a:t>
            </a:r>
            <a:r>
              <a:rPr lang="fr-FR" sz="1900" b="1" dirty="0"/>
              <a:t> passe par le </a:t>
            </a:r>
            <a:r>
              <a:rPr lang="fr-FR" sz="1900" b="1" dirty="0" err="1"/>
              <a:t>LubéRON</a:t>
            </a:r>
            <a:r>
              <a:rPr lang="fr-FR" sz="1900" b="1" dirty="0"/>
              <a:t> puis à </a:t>
            </a:r>
            <a:r>
              <a:rPr lang="fr-FR" sz="1900" b="1" dirty="0" err="1"/>
              <a:t>VéRONe</a:t>
            </a:r>
            <a:r>
              <a:rPr lang="fr-FR" sz="1900" b="1" dirty="0"/>
              <a:t>, de retour de </a:t>
            </a:r>
            <a:r>
              <a:rPr lang="fr-FR" sz="1900" b="1" dirty="0" err="1"/>
              <a:t>MicRONésie</a:t>
            </a:r>
            <a:r>
              <a:rPr lang="fr-FR" sz="1900" b="1" dirty="0"/>
              <a:t> et </a:t>
            </a:r>
            <a:r>
              <a:rPr lang="fr-FR" sz="1900" b="1" dirty="0" err="1"/>
              <a:t>sutout</a:t>
            </a:r>
            <a:r>
              <a:rPr lang="fr-FR" sz="1900" b="1" dirty="0"/>
              <a:t> sans </a:t>
            </a:r>
            <a:r>
              <a:rPr lang="fr-FR" sz="1900" b="1" dirty="0" err="1"/>
              <a:t>bRONcher</a:t>
            </a:r>
            <a:r>
              <a:rPr lang="fr-FR" sz="1900" b="1" dirty="0" smtClean="0"/>
              <a:t>.</a:t>
            </a:r>
          </a:p>
          <a:p>
            <a:pPr algn="just"/>
            <a:endParaRPr lang="fr-FR" sz="1900" b="1" dirty="0"/>
          </a:p>
          <a:p>
            <a:pPr algn="just"/>
            <a:r>
              <a:rPr lang="fr-FR" sz="1900" b="1" dirty="0" smtClean="0"/>
              <a:t>   Tout </a:t>
            </a:r>
            <a:r>
              <a:rPr lang="fr-FR" sz="1900" b="1" dirty="0"/>
              <a:t>juste sorti du </a:t>
            </a:r>
            <a:r>
              <a:rPr lang="fr-FR" sz="1900" b="1" dirty="0" err="1"/>
              <a:t>patRONnage</a:t>
            </a:r>
            <a:r>
              <a:rPr lang="fr-FR" sz="1900" b="1" dirty="0"/>
              <a:t> et dans son </a:t>
            </a:r>
            <a:r>
              <a:rPr lang="fr-FR" sz="1900" b="1" dirty="0" err="1"/>
              <a:t>giRON</a:t>
            </a:r>
            <a:r>
              <a:rPr lang="fr-FR" sz="1900" b="1" dirty="0"/>
              <a:t>, il fait RONRON auprès de sa  </a:t>
            </a:r>
            <a:r>
              <a:rPr lang="fr-FR" sz="1900" b="1" dirty="0" err="1"/>
              <a:t>baRONne</a:t>
            </a:r>
            <a:r>
              <a:rPr lang="fr-FR" sz="1900" b="1" dirty="0"/>
              <a:t>  qui aurait pu s’appeler </a:t>
            </a:r>
            <a:r>
              <a:rPr lang="fr-FR" sz="1900" b="1" dirty="0" err="1"/>
              <a:t>VéRONique</a:t>
            </a:r>
            <a:r>
              <a:rPr lang="fr-FR" sz="1900" b="1" dirty="0"/>
              <a:t>, juste vêtue d’un </a:t>
            </a:r>
            <a:r>
              <a:rPr lang="fr-FR" sz="1900" b="1" dirty="0" err="1" smtClean="0"/>
              <a:t>saRONg</a:t>
            </a:r>
            <a:r>
              <a:rPr lang="fr-FR" sz="1900" b="1" dirty="0" smtClean="0"/>
              <a:t>, </a:t>
            </a:r>
            <a:r>
              <a:rPr lang="fr-FR" sz="1900" b="1" dirty="0"/>
              <a:t>loin </a:t>
            </a:r>
            <a:r>
              <a:rPr lang="fr-FR" sz="1900" b="1" dirty="0" smtClean="0"/>
              <a:t>d’être </a:t>
            </a:r>
            <a:r>
              <a:rPr lang="fr-FR" sz="1900" b="1" dirty="0" err="1"/>
              <a:t>RONdelette</a:t>
            </a:r>
            <a:r>
              <a:rPr lang="fr-FR" sz="1900" b="1" dirty="0"/>
              <a:t> et sans </a:t>
            </a:r>
            <a:r>
              <a:rPr lang="fr-FR" sz="1900" b="1" dirty="0" err="1"/>
              <a:t>RONdeurs</a:t>
            </a:r>
            <a:r>
              <a:rPr lang="fr-FR" sz="1900" b="1" dirty="0"/>
              <a:t>, qui  lui donne encore le </a:t>
            </a:r>
            <a:r>
              <a:rPr lang="fr-FR" sz="1900" b="1" dirty="0" err="1"/>
              <a:t>bibeRON</a:t>
            </a:r>
            <a:r>
              <a:rPr lang="fr-FR" sz="1900" b="1" dirty="0"/>
              <a:t> sorti du </a:t>
            </a:r>
            <a:r>
              <a:rPr lang="fr-FR" sz="1900" b="1" dirty="0" err="1"/>
              <a:t>chauffe-bibeRON</a:t>
            </a:r>
            <a:r>
              <a:rPr lang="fr-FR" sz="1900" b="1" dirty="0"/>
              <a:t> depuis peu, qui </a:t>
            </a:r>
            <a:r>
              <a:rPr lang="fr-FR" sz="1900" b="1" dirty="0" err="1"/>
              <a:t>RONfle</a:t>
            </a:r>
            <a:r>
              <a:rPr lang="fr-FR" sz="1900" b="1" dirty="0"/>
              <a:t> quand elle ne </a:t>
            </a:r>
            <a:r>
              <a:rPr lang="fr-FR" sz="1900" b="1" dirty="0" err="1"/>
              <a:t>RONchonne</a:t>
            </a:r>
            <a:r>
              <a:rPr lang="fr-FR" sz="1900" b="1" dirty="0"/>
              <a:t>  pas</a:t>
            </a:r>
            <a:r>
              <a:rPr lang="fr-FR" sz="1900" b="1" dirty="0" smtClean="0"/>
              <a:t>.</a:t>
            </a:r>
          </a:p>
          <a:p>
            <a:pPr algn="just"/>
            <a:endParaRPr lang="fr-FR" sz="1900" b="1" dirty="0"/>
          </a:p>
          <a:p>
            <a:pPr algn="just"/>
            <a:r>
              <a:rPr lang="fr-FR" sz="1900" b="1" dirty="0" smtClean="0"/>
              <a:t>   Il </a:t>
            </a:r>
            <a:r>
              <a:rPr lang="fr-FR" sz="1900" b="1" dirty="0"/>
              <a:t>joue les </a:t>
            </a:r>
            <a:r>
              <a:rPr lang="fr-FR" sz="1900" b="1" dirty="0" err="1"/>
              <a:t>NéRON</a:t>
            </a:r>
            <a:r>
              <a:rPr lang="fr-FR" sz="1900" b="1" dirty="0"/>
              <a:t> : ça </a:t>
            </a:r>
            <a:r>
              <a:rPr lang="fr-FR" sz="1900" b="1" dirty="0" err="1"/>
              <a:t>gRONde</a:t>
            </a:r>
            <a:r>
              <a:rPr lang="fr-FR" sz="1900" b="1" dirty="0"/>
              <a:t> autour de lui, ça </a:t>
            </a:r>
            <a:r>
              <a:rPr lang="fr-FR" sz="1900" b="1" dirty="0" err="1"/>
              <a:t>claiRONne</a:t>
            </a:r>
            <a:r>
              <a:rPr lang="fr-FR" sz="1900" b="1" dirty="0"/>
              <a:t>, ça </a:t>
            </a:r>
            <a:r>
              <a:rPr lang="fr-FR" sz="1900" b="1" dirty="0" err="1"/>
              <a:t>tRONçonne</a:t>
            </a:r>
            <a:r>
              <a:rPr lang="fr-FR" sz="1900" b="1" dirty="0"/>
              <a:t> à chaque </a:t>
            </a:r>
            <a:r>
              <a:rPr lang="fr-FR" sz="1900" b="1" dirty="0" err="1"/>
              <a:t>RONd-point</a:t>
            </a:r>
            <a:r>
              <a:rPr lang="fr-FR" sz="1900" b="1" dirty="0"/>
              <a:t>. Tous </a:t>
            </a:r>
            <a:r>
              <a:rPr lang="fr-FR" sz="1900" b="1" dirty="0" err="1"/>
              <a:t>s’affRONtent</a:t>
            </a:r>
            <a:r>
              <a:rPr lang="fr-FR" sz="1900" b="1" dirty="0"/>
              <a:t> mais rien n’est </a:t>
            </a:r>
            <a:r>
              <a:rPr lang="fr-FR" sz="1900" b="1" dirty="0" err="1"/>
              <a:t>synRONisé</a:t>
            </a:r>
            <a:r>
              <a:rPr lang="fr-FR" sz="1900" b="1" dirty="0"/>
              <a:t>. Chacun </a:t>
            </a:r>
            <a:r>
              <a:rPr lang="fr-FR" sz="1900" b="1" dirty="0" err="1"/>
              <a:t>RONge</a:t>
            </a:r>
            <a:r>
              <a:rPr lang="fr-FR" sz="1900" b="1" dirty="0"/>
              <a:t> son frein mais y </a:t>
            </a:r>
            <a:r>
              <a:rPr lang="fr-FR" sz="1900" b="1" dirty="0" err="1"/>
              <a:t>fanfarRONne</a:t>
            </a:r>
            <a:r>
              <a:rPr lang="fr-FR" sz="1900" b="1" dirty="0"/>
              <a:t>. Inutile de faire la </a:t>
            </a:r>
            <a:r>
              <a:rPr lang="fr-FR" sz="1900" b="1" dirty="0" err="1"/>
              <a:t>tRONche</a:t>
            </a:r>
            <a:r>
              <a:rPr lang="fr-FR" sz="1900" b="1" dirty="0" smtClean="0"/>
              <a:t>.</a:t>
            </a:r>
            <a:endParaRPr lang="fr-FR" sz="19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946" y="9193531"/>
            <a:ext cx="531448" cy="529043"/>
          </a:xfrm>
          <a:prstGeom prst="rect">
            <a:avLst/>
          </a:prstGeom>
        </p:spPr>
      </p:pic>
      <p:sp>
        <p:nvSpPr>
          <p:cNvPr id="9" name="Étoile à 6 branches 8"/>
          <p:cNvSpPr/>
          <p:nvPr/>
        </p:nvSpPr>
        <p:spPr>
          <a:xfrm>
            <a:off x="6227984" y="9225378"/>
            <a:ext cx="371061" cy="464701"/>
          </a:xfrm>
          <a:prstGeom prst="star6">
            <a:avLst>
              <a:gd name="adj" fmla="val 0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1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86" y="9310905"/>
            <a:ext cx="751810" cy="26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77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96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36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6" y="92765"/>
            <a:ext cx="6691808" cy="9735781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748477" y="693957"/>
            <a:ext cx="5380383" cy="855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1900" b="1" dirty="0" smtClean="0"/>
              <a:t>    Nous </a:t>
            </a:r>
            <a:r>
              <a:rPr lang="fr-FR" sz="1900" b="1" dirty="0" err="1" smtClean="0"/>
              <a:t>verRONS</a:t>
            </a:r>
            <a:r>
              <a:rPr lang="fr-FR" sz="1900" b="1" dirty="0" smtClean="0"/>
              <a:t> bien si l’avenir est </a:t>
            </a:r>
            <a:r>
              <a:rPr lang="fr-FR" sz="1900" b="1" dirty="0" err="1" smtClean="0"/>
              <a:t>tRONqué</a:t>
            </a:r>
            <a:r>
              <a:rPr lang="fr-FR" sz="1900" b="1" dirty="0" smtClean="0"/>
              <a:t> avec ces décisions </a:t>
            </a:r>
            <a:r>
              <a:rPr lang="fr-FR" sz="1900" b="1" dirty="0" err="1" smtClean="0"/>
              <a:t>éRONnées</a:t>
            </a:r>
            <a:r>
              <a:rPr lang="fr-FR" sz="1900" b="1" dirty="0" smtClean="0"/>
              <a:t> sinon nous </a:t>
            </a:r>
            <a:r>
              <a:rPr lang="fr-FR" sz="1900" b="1" dirty="0" err="1" smtClean="0"/>
              <a:t>seRONt</a:t>
            </a:r>
            <a:r>
              <a:rPr lang="fr-FR" sz="1900" b="1" dirty="0" smtClean="0"/>
              <a:t> </a:t>
            </a:r>
            <a:r>
              <a:rPr lang="fr-FR" sz="1900" b="1" dirty="0" err="1" smtClean="0"/>
              <a:t>marRONs</a:t>
            </a:r>
            <a:r>
              <a:rPr lang="fr-FR" sz="1900" b="1" dirty="0" smtClean="0"/>
              <a:t>. Un </a:t>
            </a:r>
            <a:r>
              <a:rPr lang="fr-FR" sz="1900" b="1" dirty="0" err="1" smtClean="0"/>
              <a:t>pRONostic</a:t>
            </a:r>
            <a:r>
              <a:rPr lang="fr-FR" sz="1900" b="1" dirty="0" smtClean="0"/>
              <a:t> : un jour nous </a:t>
            </a:r>
            <a:r>
              <a:rPr lang="fr-FR" sz="1900" b="1" dirty="0" err="1" smtClean="0"/>
              <a:t>siègeRONt</a:t>
            </a:r>
            <a:r>
              <a:rPr lang="fr-FR" sz="1900" b="1" dirty="0" smtClean="0"/>
              <a:t> à sa place. Les </a:t>
            </a:r>
            <a:r>
              <a:rPr lang="fr-FR" sz="1900" b="1" dirty="0" err="1" smtClean="0"/>
              <a:t>chRONiqueurs</a:t>
            </a:r>
            <a:r>
              <a:rPr lang="fr-FR" sz="1900" b="1" dirty="0" smtClean="0"/>
              <a:t> </a:t>
            </a:r>
            <a:r>
              <a:rPr lang="fr-FR" sz="1900" b="1" dirty="0" err="1" smtClean="0"/>
              <a:t>poltRONs</a:t>
            </a:r>
            <a:r>
              <a:rPr lang="fr-FR" sz="1900" b="1" dirty="0" smtClean="0"/>
              <a:t> </a:t>
            </a:r>
            <a:r>
              <a:rPr lang="fr-FR" sz="1900" b="1" dirty="0" err="1" smtClean="0"/>
              <a:t>fumeRONs</a:t>
            </a:r>
            <a:r>
              <a:rPr lang="fr-FR" sz="1900" b="1" dirty="0" smtClean="0"/>
              <a:t> longtemps encore. Quel </a:t>
            </a:r>
            <a:r>
              <a:rPr lang="fr-FR" sz="1900" b="1" dirty="0" err="1" smtClean="0"/>
              <a:t>moucheROn</a:t>
            </a:r>
            <a:r>
              <a:rPr lang="fr-FR" sz="1900" b="1" dirty="0" smtClean="0"/>
              <a:t> les a piqués ?</a:t>
            </a:r>
          </a:p>
          <a:p>
            <a:pPr algn="just"/>
            <a:endParaRPr lang="fr-FR" sz="1900" b="1" dirty="0" smtClean="0"/>
          </a:p>
          <a:p>
            <a:pPr algn="just"/>
            <a:r>
              <a:rPr lang="fr-FR" sz="1900" b="1" dirty="0" smtClean="0"/>
              <a:t>    Le </a:t>
            </a:r>
            <a:r>
              <a:rPr lang="fr-FR" sz="1900" b="1" dirty="0" err="1" smtClean="0"/>
              <a:t>chaudRON</a:t>
            </a:r>
            <a:r>
              <a:rPr lang="fr-FR" sz="1900" b="1" dirty="0" smtClean="0"/>
              <a:t> sorti, on coupe des </a:t>
            </a:r>
            <a:r>
              <a:rPr lang="fr-FR" sz="1900" b="1" dirty="0" err="1" smtClean="0"/>
              <a:t>tRONcs</a:t>
            </a:r>
            <a:r>
              <a:rPr lang="fr-FR" sz="1900" b="1" dirty="0" smtClean="0"/>
              <a:t> pour en faire des </a:t>
            </a:r>
            <a:r>
              <a:rPr lang="fr-FR" sz="1900" b="1" dirty="0" err="1" smtClean="0"/>
              <a:t>RONdins</a:t>
            </a:r>
            <a:r>
              <a:rPr lang="fr-FR" sz="1900" b="1" dirty="0" smtClean="0"/>
              <a:t> </a:t>
            </a:r>
            <a:r>
              <a:rPr lang="fr-FR" sz="1900" b="1" dirty="0" err="1" smtClean="0"/>
              <a:t>arRONdis</a:t>
            </a:r>
            <a:r>
              <a:rPr lang="fr-FR" sz="1900" b="1" dirty="0" smtClean="0"/>
              <a:t>, des </a:t>
            </a:r>
            <a:r>
              <a:rPr lang="fr-FR" sz="1900" b="1" dirty="0" err="1" smtClean="0"/>
              <a:t>chevRONS</a:t>
            </a:r>
            <a:r>
              <a:rPr lang="fr-FR" sz="1900" b="1" dirty="0" smtClean="0"/>
              <a:t> </a:t>
            </a:r>
            <a:r>
              <a:rPr lang="fr-FR" sz="1900" b="1" dirty="0" err="1" smtClean="0"/>
              <a:t>tRONçonnés</a:t>
            </a:r>
            <a:r>
              <a:rPr lang="fr-FR" sz="1900" b="1" dirty="0" smtClean="0"/>
              <a:t>  en </a:t>
            </a:r>
            <a:r>
              <a:rPr lang="fr-FR" sz="1900" b="1" dirty="0" err="1" smtClean="0"/>
              <a:t>RONdelles</a:t>
            </a:r>
            <a:r>
              <a:rPr lang="fr-FR" sz="1900" b="1" dirty="0" smtClean="0"/>
              <a:t> ou en quart de </a:t>
            </a:r>
            <a:r>
              <a:rPr lang="fr-FR" sz="1900" b="1" dirty="0" err="1" smtClean="0"/>
              <a:t>RONd</a:t>
            </a:r>
            <a:r>
              <a:rPr lang="fr-FR" sz="1900" b="1" dirty="0" smtClean="0"/>
              <a:t> sur un </a:t>
            </a:r>
            <a:r>
              <a:rPr lang="fr-FR" sz="1900" b="1" dirty="0" err="1" smtClean="0"/>
              <a:t>tRONchet</a:t>
            </a:r>
            <a:r>
              <a:rPr lang="fr-FR" sz="1900" b="1" dirty="0" smtClean="0"/>
              <a:t> caché dans les </a:t>
            </a:r>
            <a:r>
              <a:rPr lang="fr-FR" sz="1900" b="1" dirty="0" err="1" smtClean="0"/>
              <a:t>RONciers</a:t>
            </a:r>
            <a:r>
              <a:rPr lang="fr-FR" sz="1900" b="1" dirty="0" smtClean="0"/>
              <a:t> plein de </a:t>
            </a:r>
            <a:r>
              <a:rPr lang="fr-FR" sz="1900" b="1" dirty="0" err="1" smtClean="0"/>
              <a:t>RONces</a:t>
            </a:r>
            <a:r>
              <a:rPr lang="fr-FR" sz="1900" b="1" dirty="0" smtClean="0"/>
              <a:t>. Attention danger : </a:t>
            </a:r>
            <a:r>
              <a:rPr lang="fr-FR" sz="1900" b="1" dirty="0" err="1" smtClean="0"/>
              <a:t>StRONgle</a:t>
            </a:r>
            <a:r>
              <a:rPr lang="fr-FR" sz="1900" b="1" dirty="0" smtClean="0"/>
              <a:t>, </a:t>
            </a:r>
            <a:r>
              <a:rPr lang="fr-FR" sz="1900" b="1" dirty="0" err="1" smtClean="0"/>
              <a:t>RONgeurs</a:t>
            </a:r>
            <a:r>
              <a:rPr lang="fr-FR" sz="1900" b="1" dirty="0" smtClean="0"/>
              <a:t>, </a:t>
            </a:r>
            <a:r>
              <a:rPr lang="fr-FR" sz="1900" b="1" dirty="0" err="1" smtClean="0"/>
              <a:t>tigRONs</a:t>
            </a:r>
            <a:r>
              <a:rPr lang="fr-FR" sz="1900" b="1" dirty="0" smtClean="0"/>
              <a:t>, </a:t>
            </a:r>
            <a:r>
              <a:rPr lang="fr-FR" sz="1900" b="1" dirty="0" err="1" smtClean="0"/>
              <a:t>oRONges</a:t>
            </a:r>
            <a:r>
              <a:rPr lang="fr-FR" sz="1900" b="1" dirty="0" smtClean="0"/>
              <a:t>, </a:t>
            </a:r>
            <a:r>
              <a:rPr lang="fr-FR" sz="1900" b="1" dirty="0" err="1" smtClean="0"/>
              <a:t>mousseRONs</a:t>
            </a:r>
            <a:r>
              <a:rPr lang="fr-FR" sz="1900" b="1" dirty="0" smtClean="0"/>
              <a:t> et autre </a:t>
            </a:r>
            <a:r>
              <a:rPr lang="fr-FR" sz="1900" b="1" dirty="0" err="1" smtClean="0"/>
              <a:t>varRONs</a:t>
            </a:r>
            <a:r>
              <a:rPr lang="fr-FR" sz="1900" b="1" dirty="0" smtClean="0"/>
              <a:t>. Aucune </a:t>
            </a:r>
            <a:r>
              <a:rPr lang="fr-FR" sz="1900" b="1" dirty="0" err="1" smtClean="0"/>
              <a:t>tRONculaire</a:t>
            </a:r>
            <a:r>
              <a:rPr lang="fr-FR" sz="1900" b="1" dirty="0" smtClean="0"/>
              <a:t> possible.</a:t>
            </a:r>
          </a:p>
          <a:p>
            <a:pPr algn="just"/>
            <a:endParaRPr lang="fr-FR" sz="1900" b="1" dirty="0" smtClean="0"/>
          </a:p>
          <a:p>
            <a:pPr algn="just"/>
            <a:r>
              <a:rPr lang="fr-FR" sz="1900" b="1" dirty="0" smtClean="0"/>
              <a:t>    C’est la fête </a:t>
            </a:r>
            <a:r>
              <a:rPr lang="fr-FR" sz="1900" b="1" dirty="0" err="1" smtClean="0"/>
              <a:t>patRONale</a:t>
            </a:r>
            <a:r>
              <a:rPr lang="fr-FR" sz="1900" b="1" dirty="0" smtClean="0"/>
              <a:t>. Au menu : soupe au </a:t>
            </a:r>
            <a:r>
              <a:rPr lang="fr-FR" sz="1900" b="1" dirty="0" err="1" smtClean="0"/>
              <a:t>potiRON</a:t>
            </a:r>
            <a:r>
              <a:rPr lang="fr-FR" sz="1900" b="1" dirty="0" smtClean="0"/>
              <a:t>, </a:t>
            </a:r>
            <a:r>
              <a:rPr lang="fr-FR" sz="1900" b="1" dirty="0" err="1" smtClean="0"/>
              <a:t>macaRONis</a:t>
            </a:r>
            <a:r>
              <a:rPr lang="fr-FR" sz="1900" b="1" dirty="0" smtClean="0"/>
              <a:t>  parfumés au </a:t>
            </a:r>
            <a:r>
              <a:rPr lang="fr-FR" sz="1900" b="1" dirty="0" err="1" smtClean="0"/>
              <a:t>maceRON</a:t>
            </a:r>
            <a:r>
              <a:rPr lang="fr-FR" sz="1900" b="1" dirty="0" smtClean="0"/>
              <a:t>, </a:t>
            </a:r>
            <a:r>
              <a:rPr lang="fr-FR" sz="1900" b="1" dirty="0" err="1" smtClean="0"/>
              <a:t>poivRONs</a:t>
            </a:r>
            <a:r>
              <a:rPr lang="fr-FR" sz="1900" b="1" dirty="0" smtClean="0"/>
              <a:t> et </a:t>
            </a:r>
            <a:r>
              <a:rPr lang="fr-FR" sz="1900" b="1" dirty="0" err="1" smtClean="0"/>
              <a:t>macaRONs</a:t>
            </a:r>
            <a:r>
              <a:rPr lang="fr-FR" sz="1900" b="1" dirty="0" smtClean="0"/>
              <a:t>. Le </a:t>
            </a:r>
            <a:r>
              <a:rPr lang="fr-FR" sz="1900" b="1" dirty="0" err="1" smtClean="0"/>
              <a:t>métRONome</a:t>
            </a:r>
            <a:r>
              <a:rPr lang="fr-FR" sz="1900" b="1" dirty="0" smtClean="0"/>
              <a:t> veille à la cuisson. </a:t>
            </a:r>
            <a:r>
              <a:rPr lang="fr-FR" sz="1900" b="1" dirty="0" err="1" smtClean="0"/>
              <a:t>CitRONnade</a:t>
            </a:r>
            <a:r>
              <a:rPr lang="fr-FR" sz="1900" b="1" dirty="0" smtClean="0"/>
              <a:t> comme boisson. </a:t>
            </a:r>
            <a:r>
              <a:rPr lang="fr-FR" sz="1900" b="1" dirty="0" err="1" smtClean="0"/>
              <a:t>VéRONal</a:t>
            </a:r>
            <a:r>
              <a:rPr lang="fr-FR" sz="1900" b="1" dirty="0" smtClean="0"/>
              <a:t> strictement interdit.   Nous </a:t>
            </a:r>
            <a:r>
              <a:rPr lang="fr-FR" sz="1900" b="1" dirty="0" err="1" smtClean="0"/>
              <a:t>mangeRONs</a:t>
            </a:r>
            <a:r>
              <a:rPr lang="fr-FR" sz="1900" b="1" dirty="0" smtClean="0"/>
              <a:t> tout : rien ne sera perdu. </a:t>
            </a:r>
            <a:r>
              <a:rPr lang="fr-FR" sz="1900" b="1" dirty="0" err="1" smtClean="0"/>
              <a:t>RONsart</a:t>
            </a:r>
            <a:r>
              <a:rPr lang="fr-FR" sz="1900" b="1" dirty="0" smtClean="0"/>
              <a:t> les occupera avec ses </a:t>
            </a:r>
            <a:r>
              <a:rPr lang="fr-FR" sz="1900" b="1" dirty="0" err="1" smtClean="0"/>
              <a:t>RONdeaux</a:t>
            </a:r>
            <a:r>
              <a:rPr lang="fr-FR" sz="1900" b="1" dirty="0" smtClean="0"/>
              <a:t>.</a:t>
            </a:r>
          </a:p>
          <a:p>
            <a:pPr algn="just"/>
            <a:endParaRPr lang="fr-FR" sz="1900" b="1" dirty="0" smtClean="0"/>
          </a:p>
          <a:p>
            <a:pPr algn="just"/>
            <a:r>
              <a:rPr lang="fr-FR" sz="1900" b="1" dirty="0" smtClean="0"/>
              <a:t>    Pas peur non plus de </a:t>
            </a:r>
            <a:r>
              <a:rPr lang="fr-FR" sz="1900" b="1" dirty="0" err="1" smtClean="0"/>
              <a:t>RONdiers</a:t>
            </a:r>
            <a:r>
              <a:rPr lang="fr-FR" sz="1900" b="1" dirty="0" smtClean="0"/>
              <a:t>, nous </a:t>
            </a:r>
            <a:r>
              <a:rPr lang="fr-FR" sz="1900" b="1" dirty="0" err="1" smtClean="0"/>
              <a:t>saleRONs</a:t>
            </a:r>
            <a:r>
              <a:rPr lang="fr-FR" sz="1900" b="1" dirty="0" smtClean="0"/>
              <a:t> avant de partir en évitant la </a:t>
            </a:r>
            <a:r>
              <a:rPr lang="fr-FR" sz="1900" b="1" dirty="0" err="1" smtClean="0"/>
              <a:t>confRONtation</a:t>
            </a:r>
            <a:r>
              <a:rPr lang="fr-FR" sz="1900" b="1" dirty="0" smtClean="0"/>
              <a:t>. Affaire </a:t>
            </a:r>
            <a:r>
              <a:rPr lang="fr-FR" sz="1900" b="1" dirty="0" err="1" smtClean="0"/>
              <a:t>RONdement</a:t>
            </a:r>
            <a:r>
              <a:rPr lang="fr-FR" sz="1900" b="1" dirty="0" smtClean="0"/>
              <a:t> menée</a:t>
            </a:r>
            <a:r>
              <a:rPr lang="fr-FR" sz="1900" b="1" dirty="0" smtClean="0"/>
              <a:t>.</a:t>
            </a:r>
            <a:endParaRPr lang="fr-FR" sz="1900" b="1" dirty="0" smtClean="0"/>
          </a:p>
          <a:p>
            <a:pPr algn="just"/>
            <a:endParaRPr lang="fr-FR" sz="1900" b="1" dirty="0" smtClean="0"/>
          </a:p>
          <a:p>
            <a:pPr algn="just"/>
            <a:r>
              <a:rPr lang="fr-FR" sz="1900" b="1" dirty="0" smtClean="0">
                <a:solidFill>
                  <a:srgbClr val="FF0000"/>
                </a:solidFill>
              </a:rPr>
              <a:t>    </a:t>
            </a:r>
            <a:r>
              <a:rPr lang="fr-FR" sz="1900" b="1" dirty="0" err="1" smtClean="0">
                <a:solidFill>
                  <a:srgbClr val="FF0000"/>
                </a:solidFill>
              </a:rPr>
              <a:t>PaRONomase</a:t>
            </a:r>
            <a:r>
              <a:rPr lang="fr-FR" sz="1900" b="1" dirty="0" smtClean="0">
                <a:solidFill>
                  <a:srgbClr val="FF0000"/>
                </a:solidFill>
              </a:rPr>
              <a:t> de création personnelle qui n’est pas un </a:t>
            </a:r>
            <a:r>
              <a:rPr lang="fr-FR" sz="1900" b="1" dirty="0" err="1" smtClean="0">
                <a:solidFill>
                  <a:srgbClr val="FF0000"/>
                </a:solidFill>
              </a:rPr>
              <a:t>parachRONisme</a:t>
            </a:r>
            <a:r>
              <a:rPr lang="fr-FR" sz="1900" b="1" dirty="0" smtClean="0">
                <a:solidFill>
                  <a:srgbClr val="FF0000"/>
                </a:solidFill>
              </a:rPr>
              <a:t>. Pas trop mal au </a:t>
            </a:r>
            <a:r>
              <a:rPr lang="fr-FR" sz="1900" b="1" dirty="0" err="1" smtClean="0">
                <a:solidFill>
                  <a:srgbClr val="FF0000"/>
                </a:solidFill>
              </a:rPr>
              <a:t>fRONt</a:t>
            </a:r>
            <a:r>
              <a:rPr lang="fr-FR" sz="1900" b="1" dirty="0" smtClean="0">
                <a:solidFill>
                  <a:srgbClr val="FF0000"/>
                </a:solidFill>
              </a:rPr>
              <a:t> ?</a:t>
            </a:r>
            <a:endParaRPr lang="fr-FR" sz="1900" b="1" dirty="0" smtClean="0">
              <a:solidFill>
                <a:srgbClr val="FF0000"/>
              </a:solidFill>
            </a:endParaRPr>
          </a:p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287" y="9105079"/>
            <a:ext cx="578765" cy="576146"/>
          </a:xfrm>
          <a:prstGeom prst="rect">
            <a:avLst/>
          </a:prstGeom>
        </p:spPr>
      </p:pic>
      <p:sp>
        <p:nvSpPr>
          <p:cNvPr id="4" name="Étoile à 6 branches 3"/>
          <p:cNvSpPr/>
          <p:nvPr/>
        </p:nvSpPr>
        <p:spPr>
          <a:xfrm>
            <a:off x="6228522" y="9328655"/>
            <a:ext cx="371061" cy="464701"/>
          </a:xfrm>
          <a:prstGeom prst="star6">
            <a:avLst>
              <a:gd name="adj" fmla="val 0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2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86" y="9310905"/>
            <a:ext cx="751810" cy="26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20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97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27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97</Words>
  <Application>Microsoft Office PowerPoint</Application>
  <PresentationFormat>Format A4 (210 x 297 mm)</PresentationFormat>
  <Paragraphs>38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16</cp:revision>
  <dcterms:created xsi:type="dcterms:W3CDTF">2020-11-25T13:57:01Z</dcterms:created>
  <dcterms:modified xsi:type="dcterms:W3CDTF">2020-11-25T18:25:35Z</dcterms:modified>
</cp:coreProperties>
</file>