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C910A4-227B-4A4F-AE26-95E3DE1B4E00}" v="1110" dt="2020-09-28T13:27:22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theme" Target="theme/theme1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viewProps" Target="viewProps.xml" Id="rId12" /><Relationship Type="http://schemas.openxmlformats.org/officeDocument/2006/relationships/slide" Target="slides/slide1.xml" Id="rId2" /><Relationship Type="http://schemas.microsoft.com/office/2015/10/relationships/revisionInfo" Target="revisionInfo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presProps" Target="presProps.xml" Id="rId11" /><Relationship Type="http://schemas.openxmlformats.org/officeDocument/2006/relationships/slide" Target="slides/slide4.xml" Id="rId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tableStyles" Target="tableStyles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14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5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7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6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2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5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5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2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1" r:id="rId6"/>
    <p:sldLayoutId id="2147483907" r:id="rId7"/>
    <p:sldLayoutId id="2147483908" r:id="rId8"/>
    <p:sldLayoutId id="2147483909" r:id="rId9"/>
    <p:sldLayoutId id="2147483910" r:id="rId10"/>
    <p:sldLayoutId id="2147483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2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Une image contenant personne, intérieur, groupe, debout&#10;&#10;Description générée automatiquement">
            <a:extLst>
              <a:ext uri="{FF2B5EF4-FFF2-40B4-BE49-F238E27FC236}">
                <a16:creationId xmlns:a16="http://schemas.microsoft.com/office/drawing/2014/main" id="{20339233-7398-434E-A7CE-C8101385B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712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1" name="Freeform: Shape 24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6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/>
              <a:t>La Mode en France</a:t>
            </a: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31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 17" descr="Une image contenant habits, intérieur, tenue, debout&#10;&#10;Description générée automatiquement">
            <a:extLst>
              <a:ext uri="{FF2B5EF4-FFF2-40B4-BE49-F238E27FC236}">
                <a16:creationId xmlns:a16="http://schemas.microsoft.com/office/drawing/2014/main" id="{30F3826F-6407-4BEE-8231-4AC655BED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0" r="1479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18" name="Image 18" descr="Une image contenant habits, assis, tenue, lit&#10;&#10;Description générée automatiquement">
            <a:extLst>
              <a:ext uri="{FF2B5EF4-FFF2-40B4-BE49-F238E27FC236}">
                <a16:creationId xmlns:a16="http://schemas.microsoft.com/office/drawing/2014/main" id="{F20461F5-D16F-4071-A7C5-23C40F39CE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27" r="21684" b="1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86" name="Freeform: Shape 85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8" name="Freeform: Shape 87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D42ABA1-B86A-4CCA-941A-B1F16B823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74" y="681038"/>
            <a:ext cx="280450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La robe à la Française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Content Placeholder 67">
            <a:extLst>
              <a:ext uri="{FF2B5EF4-FFF2-40B4-BE49-F238E27FC236}">
                <a16:creationId xmlns:a16="http://schemas.microsoft.com/office/drawing/2014/main" id="{55413648-39FC-4F28-A357-4DEF6EFCD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74" y="2258171"/>
            <a:ext cx="2804504" cy="39187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/>
              <a:t>Comment s'appelle cette reine de France?</a:t>
            </a:r>
          </a:p>
        </p:txBody>
      </p:sp>
    </p:spTree>
    <p:extLst>
      <p:ext uri="{BB962C8B-B14F-4D97-AF65-F5344CB8AC3E}">
        <p14:creationId xmlns:p14="http://schemas.microsoft.com/office/powerpoint/2010/main" val="162969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AF373D-20DF-43DA-8635-0D862833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fr-FR" sz="5200" dirty="0"/>
              <a:t>Le costume du </a:t>
            </a:r>
            <a:r>
              <a:rPr lang="fr-FR" sz="5200"/>
              <a:t>révolutionnaire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66ACBC7-9719-4917-ACE9-FFEC3884A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68770" cy="28254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1800"/>
              <a:t>Comment s'appelait-il?</a:t>
            </a:r>
          </a:p>
        </p:txBody>
      </p:sp>
      <p:pic>
        <p:nvPicPr>
          <p:cNvPr id="5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55D1352-CF7A-4157-90AF-41A24C004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023" y="601133"/>
            <a:ext cx="4179771" cy="55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4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B42B9F-F674-4D7F-AEFD-F5DC47A70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5" descr="Une image contenant bâtiment, extérieur, groupe, petit&#10;&#10;Description générée automatiquement">
            <a:extLst>
              <a:ext uri="{FF2B5EF4-FFF2-40B4-BE49-F238E27FC236}">
                <a16:creationId xmlns:a16="http://schemas.microsoft.com/office/drawing/2014/main" id="{11D1F7B4-300B-41B8-93BE-EC8815243C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41" r="2" b="21398"/>
          <a:stretch/>
        </p:blipFill>
        <p:spPr>
          <a:xfrm>
            <a:off x="-1" y="6"/>
            <a:ext cx="3922776" cy="3937609"/>
          </a:xfrm>
          <a:prstGeom prst="rect">
            <a:avLst/>
          </a:prstGeom>
        </p:spPr>
      </p:pic>
      <p:pic>
        <p:nvPicPr>
          <p:cNvPr id="4" name="Image 4" descr="Une image contenant photo, groupe, homme, gens&#10;&#10;Description générée automatiquement">
            <a:extLst>
              <a:ext uri="{FF2B5EF4-FFF2-40B4-BE49-F238E27FC236}">
                <a16:creationId xmlns:a16="http://schemas.microsoft.com/office/drawing/2014/main" id="{0B511CB0-94FA-4F47-AABE-0711C1A5E4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6" r="5877"/>
          <a:stretch/>
        </p:blipFill>
        <p:spPr>
          <a:xfrm>
            <a:off x="4131633" y="10"/>
            <a:ext cx="3922776" cy="3937599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15384"/>
            <a:ext cx="7475146" cy="209397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3A9250C-382A-40E1-9053-4BF3252D4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325" y="4462819"/>
            <a:ext cx="2869683" cy="1608383"/>
          </a:xfrm>
        </p:spPr>
        <p:txBody>
          <a:bodyPr>
            <a:normAutofit/>
          </a:bodyPr>
          <a:lstStyle/>
          <a:p>
            <a:r>
              <a:rPr lang="fr-FR" sz="2400"/>
              <a:t>La mode des démunis</a:t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8F414E-1A16-495F-8EF5-F55A420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96854" y="525780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F146F6-4CDB-47AC-8DD5-70C0E04FA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1633" y="4464872"/>
            <a:ext cx="3712464" cy="1608383"/>
          </a:xfrm>
        </p:spPr>
        <p:txBody>
          <a:bodyPr anchor="ctr">
            <a:normAutofit/>
          </a:bodyPr>
          <a:lstStyle/>
          <a:p>
            <a:r>
              <a:rPr lang="en-US" sz="1700"/>
              <a:t>Comment s'appellent ces personnages? Quel style vestimentaire ont-il contribué à faire naître?</a:t>
            </a:r>
          </a:p>
        </p:txBody>
      </p:sp>
      <p:pic>
        <p:nvPicPr>
          <p:cNvPr id="6" name="Image 6" descr="Une image contenant bâtiment, tenant, homme, femme&#10;&#10;Description générée automatiquement">
            <a:extLst>
              <a:ext uri="{FF2B5EF4-FFF2-40B4-BE49-F238E27FC236}">
                <a16:creationId xmlns:a16="http://schemas.microsoft.com/office/drawing/2014/main" id="{CDED4385-0D78-4694-BA9B-EF64BD11CD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52" b="2"/>
          <a:stretch/>
        </p:blipFill>
        <p:spPr>
          <a:xfrm>
            <a:off x="8269224" y="-6"/>
            <a:ext cx="3922776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5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7D03296-BABA-47AD-A5D5-ED1567270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18B945-D495-43CA-B27A-1067E1C43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10" y="717674"/>
            <a:ext cx="10515600" cy="10920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dirty="0"/>
              <a:t>La mode Empire</a:t>
            </a:r>
            <a:br>
              <a:rPr lang="en-US" sz="3600" dirty="0"/>
            </a:br>
            <a:r>
              <a:rPr lang="en-US" sz="3600"/>
              <a:t>de quel film est-tirée la deuxième photo?</a:t>
            </a:r>
            <a:br>
              <a:rPr lang="en-US" sz="3600" dirty="0"/>
            </a:br>
            <a:endParaRPr lang="en-US" sz="3600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396083"/>
            <a:ext cx="10515599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1859832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4" descr="Une image contenant personne, gens, groupe, debout&#10;&#10;Description générée automatiquement">
            <a:extLst>
              <a:ext uri="{FF2B5EF4-FFF2-40B4-BE49-F238E27FC236}">
                <a16:creationId xmlns:a16="http://schemas.microsoft.com/office/drawing/2014/main" id="{3215421E-FE99-4BFF-BC5E-26029DA22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665944"/>
            <a:ext cx="5140661" cy="3346977"/>
          </a:xfrm>
          <a:prstGeom prst="rect">
            <a:avLst/>
          </a:prstGeom>
        </p:spPr>
      </p:pic>
      <p:pic>
        <p:nvPicPr>
          <p:cNvPr id="5" name="Image 5" descr="Une image contenant habits, personne, femme, debout&#10;&#10;Description générée automatiquement">
            <a:extLst>
              <a:ext uri="{FF2B5EF4-FFF2-40B4-BE49-F238E27FC236}">
                <a16:creationId xmlns:a16="http://schemas.microsoft.com/office/drawing/2014/main" id="{279C161C-AB21-4492-84D4-EEFF8A467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965" y="2399494"/>
            <a:ext cx="2615009" cy="387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9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11">
            <a:extLst>
              <a:ext uri="{FF2B5EF4-FFF2-40B4-BE49-F238E27FC236}">
                <a16:creationId xmlns:a16="http://schemas.microsoft.com/office/drawing/2014/main" id="{6D731904-7733-45B0-902C-289497204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13">
            <a:extLst>
              <a:ext uri="{FF2B5EF4-FFF2-40B4-BE49-F238E27FC236}">
                <a16:creationId xmlns:a16="http://schemas.microsoft.com/office/drawing/2014/main" id="{504E6397-35D7-4AEC-9DA9-B7F6B12B8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652345-A650-4FB1-BB9B-480DC8E9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0602"/>
            <a:ext cx="3538728" cy="1645920"/>
          </a:xfrm>
        </p:spPr>
        <p:txBody>
          <a:bodyPr>
            <a:normAutofit/>
          </a:bodyPr>
          <a:lstStyle/>
          <a:p>
            <a:r>
              <a:rPr lang="fr-FR" sz="3200"/>
              <a:t>Les années folles</a:t>
            </a:r>
          </a:p>
        </p:txBody>
      </p:sp>
      <p:pic>
        <p:nvPicPr>
          <p:cNvPr id="5" name="Image 5" descr="Une image contenant personne, femme, homme, portant&#10;&#10;Description générée automatiquement">
            <a:extLst>
              <a:ext uri="{FF2B5EF4-FFF2-40B4-BE49-F238E27FC236}">
                <a16:creationId xmlns:a16="http://schemas.microsoft.com/office/drawing/2014/main" id="{34A27AA7-AFC1-4EEC-8D40-5AD957702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3960"/>
          <a:stretch/>
        </p:blipFill>
        <p:spPr>
          <a:xfrm>
            <a:off x="4" y="10"/>
            <a:ext cx="4884383" cy="3995918"/>
          </a:xfrm>
          <a:prstGeom prst="rect">
            <a:avLst/>
          </a:prstGeom>
        </p:spPr>
      </p:pic>
      <p:pic>
        <p:nvPicPr>
          <p:cNvPr id="4" name="Image 4" descr="Une image contenant extérieur, personne, bâtiment, sport&#10;&#10;Description générée automatiquement">
            <a:extLst>
              <a:ext uri="{FF2B5EF4-FFF2-40B4-BE49-F238E27FC236}">
                <a16:creationId xmlns:a16="http://schemas.microsoft.com/office/drawing/2014/main" id="{AA15067B-D04A-4473-84AC-DFC8C52D55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50" r="-1" b="17492"/>
          <a:stretch/>
        </p:blipFill>
        <p:spPr>
          <a:xfrm>
            <a:off x="5074879" y="10"/>
            <a:ext cx="7117118" cy="3995918"/>
          </a:xfrm>
          <a:prstGeom prst="rect">
            <a:avLst/>
          </a:prstGeom>
        </p:spPr>
      </p:pic>
      <p:sp>
        <p:nvSpPr>
          <p:cNvPr id="11" name="Rectangle 15">
            <a:extLst>
              <a:ext uri="{FF2B5EF4-FFF2-40B4-BE49-F238E27FC236}">
                <a16:creationId xmlns:a16="http://schemas.microsoft.com/office/drawing/2014/main" id="{62C5A04F-2AEB-4631-8314-A8B812E1E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4B2B1C70-BF3F-41BD-871B-63D8F911F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1561B3-E148-4EA8-95A7-1111BCE69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4440602"/>
            <a:ext cx="6007608" cy="1645920"/>
          </a:xfrm>
        </p:spPr>
        <p:txBody>
          <a:bodyPr anchor="ctr">
            <a:normAutofit/>
          </a:bodyPr>
          <a:lstStyle/>
          <a:p>
            <a:r>
              <a:rPr lang="en-US" sz="1800"/>
              <a:t>Comment s'appelle l'égérie de cette mode qui vit naître la haute couture française?</a:t>
            </a:r>
          </a:p>
        </p:txBody>
      </p:sp>
    </p:spTree>
    <p:extLst>
      <p:ext uri="{BB962C8B-B14F-4D97-AF65-F5344CB8AC3E}">
        <p14:creationId xmlns:p14="http://schemas.microsoft.com/office/powerpoint/2010/main" val="162176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23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5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7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0B3CC5-FC99-4720-875B-CC1CA11F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1106034"/>
            <a:ext cx="501907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Les années 60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6DBBD0-5C19-43E5-A3AA-F4FFF6FCE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24" y="4872922"/>
            <a:ext cx="5013698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/>
              <a:t>Comment s'appellent ces icônes de mode et d'art?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5" descr="Une image contenant personne, photo, intérieur, jeune&#10;&#10;Description générée automatiquement">
            <a:extLst>
              <a:ext uri="{FF2B5EF4-FFF2-40B4-BE49-F238E27FC236}">
                <a16:creationId xmlns:a16="http://schemas.microsoft.com/office/drawing/2014/main" id="{FF345271-35CD-4E73-AF99-25E3E776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886" y="625683"/>
            <a:ext cx="2743200" cy="27432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4" descr="Une image contenant personne, photo, femme, homme&#10;&#10;Description générée automatiquement">
            <a:extLst>
              <a:ext uri="{FF2B5EF4-FFF2-40B4-BE49-F238E27FC236}">
                <a16:creationId xmlns:a16="http://schemas.microsoft.com/office/drawing/2014/main" id="{3C2384D3-113B-4F79-A628-14A3A199F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71" y="3744701"/>
            <a:ext cx="4708833" cy="235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91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4" descr="Une image contenant personne, extérieur, debout, groupe&#10;&#10;Description générée automatiquement">
            <a:extLst>
              <a:ext uri="{FF2B5EF4-FFF2-40B4-BE49-F238E27FC236}">
                <a16:creationId xmlns:a16="http://schemas.microsoft.com/office/drawing/2014/main" id="{0143EECE-28F1-4A52-A987-5D4301BA13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43" b="15549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5" name="Image 5" descr="Une image contenant personne, groupe, jeune, fille&#10;&#10;Description générée automatiquement">
            <a:extLst>
              <a:ext uri="{FF2B5EF4-FFF2-40B4-BE49-F238E27FC236}">
                <a16:creationId xmlns:a16="http://schemas.microsoft.com/office/drawing/2014/main" id="{FC094C6E-1CE0-4B58-A6D2-8C60AEEAD2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18" r="20484" b="-2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Image 19" descr="Une image contenant photo, debout, enfant, groupe&#10;&#10;Description générée automatiquement">
            <a:extLst>
              <a:ext uri="{FF2B5EF4-FFF2-40B4-BE49-F238E27FC236}">
                <a16:creationId xmlns:a16="http://schemas.microsoft.com/office/drawing/2014/main" id="{A4A03A05-3ADF-468B-820C-15A703424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1600" r="-2" b="-2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606669-0946-4C34-AB77-07129EC7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7048"/>
            <a:ext cx="5020056" cy="27706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Les années 70 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86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C31E54-5DA0-4284-96BB-8A393F2A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fr-FR" sz="3600" dirty="0"/>
              <a:t>Citez au moins deux noms de la haute couture </a:t>
            </a:r>
            <a:r>
              <a:rPr lang="fr-FR" sz="3600"/>
              <a:t>française. Que veut dire l'accronyme LVMH?</a:t>
            </a:r>
            <a:endParaRPr lang="fr-FR" sz="3600" dirty="0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" name="Rectangle 1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11">
            <a:extLst>
              <a:ext uri="{FF2B5EF4-FFF2-40B4-BE49-F238E27FC236}">
                <a16:creationId xmlns:a16="http://schemas.microsoft.com/office/drawing/2014/main" id="{6FE66BC6-2AFE-4BE3-B2EF-A84B37039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2363" y="2976562"/>
            <a:ext cx="2047875" cy="2047875"/>
          </a:xfrm>
        </p:spPr>
      </p:pic>
      <p:pic>
        <p:nvPicPr>
          <p:cNvPr id="12" name="Image 13">
            <a:extLst>
              <a:ext uri="{FF2B5EF4-FFF2-40B4-BE49-F238E27FC236}">
                <a16:creationId xmlns:a16="http://schemas.microsoft.com/office/drawing/2014/main" id="{1340A6C7-D45C-4B1E-B8C8-199FBCDE3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8" y="3424238"/>
            <a:ext cx="9525" cy="9525"/>
          </a:xfrm>
          <a:prstGeom prst="rect">
            <a:avLst/>
          </a:prstGeom>
        </p:spPr>
      </p:pic>
      <p:pic>
        <p:nvPicPr>
          <p:cNvPr id="14" name="Image 15" descr="Une image contenant femme, eau, assis, homme&#10;&#10;Description générée automatiquement">
            <a:extLst>
              <a:ext uri="{FF2B5EF4-FFF2-40B4-BE49-F238E27FC236}">
                <a16:creationId xmlns:a16="http://schemas.microsoft.com/office/drawing/2014/main" id="{C26EC6BE-0293-4D28-8362-1C0EC23B3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075" y="2195512"/>
            <a:ext cx="1847850" cy="2466975"/>
          </a:xfrm>
          <a:prstGeom prst="rect">
            <a:avLst/>
          </a:prstGeom>
        </p:spPr>
      </p:pic>
      <p:pic>
        <p:nvPicPr>
          <p:cNvPr id="16" name="Image 16" descr="Une image contenant personne, homme, tenant, chemise&#10;&#10;Description générée automatiquement">
            <a:extLst>
              <a:ext uri="{FF2B5EF4-FFF2-40B4-BE49-F238E27FC236}">
                <a16:creationId xmlns:a16="http://schemas.microsoft.com/office/drawing/2014/main" id="{03F0F906-5718-4F88-BC82-E00A1B814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676" y="2540257"/>
            <a:ext cx="20478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6582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42F41"/>
      </a:dk2>
      <a:lt2>
        <a:srgbClr val="E2E8E3"/>
      </a:lt2>
      <a:accent1>
        <a:srgbClr val="E729B9"/>
      </a:accent1>
      <a:accent2>
        <a:srgbClr val="B417D5"/>
      </a:accent2>
      <a:accent3>
        <a:srgbClr val="7729E7"/>
      </a:accent3>
      <a:accent4>
        <a:srgbClr val="4546DD"/>
      </a:accent4>
      <a:accent5>
        <a:srgbClr val="2979E7"/>
      </a:accent5>
      <a:accent6>
        <a:srgbClr val="17B2D0"/>
      </a:accent6>
      <a:hlink>
        <a:srgbClr val="5875C7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0</TotalTime>
  <Words>0</Words>
  <Application>Microsoft Office PowerPoint</Application>
  <PresentationFormat>Grand écran</PresentationFormat>
  <Paragraphs>0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AccentBoxVTI</vt:lpstr>
      <vt:lpstr>La Mode en France</vt:lpstr>
      <vt:lpstr>La robe à la Française</vt:lpstr>
      <vt:lpstr>Le costume du révolutionnaire</vt:lpstr>
      <vt:lpstr>La mode des démunis </vt:lpstr>
      <vt:lpstr>La mode Empire de quel film est-tirée la deuxième photo? </vt:lpstr>
      <vt:lpstr>Les années folles</vt:lpstr>
      <vt:lpstr>Les années 60</vt:lpstr>
      <vt:lpstr>Les années 70 </vt:lpstr>
      <vt:lpstr>Citez au moins deux noms de la haute couture française. Que veut dire l'accronyme LVMH?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188</cp:revision>
  <dcterms:created xsi:type="dcterms:W3CDTF">2014-08-26T23:50:58Z</dcterms:created>
  <dcterms:modified xsi:type="dcterms:W3CDTF">2020-09-28T13:27:25Z</dcterms:modified>
</cp:coreProperties>
</file>