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0" r:id="rId4"/>
    <p:sldId id="269" r:id="rId5"/>
    <p:sldId id="268" r:id="rId6"/>
    <p:sldId id="267" r:id="rId7"/>
    <p:sldId id="265" r:id="rId8"/>
    <p:sldId id="266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3399FF"/>
    <a:srgbClr val="FFCC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54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E4F472-5072-4852-992E-AD64568C92F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49924"/>
      </p:ext>
    </p:extLst>
  </p:cSld>
  <p:clrMapOvr>
    <a:masterClrMapping/>
  </p:clrMapOvr>
  <p:transition spd="med" advClick="0"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95660-8903-48ED-B301-2F9E3C98442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9157212"/>
      </p:ext>
    </p:extLst>
  </p:cSld>
  <p:clrMapOvr>
    <a:masterClrMapping/>
  </p:clrMapOvr>
  <p:transition spd="med" advClick="0"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CAB2B-ED0D-4483-8B5D-E528093FDA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3740971"/>
      </p:ext>
    </p:extLst>
  </p:cSld>
  <p:clrMapOvr>
    <a:masterClrMapping/>
  </p:clrMapOvr>
  <p:transition spd="med" advClick="0"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BF36A-33C4-4F03-ADB2-C96B210311A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2849466"/>
      </p:ext>
    </p:extLst>
  </p:cSld>
  <p:clrMapOvr>
    <a:masterClrMapping/>
  </p:clrMapOvr>
  <p:transition spd="med" advClick="0"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CCB99-CE5D-4F2D-A79E-5A36E81695B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2783368"/>
      </p:ext>
    </p:extLst>
  </p:cSld>
  <p:clrMapOvr>
    <a:masterClrMapping/>
  </p:clrMapOvr>
  <p:transition spd="med" advClick="0"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E7956-C023-40B2-90FB-9F131BF19AC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9455897"/>
      </p:ext>
    </p:extLst>
  </p:cSld>
  <p:clrMapOvr>
    <a:masterClrMapping/>
  </p:clrMapOvr>
  <p:transition spd="med" advClick="0"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78405-A003-4B43-BCBB-318FDDBDCF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9724048"/>
      </p:ext>
    </p:extLst>
  </p:cSld>
  <p:clrMapOvr>
    <a:masterClrMapping/>
  </p:clrMapOvr>
  <p:transition spd="med" advClick="0"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45A78-A70C-4B58-8CBE-FC1D31B758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1700443"/>
      </p:ext>
    </p:extLst>
  </p:cSld>
  <p:clrMapOvr>
    <a:masterClrMapping/>
  </p:clrMapOvr>
  <p:transition spd="med" advClick="0"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40BC7-A6A1-4152-8C99-4B6BF041828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909443"/>
      </p:ext>
    </p:extLst>
  </p:cSld>
  <p:clrMapOvr>
    <a:masterClrMapping/>
  </p:clrMapOvr>
  <p:transition spd="med" advClick="0"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984FE-18F2-4D70-8316-2CB2396D9CD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6152097"/>
      </p:ext>
    </p:extLst>
  </p:cSld>
  <p:clrMapOvr>
    <a:masterClrMapping/>
  </p:clrMapOvr>
  <p:transition spd="med" advClick="0"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A9A4B-11FB-4DF7-B08F-861BC4530D9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8919150"/>
      </p:ext>
    </p:extLst>
  </p:cSld>
  <p:clrMapOvr>
    <a:masterClrMapping/>
  </p:clrMapOvr>
  <p:transition spd="med" advClick="0" advTm="4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EBACA4-310C-4C61-87EF-503DF918339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84213" y="836613"/>
            <a:ext cx="7704137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2000" b="1">
                <a:latin typeface="Arial" panose="020B0604020202020204" pitchFamily="34" charset="0"/>
              </a:rPr>
              <a:t>		</a:t>
            </a: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Quelle mine d’or ces pseudos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	on ne s’en lassera donc jamais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voilà le N° 4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	en reprise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sous une autre forme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	rien de nouveau sous le soleil</a:t>
            </a:r>
          </a:p>
        </p:txBody>
      </p:sp>
    </p:spTree>
  </p:cSld>
  <p:clrMapOvr>
    <a:masterClrMapping/>
  </p:clrMapOvr>
  <p:transition spd="med" advClick="0" advTm="4000">
    <p:zoom dir="in"/>
    <p:sndAc>
      <p:stSnd loop="1">
        <p:snd r:embed="rId2" name="ChansonGaieEsp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79388" y="223838"/>
            <a:ext cx="8785225" cy="6408737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1223963" y="836613"/>
            <a:ext cx="6696075" cy="5184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fr-FR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Pseudos</a:t>
            </a:r>
          </a:p>
          <a:p>
            <a:pPr algn="ctr"/>
            <a:r>
              <a:rPr lang="fr-FR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For .... TE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68313" y="620713"/>
            <a:ext cx="8351837" cy="603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Aléatoire la Nuit Blanche si tu es insomniaque ,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c’est pour un sondage en terrain desert…tique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Chassez le NATUREL , scepticisme, il revient au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galop…on fait La Petite Causette en toute sincérité, mais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sincère, si tu es FemmeSeduisante , observatrice,  ni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ennuyeuse ni Superficielle…ni révoltée mais interressée et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surtout en Bonne santé… tu as un succès fou ,sans limite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même si oKasou TAPA_UNROND, échange photo de suite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que je sauvegarde en favori en Favorite</a:t>
            </a:r>
          </a:p>
          <a:p>
            <a:pPr>
              <a:spcBef>
                <a:spcPct val="50000"/>
              </a:spcBef>
            </a:pPr>
            <a:endParaRPr lang="fr-FR" altLang="fr-FR" sz="20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68313" y="549275"/>
            <a:ext cx="8280400" cy="588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toc toc je peux ,  tu aimes la musique ?  youpiiie …rapsodie en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arpège, c’est kool … ConFiDentiel… Watherlow, Creedence , Who ,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Beatles, tramp , c’est super…on était tous les deux destiné //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musique, just a illusion perdue.</a:t>
            </a: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	</a:t>
            </a: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Dépêche toi, le temps passe , la fleur de l’âge ne donne pas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le bourdon  Karelle est raison et passion,  Lune à tique …. Ici,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yatoukiva , La voie des vents est VirtuELLE … discrète, Méconnu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Oukellecone avec sa tetaclac…ELLE fait les  yeux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doux….mais quelconque, malgré tout joyeuse  ah sijavaissutaimer,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pardonne moi, j’ai Froid, c’est le Kassandra 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84213" y="692150"/>
            <a:ext cx="7704137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Laisse ta TrOnChE_dE_cAkE au vestiaire Parrain ,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J’veudusoleil … c’est Kartonplein , je ne veux qu’un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Mots d’ELLE , c’est une  evidance, même si tu es en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ads_elle , étoile filante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	Mon petit	Oiseau blanc , toi qui fait la Pluie ,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le soleil , toi mon  Inconnu  , mon Konpatriote ,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HéteroSensuel ;  QUOI , tu es Furax ? Mais c’est super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cyber ce No Mans Land , de la fiction, quand je vois tes yeux, </a:t>
            </a:r>
          </a:p>
          <a:p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j’ai envie d’un brin de causette et de MARIAGE, en silence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827088" y="549275"/>
            <a:ext cx="7129462" cy="588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Fille du soleil , serais tu Hédontiste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avec ton Panier de yop en guise de Sopirifik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si toutefois tu n’es pas Stan-Orexique 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ou l’a pas l’ Herbizarre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	Nuance, le Maitre mot : ETRE SOI MEME , 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simplementamitié , 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ne pas avoir une âme sensible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devant son écran , 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son  miroir aux alouette, </a:t>
            </a:r>
          </a:p>
          <a:p>
            <a:pPr algn="ctr"/>
            <a:endParaRPr lang="fr-FR" altLang="fr-FR" sz="2000" b="1">
              <a:solidFill>
                <a:srgbClr val="F83EE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mais avoir une âme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187450" y="1268413"/>
            <a:ext cx="417512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3 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points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de 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suspension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et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remerciements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 à </a:t>
            </a:r>
          </a:p>
          <a:p>
            <a:pPr>
              <a:spcBef>
                <a:spcPct val="50000"/>
              </a:spcBef>
            </a:pPr>
            <a:r>
              <a:rPr lang="fr-FR" altLang="fr-FR" sz="2000" b="1">
                <a:solidFill>
                  <a:srgbClr val="F83EEF"/>
                </a:solidFill>
                <a:latin typeface="Arial" panose="020B0604020202020204" pitchFamily="34" charset="0"/>
              </a:rPr>
              <a:t>vous</a:t>
            </a:r>
            <a:r>
              <a:rPr lang="fr-FR" altLang="fr-FR" sz="1800" b="1">
                <a:latin typeface="Arial" panose="020B0604020202020204" pitchFamily="34" charset="0"/>
              </a:rPr>
              <a:t>	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8196" name="Picture 4" descr="GOTLIB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125538"/>
            <a:ext cx="2782888" cy="28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732588" y="6021388"/>
            <a:ext cx="172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1800" b="1">
                <a:latin typeface="Arial" panose="020B0604020202020204" pitchFamily="34" charset="0"/>
              </a:rPr>
              <a:t>Dom__  </a:t>
            </a:r>
            <a:r>
              <a:rPr lang="en-US" altLang="fr-FR" b="1"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gradFill rotWithShape="1">
            <a:gsLst>
              <a:gs pos="0">
                <a:srgbClr val="F83EEF">
                  <a:alpha val="70000"/>
                </a:srgbClr>
              </a:gs>
              <a:gs pos="50000">
                <a:srgbClr val="FFFF00">
                  <a:alpha val="63000"/>
                </a:srgbClr>
              </a:gs>
              <a:gs pos="100000">
                <a:srgbClr val="F83EEF">
                  <a:alpha val="70000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1331913" y="981075"/>
            <a:ext cx="6192837" cy="46085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END</a:t>
            </a:r>
          </a:p>
        </p:txBody>
      </p:sp>
    </p:spTree>
  </p:cSld>
  <p:clrMapOvr>
    <a:masterClrMapping/>
  </p:clrMapOvr>
  <p:transition spd="med" advClick="0" advTm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109</Words>
  <Application>Microsoft Office PowerPoint</Application>
  <PresentationFormat>Affichage à l'écran (4:3)</PresentationFormat>
  <Paragraphs>97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1" baseType="lpstr">
      <vt:lpstr>Times New Roman</vt:lpstr>
      <vt:lpstr>Arial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EDF-GDF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Dominique dom51_</dc:creator>
  <cp:lastModifiedBy>Dominique dom51_</cp:lastModifiedBy>
  <cp:revision>13</cp:revision>
  <dcterms:created xsi:type="dcterms:W3CDTF">2004-03-03T09:07:14Z</dcterms:created>
  <dcterms:modified xsi:type="dcterms:W3CDTF">2020-11-22T09:52:10Z</dcterms:modified>
</cp:coreProperties>
</file>