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4" r:id="rId11"/>
    <p:sldId id="268" r:id="rId12"/>
    <p:sldId id="267" r:id="rId13"/>
    <p:sldId id="269" r:id="rId14"/>
    <p:sldId id="270" r:id="rId15"/>
    <p:sldId id="272" r:id="rId16"/>
    <p:sldId id="273" r:id="rId17"/>
    <p:sldId id="271" r:id="rId18"/>
    <p:sldId id="274" r:id="rId19"/>
    <p:sldId id="275" r:id="rId20"/>
    <p:sldId id="276" r:id="rId21"/>
    <p:sldId id="277" r:id="rId22"/>
    <p:sldId id="279" r:id="rId23"/>
    <p:sldId id="278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518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332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845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2939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7784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3004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8970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860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2502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2346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1352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FE397-D170-4EBD-BDA0-245185C61832}" type="datetimeFigureOut">
              <a:rPr lang="fr-BE" smtClean="0"/>
              <a:t>20-11-20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8E6B2-EAA7-4D94-A890-D92FBB78E67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7654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-1700792" y="231912"/>
            <a:ext cx="1842053" cy="306125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rme libre 5"/>
          <p:cNvSpPr/>
          <p:nvPr/>
        </p:nvSpPr>
        <p:spPr>
          <a:xfrm>
            <a:off x="1484244" y="331302"/>
            <a:ext cx="10257182" cy="5923723"/>
          </a:xfrm>
          <a:custGeom>
            <a:avLst/>
            <a:gdLst>
              <a:gd name="connsiteX0" fmla="*/ 71246 w 9288564"/>
              <a:gd name="connsiteY0" fmla="*/ 3939039 h 6537664"/>
              <a:gd name="connsiteX1" fmla="*/ 3371038 w 9288564"/>
              <a:gd name="connsiteY1" fmla="*/ 1593404 h 6537664"/>
              <a:gd name="connsiteX2" fmla="*/ 508568 w 9288564"/>
              <a:gd name="connsiteY2" fmla="*/ 2931873 h 6537664"/>
              <a:gd name="connsiteX3" fmla="*/ 3251768 w 9288564"/>
              <a:gd name="connsiteY3" fmla="*/ 5423282 h 6537664"/>
              <a:gd name="connsiteX4" fmla="*/ 8817681 w 9288564"/>
              <a:gd name="connsiteY4" fmla="*/ 6297926 h 6537664"/>
              <a:gd name="connsiteX5" fmla="*/ 8406864 w 9288564"/>
              <a:gd name="connsiteY5" fmla="*/ 1195839 h 6537664"/>
              <a:gd name="connsiteX6" fmla="*/ 3742098 w 9288564"/>
              <a:gd name="connsiteY6" fmla="*/ 56152 h 6537664"/>
              <a:gd name="connsiteX7" fmla="*/ 1316951 w 9288564"/>
              <a:gd name="connsiteY7" fmla="*/ 2362030 h 6537664"/>
              <a:gd name="connsiteX8" fmla="*/ 71246 w 9288564"/>
              <a:gd name="connsiteY8" fmla="*/ 3939039 h 6537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88564" h="6537664">
                <a:moveTo>
                  <a:pt x="71246" y="3939039"/>
                </a:moveTo>
                <a:cubicBezTo>
                  <a:pt x="413594" y="3810935"/>
                  <a:pt x="3298151" y="1761265"/>
                  <a:pt x="3371038" y="1593404"/>
                </a:cubicBezTo>
                <a:cubicBezTo>
                  <a:pt x="3443925" y="1425543"/>
                  <a:pt x="528446" y="2293560"/>
                  <a:pt x="508568" y="2931873"/>
                </a:cubicBezTo>
                <a:cubicBezTo>
                  <a:pt x="488690" y="3570186"/>
                  <a:pt x="1866916" y="4862273"/>
                  <a:pt x="3251768" y="5423282"/>
                </a:cubicBezTo>
                <a:cubicBezTo>
                  <a:pt x="4636620" y="5984291"/>
                  <a:pt x="7958498" y="7002500"/>
                  <a:pt x="8817681" y="6297926"/>
                </a:cubicBezTo>
                <a:cubicBezTo>
                  <a:pt x="9676864" y="5593352"/>
                  <a:pt x="9252794" y="2236135"/>
                  <a:pt x="8406864" y="1195839"/>
                </a:cubicBezTo>
                <a:cubicBezTo>
                  <a:pt x="7560934" y="155543"/>
                  <a:pt x="4923750" y="-138213"/>
                  <a:pt x="3742098" y="56152"/>
                </a:cubicBezTo>
                <a:cubicBezTo>
                  <a:pt x="2560446" y="250517"/>
                  <a:pt x="1935386" y="1712673"/>
                  <a:pt x="1316951" y="2362030"/>
                </a:cubicBezTo>
                <a:cubicBezTo>
                  <a:pt x="698516" y="3011387"/>
                  <a:pt x="-271102" y="4067143"/>
                  <a:pt x="71246" y="3939039"/>
                </a:cubicBezTo>
                <a:close/>
              </a:path>
            </a:pathLst>
          </a:custGeom>
          <a:gradFill flip="none" rotWithShape="1">
            <a:gsLst>
              <a:gs pos="19000">
                <a:schemeClr val="bg1"/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4400" dirty="0" smtClean="0">
                <a:solidFill>
                  <a:schemeClr val="tx1"/>
                </a:solidFill>
                <a:latin typeface="Lucida Handwriting" panose="03010101010101010101" pitchFamily="66" charset="0"/>
              </a:rPr>
              <a:t>              MES FRACTALES INCENDIA</a:t>
            </a:r>
          </a:p>
          <a:p>
            <a:pPr algn="ctr"/>
            <a:endParaRPr lang="fr-BE" sz="4400" dirty="0" smtClean="0">
              <a:solidFill>
                <a:schemeClr val="tx1"/>
              </a:solidFill>
              <a:latin typeface="Lucida Handwriting" panose="03010101010101010101" pitchFamily="66" charset="0"/>
            </a:endParaRPr>
          </a:p>
          <a:p>
            <a:pPr algn="ctr"/>
            <a:r>
              <a:rPr lang="fr-BE" sz="4400" dirty="0" smtClean="0">
                <a:solidFill>
                  <a:schemeClr val="tx1"/>
                </a:solidFill>
                <a:latin typeface="Lucida Handwriting" panose="03010101010101010101" pitchFamily="66" charset="0"/>
              </a:rPr>
              <a:t>              2020</a:t>
            </a:r>
            <a:endParaRPr lang="fr-BE" sz="4400" dirty="0">
              <a:solidFill>
                <a:schemeClr val="tx1"/>
              </a:solidFill>
              <a:latin typeface="Lucida Handwriting" panose="03010101010101010101" pitchFamily="66" charset="0"/>
            </a:endParaRPr>
          </a:p>
        </p:txBody>
      </p:sp>
      <p:cxnSp>
        <p:nvCxnSpPr>
          <p:cNvPr id="8" name="Connecteur en angle 7"/>
          <p:cNvCxnSpPr/>
          <p:nvPr/>
        </p:nvCxnSpPr>
        <p:spPr>
          <a:xfrm rot="16200000" flipH="1">
            <a:off x="6944139" y="410817"/>
            <a:ext cx="477079" cy="31805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en arc 9"/>
          <p:cNvCxnSpPr/>
          <p:nvPr/>
        </p:nvCxnSpPr>
        <p:spPr>
          <a:xfrm>
            <a:off x="4755425" y="1186068"/>
            <a:ext cx="371061" cy="251793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13 Gracefully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46 0.08311 L 0.11054 0.083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91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2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9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5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26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0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1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57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8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0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06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61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3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93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06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1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5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4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23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8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51238" y="2667896"/>
            <a:ext cx="4690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6000" dirty="0" smtClean="0"/>
              <a:t>F</a:t>
            </a:r>
            <a:r>
              <a:rPr lang="fr-BE" sz="6000" dirty="0" smtClean="0">
                <a:solidFill>
                  <a:schemeClr val="bg1"/>
                </a:solidFill>
                <a:latin typeface="Blazed" panose="00000400000000000000" pitchFamily="2" charset="0"/>
              </a:rPr>
              <a:t>F  i n</a:t>
            </a:r>
            <a:endParaRPr lang="fr-BE" sz="6000" dirty="0"/>
          </a:p>
        </p:txBody>
      </p:sp>
      <p:sp>
        <p:nvSpPr>
          <p:cNvPr id="3" name="ZoneTexte 2"/>
          <p:cNvSpPr txBox="1"/>
          <p:nvPr/>
        </p:nvSpPr>
        <p:spPr>
          <a:xfrm>
            <a:off x="9110546" y="4917688"/>
            <a:ext cx="18845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000" dirty="0" smtClean="0"/>
              <a:t>N</a:t>
            </a:r>
            <a:r>
              <a:rPr lang="fr-BE" sz="4000" dirty="0" smtClean="0">
                <a:solidFill>
                  <a:schemeClr val="bg1"/>
                </a:solidFill>
              </a:rPr>
              <a:t>N.D.B</a:t>
            </a:r>
            <a:endParaRPr lang="fr-BE" sz="4000" dirty="0"/>
          </a:p>
        </p:txBody>
      </p:sp>
    </p:spTree>
    <p:extLst>
      <p:ext uri="{BB962C8B-B14F-4D97-AF65-F5344CB8AC3E}">
        <p14:creationId xmlns:p14="http://schemas.microsoft.com/office/powerpoint/2010/main" val="206303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10</Words>
  <Application>Microsoft Office PowerPoint</Application>
  <PresentationFormat>Grand écran</PresentationFormat>
  <Paragraphs>5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2" baseType="lpstr">
      <vt:lpstr>Arial</vt:lpstr>
      <vt:lpstr>Blazed</vt:lpstr>
      <vt:lpstr>Calibri</vt:lpstr>
      <vt:lpstr>Calibri Light</vt:lpstr>
      <vt:lpstr>Lucida Handwriting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FRACTALES INCENDIA  2020</dc:title>
  <dc:creator>Nicole Darchambeau</dc:creator>
  <cp:lastModifiedBy>Nicole Darchambeau</cp:lastModifiedBy>
  <cp:revision>15</cp:revision>
  <dcterms:created xsi:type="dcterms:W3CDTF">2020-11-18T10:46:21Z</dcterms:created>
  <dcterms:modified xsi:type="dcterms:W3CDTF">2020-11-20T10:28:52Z</dcterms:modified>
</cp:coreProperties>
</file>