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71" r:id="rId2"/>
  </p:sldMasterIdLst>
  <p:notesMasterIdLst>
    <p:notesMasterId r:id="rId47"/>
  </p:notesMasterIdLst>
  <p:handoutMasterIdLst>
    <p:handoutMasterId r:id="rId48"/>
  </p:handoutMasterIdLst>
  <p:sldIdLst>
    <p:sldId id="319" r:id="rId3"/>
    <p:sldId id="402" r:id="rId4"/>
    <p:sldId id="320" r:id="rId5"/>
    <p:sldId id="403" r:id="rId6"/>
    <p:sldId id="321" r:id="rId7"/>
    <p:sldId id="396" r:id="rId8"/>
    <p:sldId id="405" r:id="rId9"/>
    <p:sldId id="398" r:id="rId10"/>
    <p:sldId id="323" r:id="rId11"/>
    <p:sldId id="366" r:id="rId12"/>
    <p:sldId id="325" r:id="rId13"/>
    <p:sldId id="324" r:id="rId14"/>
    <p:sldId id="328" r:id="rId15"/>
    <p:sldId id="362" r:id="rId16"/>
    <p:sldId id="329" r:id="rId17"/>
    <p:sldId id="406" r:id="rId18"/>
    <p:sldId id="408" r:id="rId19"/>
    <p:sldId id="332" r:id="rId20"/>
    <p:sldId id="336" r:id="rId21"/>
    <p:sldId id="407" r:id="rId22"/>
    <p:sldId id="334" r:id="rId23"/>
    <p:sldId id="333" r:id="rId24"/>
    <p:sldId id="331" r:id="rId25"/>
    <p:sldId id="356" r:id="rId26"/>
    <p:sldId id="335" r:id="rId27"/>
    <p:sldId id="365" r:id="rId28"/>
    <p:sldId id="351" r:id="rId29"/>
    <p:sldId id="357" r:id="rId30"/>
    <p:sldId id="397" r:id="rId31"/>
    <p:sldId id="359" r:id="rId32"/>
    <p:sldId id="363" r:id="rId33"/>
    <p:sldId id="369" r:id="rId34"/>
    <p:sldId id="371" r:id="rId35"/>
    <p:sldId id="374" r:id="rId36"/>
    <p:sldId id="379" r:id="rId37"/>
    <p:sldId id="382" r:id="rId38"/>
    <p:sldId id="378" r:id="rId39"/>
    <p:sldId id="390" r:id="rId40"/>
    <p:sldId id="399" r:id="rId41"/>
    <p:sldId id="385" r:id="rId42"/>
    <p:sldId id="410" r:id="rId43"/>
    <p:sldId id="401" r:id="rId44"/>
    <p:sldId id="375" r:id="rId45"/>
    <p:sldId id="389" r:id="rId46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9" autoAdjust="0"/>
    <p:restoredTop sz="97877" autoAdjust="0"/>
  </p:normalViewPr>
  <p:slideViewPr>
    <p:cSldViewPr>
      <p:cViewPr varScale="1">
        <p:scale>
          <a:sx n="76" d="100"/>
          <a:sy n="76" d="100"/>
        </p:scale>
        <p:origin x="-172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8F88C59-319B-4332-9A1D-2A62CFCB00D8}" type="datetimeFigureOut">
              <a:rPr lang="en-US" smtClean="0"/>
              <a:pPr/>
              <a:t>17/11/20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16A41B8-7DC3-4DB6-84E4-E105629EAA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038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968B300D-05F0-4B43-940D-46DED5A791AD}" type="datetimeFigureOut">
              <a:rPr lang="en-US" smtClean="0"/>
              <a:pPr/>
              <a:t>17/11/20</a:t>
            </a:fld>
            <a:endParaRPr lang="en-US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9B26CD33-4337-4529-948A-94F6960B23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3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date and other details</a:t>
            </a:r>
            <a:endParaRPr lang="en-US" dirty="0"/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i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 lang="en-US" smtClean="0"/>
              <a:pPr/>
              <a:t>17/11/20</a:t>
            </a:fld>
            <a:endParaRPr lang="en-US" dirty="0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5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C6F-6501-4E04-BD6C-A8A6CABB2C5B}" type="datetimeFigureOut">
              <a:rPr lang="en-US" smtClean="0"/>
              <a:pPr/>
              <a:t>17/11/20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2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6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0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9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5BFF-89A9-FB4E-B466-0BC3E0BAA859}" type="datetimeFigureOut">
              <a:rPr lang="en-US" smtClean="0"/>
              <a:t>17/11/20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37E7-A68D-B24B-9656-A8F1363D1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8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 smtClean="0"/>
              <a:t>Drag picture to placeholder or click icon to add</a:t>
            </a:r>
            <a:endParaRPr lang="en-US" i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0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9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73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6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date and other details</a:t>
            </a:r>
            <a:endParaRPr lang="en-US" dirty="0"/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i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</a:t>
            </a:r>
            <a:r>
              <a:rPr lang="en-US" i="0" baseline="0" dirty="0" smtClean="0"/>
              <a:t> to add </a:t>
            </a:r>
            <a:r>
              <a:rPr lang="en-US" i="0" dirty="0" smtClean="0"/>
              <a:t>full page picture</a:t>
            </a:r>
            <a:endParaRPr lang="en-US" i="0" baseline="0" dirty="0" smtClean="0"/>
          </a:p>
          <a:p>
            <a:pPr marL="0" marR="0" indent="0"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 smtClean="0"/>
              <a:t>Drag picture to placeholder or click icon to add</a:t>
            </a:r>
            <a:endParaRPr lang="en-US" i="0" dirty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 smtClean="0"/>
              <a:t>Drag picture to placeholder or click icon to add</a:t>
            </a:r>
            <a:endParaRPr lang="en-US" i="0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17/11/20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1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jpeg"/><Relationship Id="rId6" Type="http://schemas.openxmlformats.org/officeDocument/2006/relationships/image" Target="file://localhost/Users/jeancurutchet/Documents/PHOTOS/Photos%20BU%20%20de%20juil%20%20a%20sep%202018%20/Diaporama/Itsasoari%20begira/versioncourte%20depuis%20google/DSC_6110.jpg" TargetMode="External"/><Relationship Id="rId7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DSC_6397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DSC_5791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DSC_5789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DSC_6129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DSC_6329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DSC_6119-EFFECTS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DSC_5813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DSC_5893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DSC_5861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DSC_5842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DSC_6214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DSC_6217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DSC_5889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DSC_6386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DSC_6227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DSC_6269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Relationship Id="rId3" Type="http://schemas.openxmlformats.org/officeDocument/2006/relationships/image" Target="file://localhost/Users/jeancurutchet/Documents/PHOTOS/Photos%20BU%20%20de%20juil%20%20a%20sep%202018%20/Diaporama/Itsasoari%20begira/versioncourte%20depuis%20google/DSC_2167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DSC_5378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DSC_6317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DSC_6335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IMG_4762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IMG_4860-EFFECTS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IMG_4954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IMG_5053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IMG_5058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IMG_5051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Relationship Id="rId3" Type="http://schemas.openxmlformats.org/officeDocument/2006/relationships/image" Target="file://localhost/Users/jeancurutchet/Documents/PHOTOS/Photos%20BU%20%20de%20juil%20%20a%20sep%202018%20/Diaporama/Itsasoari%20begira/versioncourte%20depuis%20google/DSC_5918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IMG_5081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IMG_4868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DSC_2154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DSC_5401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Relationship Id="rId3" Type="http://schemas.openxmlformats.org/officeDocument/2006/relationships/image" Target="file://localhost/Users/jeancurutchet/Documents/PHOTOS/Photos%20BU%20%20de%20juil%20%20a%20sep%202018%20/Diaporama/Itsasoari%20begira/versioncourte%20depuis%20google/DSC_5387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Relationship Id="rId3" Type="http://schemas.openxmlformats.org/officeDocument/2006/relationships/image" Target="file://localhost/Users/jeancurutchet/Documents/PHOTOS/Photos%20BU%20%20de%20juil%20%20a%20sep%202018%20/Diaporama/Itsasoari%20begira/versioncourte%20depuis%20google/IMG_4791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file://localhost/Users/jeancurutchet/Documents/PHOTOS/Photos%20BU%20%20de%20juil%20%20a%20sep%202018%20/Diaporama/Itsasoari%20begira/versioncourte%20depuis%20google/IMG_20200915_091115.jp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Desdemona"/>
              </a:rPr>
              <a:t>ITSASOARI  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Desdemona"/>
              </a:rPr>
              <a:t>BEG</a:t>
            </a:r>
            <a:r>
              <a:rPr lang="en-US" b="1" dirty="0">
                <a:solidFill>
                  <a:schemeClr val="bg1"/>
                </a:solidFill>
                <a:latin typeface="Desdemona"/>
              </a:rPr>
              <a:t>ITSASOARI  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latin typeface="Desdemona"/>
              </a:rPr>
              <a:t>BEGIRA ITSASOARI  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latin typeface="Desdemona"/>
              </a:rPr>
              <a:t>BEGIRA ITSASOARI  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latin typeface="Desdemona"/>
              </a:rPr>
              <a:t>BEGIRA ITSASOARI  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latin typeface="Desdemona"/>
              </a:rPr>
              <a:t>BEGIRA ITSASOARI  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latin typeface="Desdemona"/>
              </a:rPr>
              <a:t>BEGIRA </a:t>
            </a:r>
            <a:r>
              <a:rPr lang="en-US" b="1" dirty="0" smtClean="0">
                <a:solidFill>
                  <a:schemeClr val="bg1"/>
                </a:solidFill>
                <a:latin typeface="Desdemona"/>
              </a:rPr>
              <a:t>IRA </a:t>
            </a:r>
            <a:r>
              <a:rPr lang="en-US" b="1" dirty="0">
                <a:solidFill>
                  <a:schemeClr val="bg1"/>
                </a:solidFill>
                <a:latin typeface="Desdemona"/>
              </a:rPr>
              <a:t>ITSASOARI  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latin typeface="Desdemona"/>
              </a:rPr>
              <a:t>BEGIRA </a:t>
            </a:r>
            <a:endParaRPr lang="en-US" dirty="0"/>
          </a:p>
        </p:txBody>
      </p:sp>
      <p:sp>
        <p:nvSpPr>
          <p:cNvPr id="17" name="Rectangle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Desdemona"/>
              </a:rPr>
              <a:t>ITSASOARI  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latin typeface="Desdemona"/>
              </a:rPr>
              <a:t>BEGIRA </a:t>
            </a:r>
            <a:endParaRPr lang="en-US" dirty="0"/>
          </a:p>
        </p:txBody>
      </p:sp>
      <p:pic>
        <p:nvPicPr>
          <p:cNvPr id="3" name="DSC_6110.jpg" descr="/Users/jeancurutchet/Documents/PHOTOS/Photos BU  de juil  a sep 2018 /Diaporama/Itsasoari begira/versioncourte depuis google/DSC_6110.jpg"/>
          <p:cNvPicPr>
            <a:picLocks noGrp="1" noChangeAspect="1"/>
          </p:cNvPicPr>
          <p:nvPr>
            <p:ph type="pic" sz="quarter" idx="11"/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3" r="16883"/>
          <a:stretch>
            <a:fillRect/>
          </a:stretch>
        </p:blipFill>
        <p:spPr>
          <a:xfrm>
            <a:off x="3733800" y="381000"/>
            <a:ext cx="4876800" cy="4876800"/>
          </a:xfrm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3048000" y="5105400"/>
            <a:ext cx="609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latin typeface="Desdemona"/>
              </a:rPr>
              <a:t>ITSASOARI  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Desdemona"/>
              </a:rPr>
              <a:t>BEGIRA </a:t>
            </a:r>
            <a:r>
              <a:rPr lang="en-US" sz="4000" b="1" dirty="0" smtClean="0">
                <a:solidFill>
                  <a:schemeClr val="bg1"/>
                </a:solidFill>
              </a:rPr>
              <a:t>  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3048000" y="5410200"/>
            <a:ext cx="59270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Desdemona"/>
              </a:rPr>
              <a:t>ITSASOARI</a:t>
            </a:r>
            <a:r>
              <a:rPr lang="en-US" sz="4000" b="1" dirty="0" smtClean="0">
                <a:solidFill>
                  <a:schemeClr val="bg1"/>
                </a:solidFill>
                <a:latin typeface="Desdemona"/>
              </a:rPr>
              <a:t>   </a:t>
            </a:r>
            <a:r>
              <a:rPr lang="en-US" sz="4000" b="1" dirty="0" smtClean="0">
                <a:solidFill>
                  <a:srgbClr val="000000"/>
                </a:solidFill>
                <a:latin typeface="Desdemona"/>
              </a:rPr>
              <a:t>BEGIRA </a:t>
            </a:r>
            <a:endParaRPr lang="en-US" sz="1800" dirty="0" smtClean="0"/>
          </a:p>
        </p:txBody>
      </p:sp>
      <p:pic>
        <p:nvPicPr>
          <p:cNvPr id="2" name="1-09 Itsasoari Begira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" y="54864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226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6397.jpg" descr="/Users/jeancurutchet/Documents/PHOTOS/Photos BU  de juil  a sep 2018 /Diaporama/Itsasoari begira/versioncourte depuis google/DSC_6397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r="58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120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5791.jpg" descr="/Users/jeancurutchet/Documents/PHOTOS/Photos BU  de juil  a sep 2018 /Diaporama/Itsasoari begira/versioncourte depuis google/DSC_5791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69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5789.jpg" descr="/Users/jeancurutchet/Documents/PHOTOS/Photos BU  de juil  a sep 2018 /Diaporama/Itsasoari begira/versioncourte depuis google/DSC_5789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425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6129.jpg" descr="/Users/jeancurutchet/Documents/PHOTOS/Photos BU  de juil  a sep 2018 /Diaporama/Itsasoari begira/versioncourte depuis google/DSC_6129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r="58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857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6329.jpg" descr="/Users/jeancurutchet/Documents/PHOTOS/Photos BU  de juil  a sep 2018 /Diaporama/Itsasoari begira/versioncourte depuis google/DSC_6329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r="58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185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6119-EFFECTS.jpg" descr="/Users/jeancurutchet/Documents/PHOTOS/Photos BU  de juil  a sep 2018 /Diaporama/Itsasoari begira/versioncourte depuis google/DSC_6119-EFFECTS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" r="58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303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DSC_6144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218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DSC_6272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r="58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766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5813.jpg" descr="/Users/jeancurutchet/Documents/PHOTOS/Photos BU  de juil  a sep 2018 /Diaporama/Itsasoari begira/versioncourte depuis google/DSC_5813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889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5893.jpg" descr="/Users/jeancurutchet/Documents/PHOTOS/Photos BU  de juil  a sep 2018 /Diaporama/Itsasoari begira/versioncourte depuis google/DSC_5893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767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DSC_5364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899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DSC_6220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" r="58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58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5861.jpg" descr="/Users/jeancurutchet/Documents/PHOTOS/Photos BU  de juil  a sep 2018 /Diaporama/Itsasoari begira/versioncourte depuis google/DSC_5861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609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5842.jpg" descr="/Users/jeancurutchet/Documents/PHOTOS/Photos BU  de juil  a sep 2018 /Diaporama/Itsasoari begira/versioncourte depuis google/DSC_5842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731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6214.jpg" descr="/Users/jeancurutchet/Documents/PHOTOS/Photos BU  de juil  a sep 2018 /Diaporama/Itsasoari begira/versioncourte depuis google/DSC_6214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696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6217.jpg" descr="/Users/jeancurutchet/Documents/PHOTOS/Photos BU  de juil  a sep 2018 /Diaporama/Itsasoari begira/versioncourte depuis google/DSC_6217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8" r="92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718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5889.jpg" descr="/Users/jeancurutchet/Documents/PHOTOS/Photos BU  de juil  a sep 2018 /Diaporama/Itsasoari begira/versioncourte depuis google/DSC_5889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r="58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766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6386.jpg" descr="/Users/jeancurutchet/Documents/PHOTOS/Photos BU  de juil  a sep 2018 /Diaporama/Itsasoari begira/versioncourte depuis google/DSC_6386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489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6227.jpg" descr="/Users/jeancurutchet/Documents/PHOTOS/Photos BU  de juil  a sep 2018 /Diaporama/Itsasoari begira/versioncourte depuis google/DSC_6227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432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6269.jpg" descr="/Users/jeancurutchet/Documents/PHOTOS/Photos BU  de juil  a sep 2018 /Diaporama/Itsasoari begira/versioncourte depuis google/DSC_6269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980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SC_2167.jpg" descr="/Users/jeancurutchet/Documents/PHOTOS/Photos BU  de juil  a sep 2018 /Diaporama/Itsasoari begira/versioncourte depuis google/DSC_2167.jpg"/>
          <p:cNvPicPr>
            <a:picLocks noGrp="1" noChangeAspect="1"/>
          </p:cNvPicPr>
          <p:nvPr>
            <p:ph type="pic" sz="quarter" idx="10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804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5378.jpg" descr="/Users/jeancurutchet/Documents/PHOTOS/Photos BU  de juil  a sep 2018 /Diaporama/Itsasoari begira/versioncourte depuis google/DSC_5378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233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6317.jpg" descr="/Users/jeancurutchet/Documents/PHOTOS/Photos BU  de juil  a sep 2018 /Diaporama/Itsasoari begira/versioncourte depuis google/DSC_6317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828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6335.jpg" descr="/Users/jeancurutchet/Documents/PHOTOS/Photos BU  de juil  a sep 2018 /Diaporama/Itsasoari begira/versioncourte depuis google/DSC_6335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r="58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626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762.jpg" descr="/Users/jeancurutchet/Documents/PHOTOS/Photos BU  de juil  a sep 2018 /Diaporama/Itsasoari begira/versioncourte depuis google/IMG_4762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1" b="218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643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860-EFFECTS.jpg" descr="/Users/jeancurutchet/Documents/PHOTOS/Photos BU  de juil  a sep 2018 /Diaporama/Itsasoari begira/versioncourte depuis google/IMG_4860-EFFECTS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r="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411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G_4954.jpg" descr="/Users/jeancurutchet/Documents/PHOTOS/Photos BU  de juil  a sep 2018 /Diaporama/Itsasoari begira/versioncourte depuis google/IMG_4954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895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53.jpg" descr="/Users/jeancurutchet/Documents/PHOTOS/Photos BU  de juil  a sep 2018 /Diaporama/Itsasoari begira/versioncourte depuis google/IMG_5053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348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58.jpg" descr="/Users/jeancurutchet/Documents/PHOTOS/Photos BU  de juil  a sep 2018 /Diaporama/Itsasoari begira/versioncourte depuis google/IMG_5058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221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G_5051.jpg" descr="/Users/jeancurutchet/Documents/PHOTOS/Photos BU  de juil  a sep 2018 /Diaporama/Itsasoari begira/versioncourte depuis google/IMG_5051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953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DSC_5918.jpg" descr="/Users/jeancurutchet/Documents/PHOTOS/Photos BU  de juil  a sep 2018 /Diaporama/Itsasoari begira/versioncourte depuis google/DSC_5918.jpg"/>
          <p:cNvPicPr>
            <a:picLocks noGrp="1" noChangeAspect="1"/>
          </p:cNvPicPr>
          <p:nvPr>
            <p:ph type="pic" sz="quarter" idx="10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>
            <a:fillRect/>
          </a:stretch>
        </p:blipFill>
        <p:spPr>
          <a:noFill/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1758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5035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872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DSC_5380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r="59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556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81.jpg" descr="/Users/jeancurutchet/Documents/PHOTOS/Photos BU  de juil  a sep 2018 /Diaporama/Itsasoari begira/versioncourte depuis google/IMG_5081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880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IMG_5078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735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DSC_6275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r="58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613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868.jpg" descr="/Users/jeancurutchet/Documents/PHOTOS/Photos BU  de juil  a sep 2018 /Diaporama/Itsasoari begira/versioncourte depuis google/IMG_4868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9" b="218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94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2154.jpg" descr="/Users/jeancurutchet/Documents/PHOTOS/Photos BU  de juil  a sep 2018 /Diaporama/Itsasoari begira/versioncourte depuis google/DSC_2154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189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5401.jpg" descr="/Users/jeancurutchet/Documents/PHOTOS/Photos BU  de juil  a sep 2018 /Diaporama/Itsasoari begira/versioncourte depuis google/DSC_5401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9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SC_5387.jpg" descr="/Users/jeancurutchet/Documents/PHOTOS/Photos BU  de juil  a sep 2018 /Diaporama/Itsasoari begira/versioncourte depuis google/DSC_5387.jpg"/>
          <p:cNvPicPr>
            <a:picLocks noGrp="1" noChangeAspect="1"/>
          </p:cNvPicPr>
          <p:nvPr>
            <p:ph type="pic" sz="quarter" idx="10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801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DSC_5413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r="59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885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4791.jpg" descr="/Users/jeancurutchet/Documents/PHOTOS/Photos BU  de juil  a sep 2018 /Diaporama/Itsasoari begira/versioncourte depuis google/IMG_4791.jpg"/>
          <p:cNvPicPr>
            <a:picLocks noGrp="1" noChangeAspect="1"/>
          </p:cNvPicPr>
          <p:nvPr>
            <p:ph type="pic" sz="quarter" idx="10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9" b="218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299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200915_091115.jpg" descr="/Users/jeancurutchet/Documents/PHOTOS/Photos BU  de juil  a sep 2018 /Diaporama/Itsasoari begira/versioncourte depuis google/IMG_20200915_091115.jpg"/>
          <p:cNvPicPr>
            <a:picLocks noGrp="1" noChangeAspect="1"/>
          </p:cNvPicPr>
          <p:nvPr>
            <p:ph type="pic" sz="quarter" idx="10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" r="10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14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 Photo 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51</Words>
  <Application>Microsoft Macintosh PowerPoint</Application>
  <PresentationFormat>On-screen Show (4:3)</PresentationFormat>
  <Paragraphs>35</Paragraphs>
  <Slides>44</Slides>
  <Notes>31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Classic Photo Album</vt:lpstr>
      <vt:lpstr>Office Theme</vt:lpstr>
      <vt:lpstr>ITSASOARI   BEGITSASOARI   BEGIRA ITSASOARI   BEGIRA ITSASOARI   BEGIRA ITSASOARI   BEGIRA ITSASOARI   BEGIRA IRA ITSASOARI   BEGIRA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2010-02-01T21:16:09Z</dcterms:created>
  <dcterms:modified xsi:type="dcterms:W3CDTF">2020-11-17T07:33:36Z</dcterms:modified>
</cp:coreProperties>
</file>