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56" r:id="rId3"/>
    <p:sldId id="257" r:id="rId4"/>
    <p:sldId id="258" r:id="rId5"/>
    <p:sldId id="260" r:id="rId6"/>
    <p:sldId id="268" r:id="rId7"/>
    <p:sldId id="264" r:id="rId8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31" autoAdjust="0"/>
    <p:restoredTop sz="94660"/>
  </p:normalViewPr>
  <p:slideViewPr>
    <p:cSldViewPr snapToGrid="0">
      <p:cViewPr>
        <p:scale>
          <a:sx n="60" d="100"/>
          <a:sy n="60" d="100"/>
        </p:scale>
        <p:origin x="28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C33D4-C726-4692-9EBD-2D9FF0B77566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7F19D-67D7-4DDB-AF35-32F6207AD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54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B488B8-668A-482C-B939-F450563D6B64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5753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00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93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28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16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88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54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46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18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73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00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0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4109-4EE9-4A77-9CD2-A4124B8174BE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21E4-1A2F-44A0-8402-82AA16DEB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45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11271" name="Picture 7" descr="guitare_classique-1">
            <a:hlinkClick r:id="" action="ppaction://noaction">
              <a:snd r:embed="rId5" name="Besame mucho-c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93" y="8339790"/>
            <a:ext cx="96440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59848" y="960856"/>
            <a:ext cx="5065809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fr-FR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6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Besame</a:t>
            </a:r>
            <a:r>
              <a:rPr lang="fr-FR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fr-FR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mucho</a:t>
            </a:r>
            <a:endParaRPr lang="fr-FR" sz="6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à</a:t>
            </a:r>
            <a:endParaRPr lang="fr-FR" sz="6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fr-FR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</a:t>
            </a:r>
          </a:p>
          <a:p>
            <a:pPr algn="ctr">
              <a:defRPr/>
            </a:pPr>
            <a:r>
              <a:rPr lang="fr-FR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</a:t>
            </a:r>
            <a:r>
              <a:rPr lang="fr-FR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uitare.</a:t>
            </a:r>
            <a:endParaRPr lang="fr-FR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52" name="ZoneTexte 29"/>
          <p:cNvSpPr txBox="1">
            <a:spLocks noChangeArrowheads="1"/>
          </p:cNvSpPr>
          <p:nvPr/>
        </p:nvSpPr>
        <p:spPr bwMode="auto">
          <a:xfrm>
            <a:off x="550070" y="7030752"/>
            <a:ext cx="66698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100" dirty="0"/>
              <a:t>  </a:t>
            </a:r>
            <a:r>
              <a:rPr lang="fr-FR" altLang="fr-FR" sz="2400" b="1" dirty="0"/>
              <a:t>en entrée NUAGES   </a:t>
            </a:r>
            <a:endParaRPr lang="fr-FR" altLang="fr-FR" sz="2400" b="1" dirty="0" smtClean="0"/>
          </a:p>
          <a:p>
            <a:endParaRPr lang="fr-FR" altLang="fr-FR" sz="2400" b="1" dirty="0"/>
          </a:p>
          <a:p>
            <a:r>
              <a:rPr lang="fr-FR" altLang="fr-FR" sz="2400" b="1" dirty="0" smtClean="0"/>
              <a:t> </a:t>
            </a:r>
            <a:r>
              <a:rPr lang="fr-FR" altLang="fr-FR" sz="2400" b="1" dirty="0"/>
              <a:t>C</a:t>
            </a:r>
            <a:r>
              <a:rPr lang="fr-FR" altLang="fr-FR" sz="2400" b="1" dirty="0" smtClean="0"/>
              <a:t>liquer </a:t>
            </a:r>
            <a:r>
              <a:rPr lang="fr-FR" altLang="fr-FR" sz="2400" b="1" dirty="0"/>
              <a:t>sur la  guitare pour le son </a:t>
            </a:r>
            <a:r>
              <a:rPr lang="fr-FR" altLang="fr-FR" sz="2400" b="1" dirty="0" smtClean="0"/>
              <a:t>indiqué.</a:t>
            </a:r>
            <a:endParaRPr lang="fr-FR" altLang="fr-FR" sz="2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042738" y="718726"/>
            <a:ext cx="46063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CRÉATION de BANDEROLE de </a:t>
            </a:r>
            <a:r>
              <a:rPr lang="fr-FR" sz="3200" b="1" dirty="0" smtClean="0"/>
              <a:t>NOËL - </a:t>
            </a:r>
            <a:r>
              <a:rPr lang="fr-FR" sz="3200" b="1" dirty="0" smtClean="0"/>
              <a:t>NOUVEL </a:t>
            </a:r>
            <a:r>
              <a:rPr lang="fr-FR" sz="3200" b="1" dirty="0" smtClean="0"/>
              <a:t>AN</a:t>
            </a:r>
          </a:p>
          <a:p>
            <a:pPr algn="ctr"/>
            <a:r>
              <a:rPr lang="fr-FR" sz="3200" b="1" dirty="0" smtClean="0"/>
              <a:t>TUTORIEL</a:t>
            </a:r>
            <a:endParaRPr lang="fr-FR" sz="3200" b="1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6" y="8939424"/>
            <a:ext cx="692049" cy="688918"/>
          </a:xfrm>
          <a:prstGeom prst="rect">
            <a:avLst/>
          </a:prstGeom>
        </p:spPr>
      </p:pic>
      <p:sp>
        <p:nvSpPr>
          <p:cNvPr id="8" name="Double vague 7"/>
          <p:cNvSpPr/>
          <p:nvPr/>
        </p:nvSpPr>
        <p:spPr>
          <a:xfrm>
            <a:off x="6078511" y="9303808"/>
            <a:ext cx="464695" cy="329783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0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51462" y="9177162"/>
            <a:ext cx="497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Touche Enter ou barre espace pour diapo suivante.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70247002"/>
      </p:ext>
    </p:extLst>
  </p:cSld>
  <p:clrMapOvr>
    <a:masterClrMapping/>
  </p:clrMapOvr>
  <p:transition>
    <p:sndAc>
      <p:stSnd>
        <p:snd r:embed="rId3" name="Nuages-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410" y="329783"/>
            <a:ext cx="5411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CRÉATION de BANDEROLE de NOËL NOUVEL AN.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6055" y="2136844"/>
            <a:ext cx="62658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Matériaux et matériels :</a:t>
            </a:r>
          </a:p>
          <a:p>
            <a:endParaRPr lang="fr-FR" b="1" dirty="0"/>
          </a:p>
          <a:p>
            <a:r>
              <a:rPr lang="fr-FR" b="1" dirty="0" smtClean="0"/>
              <a:t>      Plaque PVC alvéolé  : protection entre menuiseries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    (voir magasins de matériaux</a:t>
            </a:r>
            <a:r>
              <a:rPr lang="fr-FR" b="1" dirty="0" smtClean="0"/>
              <a:t>).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     Tournevis </a:t>
            </a:r>
            <a:r>
              <a:rPr lang="fr-FR" b="1" dirty="0" smtClean="0"/>
              <a:t>cruciforme.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     </a:t>
            </a:r>
            <a:r>
              <a:rPr lang="fr-FR" b="1" dirty="0" smtClean="0"/>
              <a:t>Cutter.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     </a:t>
            </a:r>
            <a:r>
              <a:rPr lang="fr-FR" b="1" dirty="0" smtClean="0"/>
              <a:t>Crayon.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     Règle </a:t>
            </a:r>
            <a:r>
              <a:rPr lang="fr-FR" b="1" dirty="0" smtClean="0"/>
              <a:t>graduée.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     Plaque usagée pour découpe au </a:t>
            </a:r>
            <a:r>
              <a:rPr lang="fr-FR" b="1" dirty="0" smtClean="0"/>
              <a:t>cutter.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     Deux tasseaux ou chutes de 40 x 20 </a:t>
            </a:r>
            <a:r>
              <a:rPr lang="fr-FR" b="1" dirty="0" err="1" smtClean="0"/>
              <a:t>mm.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     Planche de meuble avec trous pour pose étagères.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     Ficelle de </a:t>
            </a:r>
            <a:r>
              <a:rPr lang="fr-FR" b="1" dirty="0" smtClean="0"/>
              <a:t>boucher.</a:t>
            </a:r>
            <a:endParaRPr lang="fr-FR" b="1" dirty="0"/>
          </a:p>
        </p:txBody>
      </p:sp>
      <p:sp>
        <p:nvSpPr>
          <p:cNvPr id="6" name="Double vague 5"/>
          <p:cNvSpPr/>
          <p:nvPr/>
        </p:nvSpPr>
        <p:spPr>
          <a:xfrm>
            <a:off x="6078511" y="9303808"/>
            <a:ext cx="464695" cy="329783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89" y="8955544"/>
            <a:ext cx="676022" cy="6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410" y="329783"/>
            <a:ext cx="5411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CRÉATION de BANDEROLE de NOËL NOUVEL AN.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9784" y="1738859"/>
            <a:ext cx="626588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. Dessiner les lettres sur papier à la taille désirée.</a:t>
            </a:r>
          </a:p>
          <a:p>
            <a:r>
              <a:rPr lang="fr-FR" b="1" dirty="0" smtClean="0"/>
              <a:t>             (pour ma part 40 x 28 cm)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2 . Découper au cutter le PVC alvéolé à la même taille.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Deux épaisseurs croisées si possible pour rigidité.</a:t>
            </a:r>
          </a:p>
          <a:p>
            <a:r>
              <a:rPr lang="fr-FR" b="1" dirty="0" smtClean="0"/>
              <a:t>             (pour ma part 40 x 28 cm)</a:t>
            </a:r>
          </a:p>
          <a:p>
            <a:endParaRPr lang="fr-FR" b="1" dirty="0"/>
          </a:p>
          <a:p>
            <a:r>
              <a:rPr lang="fr-FR" b="1" dirty="0" smtClean="0"/>
              <a:t>3 . Positionner votre calque sur le PVC.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Mettre des pinces à linge en coin.</a:t>
            </a:r>
          </a:p>
          <a:p>
            <a:endParaRPr lang="fr-FR" b="1" dirty="0"/>
          </a:p>
          <a:p>
            <a:r>
              <a:rPr lang="fr-FR" b="1" dirty="0" smtClean="0"/>
              <a:t>4 . Position des lampes de la guirlande :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Avec la règle, noter la position des trous au crayon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(3 cm semble correct pour un visuel en extérieur).</a:t>
            </a:r>
          </a:p>
          <a:p>
            <a:endParaRPr lang="fr-FR" b="1" dirty="0"/>
          </a:p>
          <a:p>
            <a:r>
              <a:rPr lang="fr-FR" b="1" dirty="0" smtClean="0"/>
              <a:t>5 . Découper les contours des lettres au cutter en laissant les               	pinces à linge en place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(les 3 épaisseurs d’un coup de préférence).</a:t>
            </a:r>
          </a:p>
          <a:p>
            <a:endParaRPr lang="fr-FR" b="1" dirty="0"/>
          </a:p>
          <a:p>
            <a:r>
              <a:rPr lang="fr-FR" b="1" dirty="0" smtClean="0"/>
              <a:t>6 . Avec le tournevis cruciforme </a:t>
            </a:r>
            <a:r>
              <a:rPr lang="fr-FR" b="1" dirty="0" smtClean="0"/>
              <a:t>faire </a:t>
            </a:r>
            <a:r>
              <a:rPr lang="fr-FR" b="1" dirty="0" smtClean="0"/>
              <a:t>les trous.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(espacer les tasseaux en fonction du diamètre)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Plus facile à trouer en position plane.</a:t>
            </a:r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sz="2000" b="1" dirty="0" smtClean="0">
                <a:solidFill>
                  <a:srgbClr val="FF0000"/>
                </a:solidFill>
              </a:rPr>
              <a:t>Conseil : ne pas mélanger les supports PVC alvéolés s’il y              	 a des lettres identiques.</a:t>
            </a:r>
          </a:p>
          <a:p>
            <a:endParaRPr lang="fr-FR" b="1" dirty="0"/>
          </a:p>
        </p:txBody>
      </p:sp>
      <p:sp>
        <p:nvSpPr>
          <p:cNvPr id="6" name="Double vague 5"/>
          <p:cNvSpPr/>
          <p:nvPr/>
        </p:nvSpPr>
        <p:spPr>
          <a:xfrm>
            <a:off x="6078511" y="9303808"/>
            <a:ext cx="464695" cy="329783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410" y="329783"/>
            <a:ext cx="5411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CRÉATION de BANDEROLE de NOËL NOUVEL AN.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9803" y="1681885"/>
            <a:ext cx="6265889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 . Dessiner les lettres sur papier </a:t>
            </a:r>
          </a:p>
          <a:p>
            <a:r>
              <a:rPr lang="fr-FR" b="1" dirty="0" smtClean="0"/>
              <a:t>                  à la taille désirée.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>
                <a:solidFill>
                  <a:srgbClr val="FF0000"/>
                </a:solidFill>
              </a:rPr>
              <a:t>                                              2 . Découper au cutter le PVC </a:t>
            </a:r>
            <a:r>
              <a:rPr lang="fr-FR" b="1" dirty="0" smtClean="0"/>
              <a:t>alvéolé</a:t>
            </a:r>
          </a:p>
          <a:p>
            <a:r>
              <a:rPr lang="fr-FR" b="1" dirty="0" smtClean="0"/>
              <a:t>                                                   à la même </a:t>
            </a:r>
            <a:r>
              <a:rPr lang="fr-FR" b="1" dirty="0" smtClean="0"/>
              <a:t>taille et en croisé.</a:t>
            </a:r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>
                <a:solidFill>
                  <a:srgbClr val="FF0000"/>
                </a:solidFill>
              </a:rPr>
              <a:t>3 . Positionner votre </a:t>
            </a:r>
            <a:r>
              <a:rPr lang="fr-FR" b="1" dirty="0" smtClean="0">
                <a:solidFill>
                  <a:srgbClr val="FF0000"/>
                </a:solidFill>
              </a:rPr>
              <a:t>lettre papier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sur le PVC.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>
                <a:solidFill>
                  <a:srgbClr val="FF0000"/>
                </a:solidFill>
              </a:rPr>
              <a:t>4 . Position des lampes </a:t>
            </a:r>
            <a:r>
              <a:rPr lang="fr-FR" b="1" dirty="0" smtClean="0"/>
              <a:t>de la guirlande :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                                                 </a:t>
            </a:r>
            <a:r>
              <a:rPr lang="fr-FR" b="1" dirty="0" smtClean="0">
                <a:solidFill>
                  <a:srgbClr val="FF0000"/>
                </a:solidFill>
              </a:rPr>
              <a:t>5 . Découper les contours </a:t>
            </a:r>
            <a:r>
              <a:rPr lang="fr-FR" b="1" dirty="0" smtClean="0"/>
              <a:t>des lettres </a:t>
            </a:r>
          </a:p>
          <a:p>
            <a:r>
              <a:rPr lang="fr-FR" b="1" dirty="0" smtClean="0"/>
              <a:t>                                                      au cutter en laissant les </a:t>
            </a:r>
          </a:p>
          <a:p>
            <a:r>
              <a:rPr lang="fr-FR" b="1" dirty="0" smtClean="0"/>
              <a:t>                                                      pinces à linge en place.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70" y="1192504"/>
            <a:ext cx="1212422" cy="18054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2" y="2869499"/>
            <a:ext cx="1390290" cy="22723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7971" y="4866320"/>
            <a:ext cx="2083178" cy="12124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30" y="6696477"/>
            <a:ext cx="2223280" cy="12505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9803" y="8081983"/>
            <a:ext cx="2368446" cy="1332251"/>
          </a:xfrm>
          <a:prstGeom prst="rect">
            <a:avLst/>
          </a:prstGeom>
        </p:spPr>
      </p:pic>
      <p:sp>
        <p:nvSpPr>
          <p:cNvPr id="9" name="Double vague 8"/>
          <p:cNvSpPr/>
          <p:nvPr/>
        </p:nvSpPr>
        <p:spPr>
          <a:xfrm>
            <a:off x="6078511" y="9303808"/>
            <a:ext cx="464695" cy="329783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410" y="329783"/>
            <a:ext cx="5411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CRÉATION de BANDEROLE de NOËL NOUVEL AN.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9803" y="1738859"/>
            <a:ext cx="626588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6 . Avec le tournevis cruciforme faites les trous.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La pointe du tournevis passe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entre le tasseaux.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Lettre terminée.</a:t>
            </a:r>
          </a:p>
          <a:p>
            <a:r>
              <a:rPr lang="fr-FR" b="1" dirty="0" smtClean="0"/>
              <a:t>Avant trous effectués pour passer les lampes</a:t>
            </a:r>
          </a:p>
          <a:p>
            <a:r>
              <a:rPr lang="fr-FR" b="1" dirty="0" smtClean="0"/>
              <a:t>              de la guirlande.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Lettres unitaires en attente</a:t>
            </a:r>
          </a:p>
          <a:p>
            <a:r>
              <a:rPr lang="fr-FR" b="1" dirty="0" smtClean="0"/>
              <a:t>        de positionnement </a:t>
            </a:r>
          </a:p>
          <a:p>
            <a:r>
              <a:rPr lang="fr-FR" b="1" dirty="0" smtClean="0"/>
              <a:t>               sur cadre.</a:t>
            </a:r>
          </a:p>
          <a:p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61" y="2347640"/>
            <a:ext cx="2256020" cy="14834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93" y="4227226"/>
            <a:ext cx="809688" cy="18412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4827" y="6464611"/>
            <a:ext cx="3088654" cy="1737368"/>
          </a:xfrm>
          <a:prstGeom prst="rect">
            <a:avLst/>
          </a:prstGeom>
        </p:spPr>
      </p:pic>
      <p:sp>
        <p:nvSpPr>
          <p:cNvPr id="10" name="Double vague 9"/>
          <p:cNvSpPr/>
          <p:nvPr/>
        </p:nvSpPr>
        <p:spPr>
          <a:xfrm>
            <a:off x="6078511" y="9303808"/>
            <a:ext cx="464695" cy="329783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89" y="8967326"/>
            <a:ext cx="676022" cy="6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410" y="329783"/>
            <a:ext cx="5411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CRÉATION de BANDEROLE de NOËL NOUVEL AN.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8187" y="1401442"/>
            <a:ext cx="6265889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Pose des ficelles pour attache sur cadre.</a:t>
            </a:r>
          </a:p>
          <a:p>
            <a:r>
              <a:rPr lang="fr-FR" b="1" dirty="0" smtClean="0"/>
              <a:t>      Avec une planche de meuble avec trous borgnes</a:t>
            </a:r>
          </a:p>
          <a:p>
            <a:r>
              <a:rPr lang="fr-FR" b="1" dirty="0" smtClean="0"/>
              <a:t>      pour pose étagères.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</a:t>
            </a:r>
          </a:p>
          <a:p>
            <a:r>
              <a:rPr lang="fr-FR" b="1" dirty="0" smtClean="0"/>
              <a:t>P</a:t>
            </a:r>
            <a:r>
              <a:rPr lang="fr-FR" b="1" dirty="0" smtClean="0"/>
              <a:t>rofiter de trous pour percer les lettres avec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un tournevis cruciforme petit diamètre.</a:t>
            </a:r>
          </a:p>
          <a:p>
            <a:endParaRPr lang="fr-FR" b="1" dirty="0"/>
          </a:p>
          <a:p>
            <a:r>
              <a:rPr lang="fr-FR" b="1" dirty="0" smtClean="0"/>
              <a:t>      Pousser la ficelle (20 cm environ)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avec le tournevis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Effectuer un double nœud.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Positionner vos lampes par l’arrière des lettres.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Conseil : positionner les lampes en fonction de la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                 longueur de la guirlande et du nombre </a:t>
            </a:r>
            <a:r>
              <a:rPr lang="fr-FR" sz="2000" b="1" dirty="0" smtClean="0">
                <a:solidFill>
                  <a:srgbClr val="FF0000"/>
                </a:solidFill>
              </a:rPr>
              <a:t>de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                 lampes.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                 Penser aux écartements de lettres. 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endParaRPr lang="fr-FR" b="1" dirty="0"/>
          </a:p>
          <a:p>
            <a:r>
              <a:rPr lang="fr-FR" b="1" dirty="0" smtClean="0"/>
              <a:t>      </a:t>
            </a:r>
            <a:endParaRPr lang="fr-FR" b="1" dirty="0"/>
          </a:p>
        </p:txBody>
      </p:sp>
      <p:sp>
        <p:nvSpPr>
          <p:cNvPr id="6" name="Double vague 5"/>
          <p:cNvSpPr/>
          <p:nvPr/>
        </p:nvSpPr>
        <p:spPr>
          <a:xfrm>
            <a:off x="6078511" y="9303808"/>
            <a:ext cx="464695" cy="329783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5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19" y="1059676"/>
            <a:ext cx="806855" cy="15425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54" y="3228278"/>
            <a:ext cx="883374" cy="12699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67" y="3228277"/>
            <a:ext cx="1166479" cy="12699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82" y="4607389"/>
            <a:ext cx="1210924" cy="16467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94" y="6384450"/>
            <a:ext cx="980812" cy="15894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8" y="9061447"/>
            <a:ext cx="676022" cy="6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410" y="329783"/>
            <a:ext cx="5411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CRÉATION de BANDEROLE de NOËL NOUVEL AN.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6055" y="1859845"/>
            <a:ext cx="62658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Tutoriel  provisoire qui permettra déjà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 si le principe vous intéresse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 de commencer les travaux de décoration extérieure.</a:t>
            </a:r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Il sera amélioré lors de la pose des lettres unitaires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s</a:t>
            </a:r>
            <a:r>
              <a:rPr lang="fr-FR" b="1" dirty="0" smtClean="0"/>
              <a:t>ur le cadre.</a:t>
            </a:r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NB : ce tutoriel vous est proposé en images JPEG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 ainsi qu’en animation et sonorisé 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en cliquant sur le lien de l’hébergeur inclus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 dans mon texte de présentation. 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      </a:t>
            </a:r>
            <a:endParaRPr lang="fr-FR" b="1" dirty="0"/>
          </a:p>
        </p:txBody>
      </p:sp>
      <p:sp>
        <p:nvSpPr>
          <p:cNvPr id="6" name="Double vague 5"/>
          <p:cNvSpPr/>
          <p:nvPr/>
        </p:nvSpPr>
        <p:spPr>
          <a:xfrm>
            <a:off x="6078511" y="9303808"/>
            <a:ext cx="464695" cy="329783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6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79" y="8303113"/>
            <a:ext cx="876961" cy="8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554</Words>
  <Application>Microsoft Office PowerPoint</Application>
  <PresentationFormat>Format A4 (210 x 297 mm)</PresentationFormat>
  <Paragraphs>174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dom51_</dc:creator>
  <cp:lastModifiedBy>Dominique dom51_</cp:lastModifiedBy>
  <cp:revision>19</cp:revision>
  <dcterms:created xsi:type="dcterms:W3CDTF">2020-11-19T19:31:35Z</dcterms:created>
  <dcterms:modified xsi:type="dcterms:W3CDTF">2020-11-20T16:03:15Z</dcterms:modified>
</cp:coreProperties>
</file>